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0" r:id="rId4"/>
    <p:sldId id="259" r:id="rId5"/>
    <p:sldId id="256" r:id="rId6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3349"/>
  </p:normalViewPr>
  <p:slideViewPr>
    <p:cSldViewPr snapToGrid="0">
      <p:cViewPr>
        <p:scale>
          <a:sx n="60" d="100"/>
          <a:sy n="60" d="100"/>
        </p:scale>
        <p:origin x="1832" y="-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706F-2545-6643-9312-0C9F3231ED8C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F529-F334-8E49-AFD2-4F751A4F7F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87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706F-2545-6643-9312-0C9F3231ED8C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F529-F334-8E49-AFD2-4F751A4F7F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47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706F-2545-6643-9312-0C9F3231ED8C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F529-F334-8E49-AFD2-4F751A4F7F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26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706F-2545-6643-9312-0C9F3231ED8C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F529-F334-8E49-AFD2-4F751A4F7F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65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706F-2545-6643-9312-0C9F3231ED8C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F529-F334-8E49-AFD2-4F751A4F7F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3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706F-2545-6643-9312-0C9F3231ED8C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F529-F334-8E49-AFD2-4F751A4F7F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64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706F-2545-6643-9312-0C9F3231ED8C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F529-F334-8E49-AFD2-4F751A4F7F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10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706F-2545-6643-9312-0C9F3231ED8C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F529-F334-8E49-AFD2-4F751A4F7F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65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706F-2545-6643-9312-0C9F3231ED8C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F529-F334-8E49-AFD2-4F751A4F7F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66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706F-2545-6643-9312-0C9F3231ED8C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F529-F334-8E49-AFD2-4F751A4F7F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87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706F-2545-6643-9312-0C9F3231ED8C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F529-F334-8E49-AFD2-4F751A4F7F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36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A706F-2545-6643-9312-0C9F3231ED8C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7F529-F334-8E49-AFD2-4F751A4F7F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8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hidden="1">
            <a:extLst>
              <a:ext uri="{FF2B5EF4-FFF2-40B4-BE49-F238E27FC236}">
                <a16:creationId xmlns:a16="http://schemas.microsoft.com/office/drawing/2014/main" id="{C9035F55-C4BC-A33E-EC4C-E268AC8F8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1" r="57544"/>
          <a:stretch/>
        </p:blipFill>
        <p:spPr bwMode="auto">
          <a:xfrm>
            <a:off x="2034540" y="-16131"/>
            <a:ext cx="6195060" cy="1281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5" name="グループ化 1304">
            <a:extLst>
              <a:ext uri="{FF2B5EF4-FFF2-40B4-BE49-F238E27FC236}">
                <a16:creationId xmlns:a16="http://schemas.microsoft.com/office/drawing/2014/main" id="{D3C3238E-E026-CB61-27F6-DFB8BFDFEE00}"/>
              </a:ext>
            </a:extLst>
          </p:cNvPr>
          <p:cNvGrpSpPr/>
          <p:nvPr/>
        </p:nvGrpSpPr>
        <p:grpSpPr>
          <a:xfrm>
            <a:off x="-202142" y="318317"/>
            <a:ext cx="5994593" cy="12483283"/>
            <a:chOff x="1818044" y="265333"/>
            <a:chExt cx="5994593" cy="12483283"/>
          </a:xfrm>
        </p:grpSpPr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FB8A7B98-902F-BE3C-6495-DD6B608728A7}"/>
                </a:ext>
              </a:extLst>
            </p:cNvPr>
            <p:cNvSpPr/>
            <p:nvPr/>
          </p:nvSpPr>
          <p:spPr>
            <a:xfrm>
              <a:off x="5336632" y="2031925"/>
              <a:ext cx="148776" cy="301763"/>
            </a:xfrm>
            <a:custGeom>
              <a:avLst/>
              <a:gdLst>
                <a:gd name="connsiteX0" fmla="*/ 543 w 148776"/>
                <a:gd name="connsiteY0" fmla="*/ 301700 h 301763"/>
                <a:gd name="connsiteX1" fmla="*/ 114843 w 148776"/>
                <a:gd name="connsiteY1" fmla="*/ 85800 h 301763"/>
                <a:gd name="connsiteX2" fmla="*/ 140243 w 148776"/>
                <a:gd name="connsiteY2" fmla="*/ 54050 h 301763"/>
                <a:gd name="connsiteX3" fmla="*/ 70393 w 148776"/>
                <a:gd name="connsiteY3" fmla="*/ 75 h 301763"/>
                <a:gd name="connsiteX4" fmla="*/ 140243 w 148776"/>
                <a:gd name="connsiteY4" fmla="*/ 41350 h 301763"/>
                <a:gd name="connsiteX5" fmla="*/ 140243 w 148776"/>
                <a:gd name="connsiteY5" fmla="*/ 66750 h 301763"/>
                <a:gd name="connsiteX6" fmla="*/ 73568 w 148776"/>
                <a:gd name="connsiteY6" fmla="*/ 108025 h 301763"/>
                <a:gd name="connsiteX7" fmla="*/ 543 w 148776"/>
                <a:gd name="connsiteY7" fmla="*/ 301700 h 3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776" h="301763">
                  <a:moveTo>
                    <a:pt x="543" y="301700"/>
                  </a:moveTo>
                  <a:cubicBezTo>
                    <a:pt x="7422" y="297996"/>
                    <a:pt x="91560" y="127075"/>
                    <a:pt x="114843" y="85800"/>
                  </a:cubicBezTo>
                  <a:cubicBezTo>
                    <a:pt x="138126" y="44525"/>
                    <a:pt x="147651" y="68337"/>
                    <a:pt x="140243" y="54050"/>
                  </a:cubicBezTo>
                  <a:cubicBezTo>
                    <a:pt x="132835" y="39763"/>
                    <a:pt x="70393" y="2192"/>
                    <a:pt x="70393" y="75"/>
                  </a:cubicBezTo>
                  <a:cubicBezTo>
                    <a:pt x="70393" y="-2042"/>
                    <a:pt x="140243" y="41350"/>
                    <a:pt x="140243" y="41350"/>
                  </a:cubicBezTo>
                  <a:cubicBezTo>
                    <a:pt x="151885" y="52462"/>
                    <a:pt x="151355" y="55638"/>
                    <a:pt x="140243" y="66750"/>
                  </a:cubicBezTo>
                  <a:cubicBezTo>
                    <a:pt x="129131" y="77862"/>
                    <a:pt x="93147" y="69925"/>
                    <a:pt x="73568" y="108025"/>
                  </a:cubicBezTo>
                  <a:cubicBezTo>
                    <a:pt x="53989" y="146125"/>
                    <a:pt x="-6336" y="305404"/>
                    <a:pt x="543" y="3017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447BE15B-F759-ACAB-731C-F7743CB1AB35}"/>
                </a:ext>
              </a:extLst>
            </p:cNvPr>
            <p:cNvSpPr/>
            <p:nvPr/>
          </p:nvSpPr>
          <p:spPr>
            <a:xfrm>
              <a:off x="5397017" y="2034044"/>
              <a:ext cx="686430" cy="252517"/>
            </a:xfrm>
            <a:custGeom>
              <a:avLst/>
              <a:gdLst>
                <a:gd name="connsiteX0" fmla="*/ 483 w 686430"/>
                <a:gd name="connsiteY0" fmla="*/ 93206 h 252517"/>
                <a:gd name="connsiteX1" fmla="*/ 108433 w 686430"/>
                <a:gd name="connsiteY1" fmla="*/ 74156 h 252517"/>
                <a:gd name="connsiteX2" fmla="*/ 143358 w 686430"/>
                <a:gd name="connsiteY2" fmla="*/ 1131 h 252517"/>
                <a:gd name="connsiteX3" fmla="*/ 187808 w 686430"/>
                <a:gd name="connsiteY3" fmla="*/ 29706 h 252517"/>
                <a:gd name="connsiteX4" fmla="*/ 387833 w 686430"/>
                <a:gd name="connsiteY4" fmla="*/ 29706 h 252517"/>
                <a:gd name="connsiteX5" fmla="*/ 375133 w 686430"/>
                <a:gd name="connsiteY5" fmla="*/ 7481 h 252517"/>
                <a:gd name="connsiteX6" fmla="*/ 492608 w 686430"/>
                <a:gd name="connsiteY6" fmla="*/ 80506 h 252517"/>
                <a:gd name="connsiteX7" fmla="*/ 467208 w 686430"/>
                <a:gd name="connsiteY7" fmla="*/ 39231 h 252517"/>
                <a:gd name="connsiteX8" fmla="*/ 603733 w 686430"/>
                <a:gd name="connsiteY8" fmla="*/ 159881 h 252517"/>
                <a:gd name="connsiteX9" fmla="*/ 581508 w 686430"/>
                <a:gd name="connsiteY9" fmla="*/ 112256 h 252517"/>
                <a:gd name="connsiteX10" fmla="*/ 686283 w 686430"/>
                <a:gd name="connsiteY10" fmla="*/ 251956 h 252517"/>
                <a:gd name="connsiteX11" fmla="*/ 600558 w 686430"/>
                <a:gd name="connsiteY11" fmla="*/ 156706 h 252517"/>
                <a:gd name="connsiteX12" fmla="*/ 444983 w 686430"/>
                <a:gd name="connsiteY12" fmla="*/ 42406 h 252517"/>
                <a:gd name="connsiteX13" fmla="*/ 225908 w 686430"/>
                <a:gd name="connsiteY13" fmla="*/ 32881 h 252517"/>
                <a:gd name="connsiteX14" fmla="*/ 200508 w 686430"/>
                <a:gd name="connsiteY14" fmla="*/ 4306 h 252517"/>
                <a:gd name="connsiteX15" fmla="*/ 156058 w 686430"/>
                <a:gd name="connsiteY15" fmla="*/ 29706 h 252517"/>
                <a:gd name="connsiteX16" fmla="*/ 483 w 686430"/>
                <a:gd name="connsiteY16" fmla="*/ 93206 h 25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6430" h="252517">
                  <a:moveTo>
                    <a:pt x="483" y="93206"/>
                  </a:moveTo>
                  <a:cubicBezTo>
                    <a:pt x="-7455" y="100614"/>
                    <a:pt x="84621" y="89502"/>
                    <a:pt x="108433" y="74156"/>
                  </a:cubicBezTo>
                  <a:cubicBezTo>
                    <a:pt x="132245" y="58810"/>
                    <a:pt x="130129" y="8539"/>
                    <a:pt x="143358" y="1131"/>
                  </a:cubicBezTo>
                  <a:cubicBezTo>
                    <a:pt x="156587" y="-6277"/>
                    <a:pt x="147062" y="24944"/>
                    <a:pt x="187808" y="29706"/>
                  </a:cubicBezTo>
                  <a:cubicBezTo>
                    <a:pt x="228554" y="34468"/>
                    <a:pt x="356612" y="33410"/>
                    <a:pt x="387833" y="29706"/>
                  </a:cubicBezTo>
                  <a:cubicBezTo>
                    <a:pt x="419054" y="26002"/>
                    <a:pt x="357671" y="-986"/>
                    <a:pt x="375133" y="7481"/>
                  </a:cubicBezTo>
                  <a:cubicBezTo>
                    <a:pt x="392595" y="15948"/>
                    <a:pt x="477262" y="75214"/>
                    <a:pt x="492608" y="80506"/>
                  </a:cubicBezTo>
                  <a:cubicBezTo>
                    <a:pt x="507954" y="85798"/>
                    <a:pt x="448687" y="26002"/>
                    <a:pt x="467208" y="39231"/>
                  </a:cubicBezTo>
                  <a:cubicBezTo>
                    <a:pt x="485729" y="52460"/>
                    <a:pt x="584683" y="147710"/>
                    <a:pt x="603733" y="159881"/>
                  </a:cubicBezTo>
                  <a:cubicBezTo>
                    <a:pt x="622783" y="172052"/>
                    <a:pt x="567750" y="96910"/>
                    <a:pt x="581508" y="112256"/>
                  </a:cubicBezTo>
                  <a:cubicBezTo>
                    <a:pt x="595266" y="127602"/>
                    <a:pt x="683108" y="244548"/>
                    <a:pt x="686283" y="251956"/>
                  </a:cubicBezTo>
                  <a:cubicBezTo>
                    <a:pt x="689458" y="259364"/>
                    <a:pt x="640775" y="191631"/>
                    <a:pt x="600558" y="156706"/>
                  </a:cubicBezTo>
                  <a:cubicBezTo>
                    <a:pt x="560341" y="121781"/>
                    <a:pt x="507425" y="63044"/>
                    <a:pt x="444983" y="42406"/>
                  </a:cubicBezTo>
                  <a:cubicBezTo>
                    <a:pt x="382541" y="21768"/>
                    <a:pt x="266654" y="39231"/>
                    <a:pt x="225908" y="32881"/>
                  </a:cubicBezTo>
                  <a:cubicBezTo>
                    <a:pt x="185162" y="26531"/>
                    <a:pt x="212150" y="4835"/>
                    <a:pt x="200508" y="4306"/>
                  </a:cubicBezTo>
                  <a:cubicBezTo>
                    <a:pt x="188866" y="3777"/>
                    <a:pt x="183046" y="15418"/>
                    <a:pt x="156058" y="29706"/>
                  </a:cubicBezTo>
                  <a:cubicBezTo>
                    <a:pt x="129071" y="43993"/>
                    <a:pt x="8421" y="85798"/>
                    <a:pt x="483" y="932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9D8EB5BD-9839-0BDF-744B-585AE3AF3B21}"/>
                </a:ext>
              </a:extLst>
            </p:cNvPr>
            <p:cNvSpPr/>
            <p:nvPr/>
          </p:nvSpPr>
          <p:spPr>
            <a:xfrm>
              <a:off x="5500386" y="2056016"/>
              <a:ext cx="311958" cy="52233"/>
            </a:xfrm>
            <a:custGeom>
              <a:avLst/>
              <a:gdLst>
                <a:gd name="connsiteX0" fmla="*/ 1889 w 311958"/>
                <a:gd name="connsiteY0" fmla="*/ 52184 h 52233"/>
                <a:gd name="connsiteX1" fmla="*/ 303514 w 311958"/>
                <a:gd name="connsiteY1" fmla="*/ 1384 h 52233"/>
                <a:gd name="connsiteX2" fmla="*/ 214614 w 311958"/>
                <a:gd name="connsiteY2" fmla="*/ 14084 h 52233"/>
                <a:gd name="connsiteX3" fmla="*/ 68564 w 311958"/>
                <a:gd name="connsiteY3" fmla="*/ 10909 h 52233"/>
                <a:gd name="connsiteX4" fmla="*/ 170164 w 311958"/>
                <a:gd name="connsiteY4" fmla="*/ 10909 h 52233"/>
                <a:gd name="connsiteX5" fmla="*/ 1889 w 311958"/>
                <a:gd name="connsiteY5" fmla="*/ 52184 h 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958" h="52233">
                  <a:moveTo>
                    <a:pt x="1889" y="52184"/>
                  </a:moveTo>
                  <a:cubicBezTo>
                    <a:pt x="24114" y="50597"/>
                    <a:pt x="268060" y="7734"/>
                    <a:pt x="303514" y="1384"/>
                  </a:cubicBezTo>
                  <a:cubicBezTo>
                    <a:pt x="338968" y="-4966"/>
                    <a:pt x="253772" y="12497"/>
                    <a:pt x="214614" y="14084"/>
                  </a:cubicBezTo>
                  <a:cubicBezTo>
                    <a:pt x="175456" y="15671"/>
                    <a:pt x="75972" y="11438"/>
                    <a:pt x="68564" y="10909"/>
                  </a:cubicBezTo>
                  <a:cubicBezTo>
                    <a:pt x="61156" y="10380"/>
                    <a:pt x="179689" y="5088"/>
                    <a:pt x="170164" y="10909"/>
                  </a:cubicBezTo>
                  <a:cubicBezTo>
                    <a:pt x="160639" y="16730"/>
                    <a:pt x="-20336" y="53771"/>
                    <a:pt x="1889" y="521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DC96572D-9D48-13FD-6566-29FF941927AB}"/>
                </a:ext>
              </a:extLst>
            </p:cNvPr>
            <p:cNvSpPr/>
            <p:nvPr/>
          </p:nvSpPr>
          <p:spPr>
            <a:xfrm>
              <a:off x="5492615" y="2108119"/>
              <a:ext cx="597164" cy="165186"/>
            </a:xfrm>
            <a:custGeom>
              <a:avLst/>
              <a:gdLst>
                <a:gd name="connsiteX0" fmla="*/ 135 w 597164"/>
                <a:gd name="connsiteY0" fmla="*/ 76281 h 165186"/>
                <a:gd name="connsiteX1" fmla="*/ 276360 w 597164"/>
                <a:gd name="connsiteY1" fmla="*/ 25481 h 165186"/>
                <a:gd name="connsiteX2" fmla="*/ 276360 w 597164"/>
                <a:gd name="connsiteY2" fmla="*/ 9606 h 165186"/>
                <a:gd name="connsiteX3" fmla="*/ 371610 w 597164"/>
                <a:gd name="connsiteY3" fmla="*/ 35006 h 165186"/>
                <a:gd name="connsiteX4" fmla="*/ 349385 w 597164"/>
                <a:gd name="connsiteY4" fmla="*/ 6431 h 165186"/>
                <a:gd name="connsiteX5" fmla="*/ 485910 w 597164"/>
                <a:gd name="connsiteY5" fmla="*/ 88981 h 165186"/>
                <a:gd name="connsiteX6" fmla="*/ 441460 w 597164"/>
                <a:gd name="connsiteY6" fmla="*/ 54056 h 165186"/>
                <a:gd name="connsiteX7" fmla="*/ 463685 w 597164"/>
                <a:gd name="connsiteY7" fmla="*/ 111206 h 165186"/>
                <a:gd name="connsiteX8" fmla="*/ 597035 w 597164"/>
                <a:gd name="connsiteY8" fmla="*/ 165181 h 165186"/>
                <a:gd name="connsiteX9" fmla="*/ 485910 w 597164"/>
                <a:gd name="connsiteY9" fmla="*/ 108031 h 165186"/>
                <a:gd name="connsiteX10" fmla="*/ 368435 w 597164"/>
                <a:gd name="connsiteY10" fmla="*/ 19131 h 165186"/>
                <a:gd name="connsiteX11" fmla="*/ 177935 w 597164"/>
                <a:gd name="connsiteY11" fmla="*/ 81 h 165186"/>
                <a:gd name="connsiteX12" fmla="*/ 238260 w 597164"/>
                <a:gd name="connsiteY12" fmla="*/ 22306 h 165186"/>
                <a:gd name="connsiteX13" fmla="*/ 135 w 597164"/>
                <a:gd name="connsiteY13" fmla="*/ 76281 h 16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7164" h="165186">
                  <a:moveTo>
                    <a:pt x="135" y="76281"/>
                  </a:moveTo>
                  <a:cubicBezTo>
                    <a:pt x="6485" y="76810"/>
                    <a:pt x="276360" y="25481"/>
                    <a:pt x="276360" y="25481"/>
                  </a:cubicBezTo>
                  <a:cubicBezTo>
                    <a:pt x="322397" y="14369"/>
                    <a:pt x="260485" y="8018"/>
                    <a:pt x="276360" y="9606"/>
                  </a:cubicBezTo>
                  <a:cubicBezTo>
                    <a:pt x="292235" y="11193"/>
                    <a:pt x="359439" y="35535"/>
                    <a:pt x="371610" y="35006"/>
                  </a:cubicBezTo>
                  <a:cubicBezTo>
                    <a:pt x="383781" y="34477"/>
                    <a:pt x="330335" y="-2565"/>
                    <a:pt x="349385" y="6431"/>
                  </a:cubicBezTo>
                  <a:cubicBezTo>
                    <a:pt x="368435" y="15427"/>
                    <a:pt x="470564" y="81044"/>
                    <a:pt x="485910" y="88981"/>
                  </a:cubicBezTo>
                  <a:cubicBezTo>
                    <a:pt x="501256" y="96918"/>
                    <a:pt x="445164" y="50352"/>
                    <a:pt x="441460" y="54056"/>
                  </a:cubicBezTo>
                  <a:cubicBezTo>
                    <a:pt x="437756" y="57760"/>
                    <a:pt x="437756" y="92685"/>
                    <a:pt x="463685" y="111206"/>
                  </a:cubicBezTo>
                  <a:cubicBezTo>
                    <a:pt x="489614" y="129727"/>
                    <a:pt x="593331" y="165710"/>
                    <a:pt x="597035" y="165181"/>
                  </a:cubicBezTo>
                  <a:cubicBezTo>
                    <a:pt x="600739" y="164652"/>
                    <a:pt x="524010" y="132373"/>
                    <a:pt x="485910" y="108031"/>
                  </a:cubicBezTo>
                  <a:cubicBezTo>
                    <a:pt x="447810" y="83689"/>
                    <a:pt x="419764" y="37123"/>
                    <a:pt x="368435" y="19131"/>
                  </a:cubicBezTo>
                  <a:cubicBezTo>
                    <a:pt x="317106" y="1139"/>
                    <a:pt x="199631" y="-448"/>
                    <a:pt x="177935" y="81"/>
                  </a:cubicBezTo>
                  <a:cubicBezTo>
                    <a:pt x="156239" y="610"/>
                    <a:pt x="263131" y="11723"/>
                    <a:pt x="238260" y="22306"/>
                  </a:cubicBezTo>
                  <a:cubicBezTo>
                    <a:pt x="213389" y="32889"/>
                    <a:pt x="-6215" y="75752"/>
                    <a:pt x="135" y="762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30EF5E39-E059-EB24-D93A-74B73A632379}"/>
                </a:ext>
              </a:extLst>
            </p:cNvPr>
            <p:cNvSpPr/>
            <p:nvPr/>
          </p:nvSpPr>
          <p:spPr>
            <a:xfrm>
              <a:off x="5418741" y="2266907"/>
              <a:ext cx="582222" cy="135577"/>
            </a:xfrm>
            <a:custGeom>
              <a:avLst/>
              <a:gdLst>
                <a:gd name="connsiteX0" fmla="*/ 984 w 582222"/>
                <a:gd name="connsiteY0" fmla="*/ 114343 h 135577"/>
                <a:gd name="connsiteX1" fmla="*/ 210534 w 582222"/>
                <a:gd name="connsiteY1" fmla="*/ 31793 h 135577"/>
                <a:gd name="connsiteX2" fmla="*/ 391509 w 582222"/>
                <a:gd name="connsiteY2" fmla="*/ 31793 h 135577"/>
                <a:gd name="connsiteX3" fmla="*/ 378809 w 582222"/>
                <a:gd name="connsiteY3" fmla="*/ 31793 h 135577"/>
                <a:gd name="connsiteX4" fmla="*/ 531209 w 582222"/>
                <a:gd name="connsiteY4" fmla="*/ 127043 h 135577"/>
                <a:gd name="connsiteX5" fmla="*/ 578834 w 582222"/>
                <a:gd name="connsiteY5" fmla="*/ 127043 h 135577"/>
                <a:gd name="connsiteX6" fmla="*/ 451834 w 582222"/>
                <a:gd name="connsiteY6" fmla="*/ 92118 h 135577"/>
                <a:gd name="connsiteX7" fmla="*/ 366109 w 582222"/>
                <a:gd name="connsiteY7" fmla="*/ 19093 h 135577"/>
                <a:gd name="connsiteX8" fmla="*/ 175609 w 582222"/>
                <a:gd name="connsiteY8" fmla="*/ 43 h 135577"/>
                <a:gd name="connsiteX9" fmla="*/ 229584 w 582222"/>
                <a:gd name="connsiteY9" fmla="*/ 22268 h 135577"/>
                <a:gd name="connsiteX10" fmla="*/ 134334 w 582222"/>
                <a:gd name="connsiteY10" fmla="*/ 34968 h 135577"/>
                <a:gd name="connsiteX11" fmla="*/ 984 w 582222"/>
                <a:gd name="connsiteY11" fmla="*/ 114343 h 13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2222" h="135577">
                  <a:moveTo>
                    <a:pt x="984" y="114343"/>
                  </a:moveTo>
                  <a:cubicBezTo>
                    <a:pt x="13684" y="113814"/>
                    <a:pt x="145447" y="45551"/>
                    <a:pt x="210534" y="31793"/>
                  </a:cubicBezTo>
                  <a:cubicBezTo>
                    <a:pt x="275622" y="18035"/>
                    <a:pt x="391509" y="31793"/>
                    <a:pt x="391509" y="31793"/>
                  </a:cubicBezTo>
                  <a:cubicBezTo>
                    <a:pt x="419555" y="31793"/>
                    <a:pt x="355526" y="15918"/>
                    <a:pt x="378809" y="31793"/>
                  </a:cubicBezTo>
                  <a:cubicBezTo>
                    <a:pt x="402092" y="47668"/>
                    <a:pt x="497872" y="111168"/>
                    <a:pt x="531209" y="127043"/>
                  </a:cubicBezTo>
                  <a:cubicBezTo>
                    <a:pt x="564546" y="142918"/>
                    <a:pt x="592063" y="132864"/>
                    <a:pt x="578834" y="127043"/>
                  </a:cubicBezTo>
                  <a:cubicBezTo>
                    <a:pt x="565605" y="121222"/>
                    <a:pt x="487288" y="110110"/>
                    <a:pt x="451834" y="92118"/>
                  </a:cubicBezTo>
                  <a:cubicBezTo>
                    <a:pt x="416380" y="74126"/>
                    <a:pt x="412147" y="34439"/>
                    <a:pt x="366109" y="19093"/>
                  </a:cubicBezTo>
                  <a:cubicBezTo>
                    <a:pt x="320071" y="3747"/>
                    <a:pt x="198363" y="-486"/>
                    <a:pt x="175609" y="43"/>
                  </a:cubicBezTo>
                  <a:cubicBezTo>
                    <a:pt x="152855" y="572"/>
                    <a:pt x="236463" y="16447"/>
                    <a:pt x="229584" y="22268"/>
                  </a:cubicBezTo>
                  <a:cubicBezTo>
                    <a:pt x="222705" y="28089"/>
                    <a:pt x="166613" y="22268"/>
                    <a:pt x="134334" y="34968"/>
                  </a:cubicBezTo>
                  <a:cubicBezTo>
                    <a:pt x="102055" y="47668"/>
                    <a:pt x="-11716" y="114872"/>
                    <a:pt x="984" y="1143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E9D9A9B6-D2AA-BBDE-39DA-A74F8DB499C1}"/>
                </a:ext>
              </a:extLst>
            </p:cNvPr>
            <p:cNvSpPr/>
            <p:nvPr/>
          </p:nvSpPr>
          <p:spPr>
            <a:xfrm>
              <a:off x="5477763" y="2304773"/>
              <a:ext cx="140128" cy="105660"/>
            </a:xfrm>
            <a:custGeom>
              <a:avLst/>
              <a:gdLst>
                <a:gd name="connsiteX0" fmla="*/ 2287 w 140128"/>
                <a:gd name="connsiteY0" fmla="*/ 105052 h 105660"/>
                <a:gd name="connsiteX1" fmla="*/ 135637 w 140128"/>
                <a:gd name="connsiteY1" fmla="*/ 3452 h 105660"/>
                <a:gd name="connsiteX2" fmla="*/ 103887 w 140128"/>
                <a:gd name="connsiteY2" fmla="*/ 25677 h 105660"/>
                <a:gd name="connsiteX3" fmla="*/ 56262 w 140128"/>
                <a:gd name="connsiteY3" fmla="*/ 44727 h 105660"/>
                <a:gd name="connsiteX4" fmla="*/ 2287 w 140128"/>
                <a:gd name="connsiteY4" fmla="*/ 105052 h 10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128" h="105660">
                  <a:moveTo>
                    <a:pt x="2287" y="105052"/>
                  </a:moveTo>
                  <a:cubicBezTo>
                    <a:pt x="15516" y="98173"/>
                    <a:pt x="118704" y="16681"/>
                    <a:pt x="135637" y="3452"/>
                  </a:cubicBezTo>
                  <a:cubicBezTo>
                    <a:pt x="152570" y="-9777"/>
                    <a:pt x="117116" y="18798"/>
                    <a:pt x="103887" y="25677"/>
                  </a:cubicBezTo>
                  <a:cubicBezTo>
                    <a:pt x="90658" y="32556"/>
                    <a:pt x="75841" y="30969"/>
                    <a:pt x="56262" y="44727"/>
                  </a:cubicBezTo>
                  <a:cubicBezTo>
                    <a:pt x="36683" y="58485"/>
                    <a:pt x="-10942" y="111931"/>
                    <a:pt x="2287" y="1050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1C91618A-BEE6-F726-34DA-1372153A9E45}"/>
                </a:ext>
              </a:extLst>
            </p:cNvPr>
            <p:cNvSpPr/>
            <p:nvPr/>
          </p:nvSpPr>
          <p:spPr>
            <a:xfrm>
              <a:off x="5430100" y="2362014"/>
              <a:ext cx="577117" cy="101833"/>
            </a:xfrm>
            <a:custGeom>
              <a:avLst/>
              <a:gdLst>
                <a:gd name="connsiteX0" fmla="*/ 2325 w 577117"/>
                <a:gd name="connsiteY0" fmla="*/ 186 h 101833"/>
                <a:gd name="connsiteX1" fmla="*/ 100750 w 577117"/>
                <a:gd name="connsiteY1" fmla="*/ 50986 h 101833"/>
                <a:gd name="connsiteX2" fmla="*/ 329350 w 577117"/>
                <a:gd name="connsiteY2" fmla="*/ 95436 h 101833"/>
                <a:gd name="connsiteX3" fmla="*/ 294425 w 577117"/>
                <a:gd name="connsiteY3" fmla="*/ 73211 h 101833"/>
                <a:gd name="connsiteX4" fmla="*/ 427775 w 577117"/>
                <a:gd name="connsiteY4" fmla="*/ 76386 h 101833"/>
                <a:gd name="connsiteX5" fmla="*/ 573825 w 577117"/>
                <a:gd name="connsiteY5" fmla="*/ 35111 h 101833"/>
                <a:gd name="connsiteX6" fmla="*/ 507150 w 577117"/>
                <a:gd name="connsiteY6" fmla="*/ 63686 h 101833"/>
                <a:gd name="connsiteX7" fmla="*/ 259500 w 577117"/>
                <a:gd name="connsiteY7" fmla="*/ 101786 h 101833"/>
                <a:gd name="connsiteX8" fmla="*/ 189650 w 577117"/>
                <a:gd name="connsiteY8" fmla="*/ 70036 h 101833"/>
                <a:gd name="connsiteX9" fmla="*/ 2325 w 577117"/>
                <a:gd name="connsiteY9" fmla="*/ 186 h 10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7117" h="101833">
                  <a:moveTo>
                    <a:pt x="2325" y="186"/>
                  </a:moveTo>
                  <a:cubicBezTo>
                    <a:pt x="-12492" y="-2989"/>
                    <a:pt x="46246" y="35111"/>
                    <a:pt x="100750" y="50986"/>
                  </a:cubicBezTo>
                  <a:cubicBezTo>
                    <a:pt x="155254" y="66861"/>
                    <a:pt x="297071" y="91732"/>
                    <a:pt x="329350" y="95436"/>
                  </a:cubicBezTo>
                  <a:cubicBezTo>
                    <a:pt x="361629" y="99140"/>
                    <a:pt x="278021" y="76386"/>
                    <a:pt x="294425" y="73211"/>
                  </a:cubicBezTo>
                  <a:cubicBezTo>
                    <a:pt x="310829" y="70036"/>
                    <a:pt x="381208" y="82736"/>
                    <a:pt x="427775" y="76386"/>
                  </a:cubicBezTo>
                  <a:cubicBezTo>
                    <a:pt x="474342" y="70036"/>
                    <a:pt x="560596" y="37228"/>
                    <a:pt x="573825" y="35111"/>
                  </a:cubicBezTo>
                  <a:cubicBezTo>
                    <a:pt x="587054" y="32994"/>
                    <a:pt x="559537" y="52574"/>
                    <a:pt x="507150" y="63686"/>
                  </a:cubicBezTo>
                  <a:cubicBezTo>
                    <a:pt x="454763" y="74798"/>
                    <a:pt x="312417" y="100728"/>
                    <a:pt x="259500" y="101786"/>
                  </a:cubicBezTo>
                  <a:cubicBezTo>
                    <a:pt x="206583" y="102844"/>
                    <a:pt x="227750" y="85911"/>
                    <a:pt x="189650" y="70036"/>
                  </a:cubicBezTo>
                  <a:cubicBezTo>
                    <a:pt x="151550" y="54161"/>
                    <a:pt x="17142" y="3361"/>
                    <a:pt x="2325" y="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07568CF0-66B8-443F-8156-A5E665E542AF}"/>
                </a:ext>
              </a:extLst>
            </p:cNvPr>
            <p:cNvSpPr/>
            <p:nvPr/>
          </p:nvSpPr>
          <p:spPr>
            <a:xfrm>
              <a:off x="5572075" y="2282180"/>
              <a:ext cx="210375" cy="132828"/>
            </a:xfrm>
            <a:custGeom>
              <a:avLst/>
              <a:gdLst>
                <a:gd name="connsiteX0" fmla="*/ 50 w 210375"/>
                <a:gd name="connsiteY0" fmla="*/ 38745 h 132828"/>
                <a:gd name="connsiteX1" fmla="*/ 50850 w 210375"/>
                <a:gd name="connsiteY1" fmla="*/ 108595 h 132828"/>
                <a:gd name="connsiteX2" fmla="*/ 98475 w 210375"/>
                <a:gd name="connsiteY2" fmla="*/ 130820 h 132828"/>
                <a:gd name="connsiteX3" fmla="*/ 177850 w 210375"/>
                <a:gd name="connsiteY3" fmla="*/ 118120 h 132828"/>
                <a:gd name="connsiteX4" fmla="*/ 209600 w 210375"/>
                <a:gd name="connsiteY4" fmla="*/ 10170 h 132828"/>
                <a:gd name="connsiteX5" fmla="*/ 149275 w 210375"/>
                <a:gd name="connsiteY5" fmla="*/ 3820 h 132828"/>
                <a:gd name="connsiteX6" fmla="*/ 60375 w 210375"/>
                <a:gd name="connsiteY6" fmla="*/ 3820 h 132828"/>
                <a:gd name="connsiteX7" fmla="*/ 50 w 210375"/>
                <a:gd name="connsiteY7" fmla="*/ 38745 h 13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375" h="132828">
                  <a:moveTo>
                    <a:pt x="50" y="38745"/>
                  </a:moveTo>
                  <a:cubicBezTo>
                    <a:pt x="-1537" y="56207"/>
                    <a:pt x="34446" y="93249"/>
                    <a:pt x="50850" y="108595"/>
                  </a:cubicBezTo>
                  <a:cubicBezTo>
                    <a:pt x="67254" y="123941"/>
                    <a:pt x="77308" y="129233"/>
                    <a:pt x="98475" y="130820"/>
                  </a:cubicBezTo>
                  <a:cubicBezTo>
                    <a:pt x="119642" y="132407"/>
                    <a:pt x="159329" y="138228"/>
                    <a:pt x="177850" y="118120"/>
                  </a:cubicBezTo>
                  <a:cubicBezTo>
                    <a:pt x="196371" y="98012"/>
                    <a:pt x="214362" y="29220"/>
                    <a:pt x="209600" y="10170"/>
                  </a:cubicBezTo>
                  <a:cubicBezTo>
                    <a:pt x="204838" y="-8880"/>
                    <a:pt x="174146" y="4878"/>
                    <a:pt x="149275" y="3820"/>
                  </a:cubicBezTo>
                  <a:cubicBezTo>
                    <a:pt x="124404" y="2762"/>
                    <a:pt x="84717" y="1174"/>
                    <a:pt x="60375" y="3820"/>
                  </a:cubicBezTo>
                  <a:cubicBezTo>
                    <a:pt x="36033" y="6466"/>
                    <a:pt x="1637" y="21283"/>
                    <a:pt x="50" y="38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C13D1AAC-6680-9CC8-870F-BED42561D116}"/>
                </a:ext>
              </a:extLst>
            </p:cNvPr>
            <p:cNvSpPr/>
            <p:nvPr/>
          </p:nvSpPr>
          <p:spPr>
            <a:xfrm>
              <a:off x="4489266" y="1882110"/>
              <a:ext cx="495758" cy="105866"/>
            </a:xfrm>
            <a:custGeom>
              <a:avLst/>
              <a:gdLst>
                <a:gd name="connsiteX0" fmla="*/ 184 w 495758"/>
                <a:gd name="connsiteY0" fmla="*/ 45115 h 105866"/>
                <a:gd name="connsiteX1" fmla="*/ 155759 w 495758"/>
                <a:gd name="connsiteY1" fmla="*/ 16540 h 105866"/>
                <a:gd name="connsiteX2" fmla="*/ 304984 w 495758"/>
                <a:gd name="connsiteY2" fmla="*/ 67340 h 105866"/>
                <a:gd name="connsiteX3" fmla="*/ 247834 w 495758"/>
                <a:gd name="connsiteY3" fmla="*/ 35590 h 105866"/>
                <a:gd name="connsiteX4" fmla="*/ 371659 w 495758"/>
                <a:gd name="connsiteY4" fmla="*/ 86390 h 105866"/>
                <a:gd name="connsiteX5" fmla="*/ 495484 w 495758"/>
                <a:gd name="connsiteY5" fmla="*/ 105440 h 105866"/>
                <a:gd name="connsiteX6" fmla="*/ 336734 w 495758"/>
                <a:gd name="connsiteY6" fmla="*/ 70515 h 105866"/>
                <a:gd name="connsiteX7" fmla="*/ 187509 w 495758"/>
                <a:gd name="connsiteY7" fmla="*/ 665 h 105866"/>
                <a:gd name="connsiteX8" fmla="*/ 184 w 495758"/>
                <a:gd name="connsiteY8" fmla="*/ 45115 h 10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5758" h="105866">
                  <a:moveTo>
                    <a:pt x="184" y="45115"/>
                  </a:moveTo>
                  <a:cubicBezTo>
                    <a:pt x="-5108" y="47761"/>
                    <a:pt x="104959" y="12836"/>
                    <a:pt x="155759" y="16540"/>
                  </a:cubicBezTo>
                  <a:cubicBezTo>
                    <a:pt x="206559" y="20244"/>
                    <a:pt x="289638" y="64165"/>
                    <a:pt x="304984" y="67340"/>
                  </a:cubicBezTo>
                  <a:cubicBezTo>
                    <a:pt x="320330" y="70515"/>
                    <a:pt x="236721" y="32415"/>
                    <a:pt x="247834" y="35590"/>
                  </a:cubicBezTo>
                  <a:cubicBezTo>
                    <a:pt x="258947" y="38765"/>
                    <a:pt x="330384" y="74748"/>
                    <a:pt x="371659" y="86390"/>
                  </a:cubicBezTo>
                  <a:cubicBezTo>
                    <a:pt x="412934" y="98032"/>
                    <a:pt x="501305" y="108086"/>
                    <a:pt x="495484" y="105440"/>
                  </a:cubicBezTo>
                  <a:cubicBezTo>
                    <a:pt x="489663" y="102794"/>
                    <a:pt x="388063" y="87977"/>
                    <a:pt x="336734" y="70515"/>
                  </a:cubicBezTo>
                  <a:cubicBezTo>
                    <a:pt x="285405" y="53053"/>
                    <a:pt x="240955" y="7544"/>
                    <a:pt x="187509" y="665"/>
                  </a:cubicBezTo>
                  <a:cubicBezTo>
                    <a:pt x="134063" y="-6214"/>
                    <a:pt x="5476" y="42469"/>
                    <a:pt x="184" y="451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 1314">
              <a:extLst>
                <a:ext uri="{FF2B5EF4-FFF2-40B4-BE49-F238E27FC236}">
                  <a16:creationId xmlns:a16="http://schemas.microsoft.com/office/drawing/2014/main" id="{0BEE7C0C-0DCC-A85C-6B8A-19E671220B52}"/>
                </a:ext>
              </a:extLst>
            </p:cNvPr>
            <p:cNvSpPr/>
            <p:nvPr/>
          </p:nvSpPr>
          <p:spPr>
            <a:xfrm>
              <a:off x="4870449" y="2010985"/>
              <a:ext cx="229869" cy="126388"/>
            </a:xfrm>
            <a:custGeom>
              <a:avLst/>
              <a:gdLst>
                <a:gd name="connsiteX0" fmla="*/ 1 w 229869"/>
                <a:gd name="connsiteY0" fmla="*/ 14665 h 126388"/>
                <a:gd name="connsiteX1" fmla="*/ 174626 w 229869"/>
                <a:gd name="connsiteY1" fmla="*/ 14665 h 126388"/>
                <a:gd name="connsiteX2" fmla="*/ 180976 w 229869"/>
                <a:gd name="connsiteY2" fmla="*/ 52765 h 126388"/>
                <a:gd name="connsiteX3" fmla="*/ 225426 w 229869"/>
                <a:gd name="connsiteY3" fmla="*/ 87690 h 126388"/>
                <a:gd name="connsiteX4" fmla="*/ 225426 w 229869"/>
                <a:gd name="connsiteY4" fmla="*/ 125790 h 126388"/>
                <a:gd name="connsiteX5" fmla="*/ 200026 w 229869"/>
                <a:gd name="connsiteY5" fmla="*/ 55940 h 126388"/>
                <a:gd name="connsiteX6" fmla="*/ 177801 w 229869"/>
                <a:gd name="connsiteY6" fmla="*/ 1965 h 126388"/>
                <a:gd name="connsiteX7" fmla="*/ 1 w 229869"/>
                <a:gd name="connsiteY7" fmla="*/ 14665 h 12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69" h="126388">
                  <a:moveTo>
                    <a:pt x="1" y="14665"/>
                  </a:moveTo>
                  <a:cubicBezTo>
                    <a:pt x="-528" y="16782"/>
                    <a:pt x="144464" y="8315"/>
                    <a:pt x="174626" y="14665"/>
                  </a:cubicBezTo>
                  <a:cubicBezTo>
                    <a:pt x="204788" y="21015"/>
                    <a:pt x="172509" y="40594"/>
                    <a:pt x="180976" y="52765"/>
                  </a:cubicBezTo>
                  <a:cubicBezTo>
                    <a:pt x="189443" y="64936"/>
                    <a:pt x="218018" y="75519"/>
                    <a:pt x="225426" y="87690"/>
                  </a:cubicBezTo>
                  <a:cubicBezTo>
                    <a:pt x="232834" y="99861"/>
                    <a:pt x="229659" y="131082"/>
                    <a:pt x="225426" y="125790"/>
                  </a:cubicBezTo>
                  <a:cubicBezTo>
                    <a:pt x="221193" y="120498"/>
                    <a:pt x="207964" y="76578"/>
                    <a:pt x="200026" y="55940"/>
                  </a:cubicBezTo>
                  <a:cubicBezTo>
                    <a:pt x="192089" y="35303"/>
                    <a:pt x="209022" y="9902"/>
                    <a:pt x="177801" y="1965"/>
                  </a:cubicBezTo>
                  <a:cubicBezTo>
                    <a:pt x="146580" y="-5972"/>
                    <a:pt x="530" y="12548"/>
                    <a:pt x="1" y="146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7AEECC52-D094-CC85-EA5E-443E50AE8B6F}"/>
                </a:ext>
              </a:extLst>
            </p:cNvPr>
            <p:cNvSpPr/>
            <p:nvPr/>
          </p:nvSpPr>
          <p:spPr>
            <a:xfrm>
              <a:off x="4552521" y="1924565"/>
              <a:ext cx="480017" cy="210472"/>
            </a:xfrm>
            <a:custGeom>
              <a:avLst/>
              <a:gdLst>
                <a:gd name="connsiteX0" fmla="*/ 429 w 480017"/>
                <a:gd name="connsiteY0" fmla="*/ 40760 h 210472"/>
                <a:gd name="connsiteX1" fmla="*/ 92504 w 480017"/>
                <a:gd name="connsiteY1" fmla="*/ 9010 h 210472"/>
                <a:gd name="connsiteX2" fmla="*/ 197279 w 480017"/>
                <a:gd name="connsiteY2" fmla="*/ 53460 h 210472"/>
                <a:gd name="connsiteX3" fmla="*/ 219504 w 480017"/>
                <a:gd name="connsiteY3" fmla="*/ 56635 h 210472"/>
                <a:gd name="connsiteX4" fmla="*/ 279829 w 480017"/>
                <a:gd name="connsiteY4" fmla="*/ 91560 h 210472"/>
                <a:gd name="connsiteX5" fmla="*/ 381429 w 480017"/>
                <a:gd name="connsiteY5" fmla="*/ 177285 h 210472"/>
                <a:gd name="connsiteX6" fmla="*/ 324279 w 480017"/>
                <a:gd name="connsiteY6" fmla="*/ 123310 h 210472"/>
                <a:gd name="connsiteX7" fmla="*/ 413179 w 480017"/>
                <a:gd name="connsiteY7" fmla="*/ 209035 h 210472"/>
                <a:gd name="connsiteX8" fmla="*/ 479854 w 480017"/>
                <a:gd name="connsiteY8" fmla="*/ 177285 h 210472"/>
                <a:gd name="connsiteX9" fmla="*/ 394129 w 480017"/>
                <a:gd name="connsiteY9" fmla="*/ 180460 h 210472"/>
                <a:gd name="connsiteX10" fmla="*/ 362379 w 480017"/>
                <a:gd name="connsiteY10" fmla="*/ 120135 h 210472"/>
                <a:gd name="connsiteX11" fmla="*/ 130604 w 480017"/>
                <a:gd name="connsiteY11" fmla="*/ 2660 h 210472"/>
                <a:gd name="connsiteX12" fmla="*/ 429 w 480017"/>
                <a:gd name="connsiteY12" fmla="*/ 40760 h 21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017" h="210472">
                  <a:moveTo>
                    <a:pt x="429" y="40760"/>
                  </a:moveTo>
                  <a:cubicBezTo>
                    <a:pt x="-5921" y="41818"/>
                    <a:pt x="59696" y="6893"/>
                    <a:pt x="92504" y="9010"/>
                  </a:cubicBezTo>
                  <a:cubicBezTo>
                    <a:pt x="125312" y="11127"/>
                    <a:pt x="176112" y="45523"/>
                    <a:pt x="197279" y="53460"/>
                  </a:cubicBezTo>
                  <a:cubicBezTo>
                    <a:pt x="218446" y="61398"/>
                    <a:pt x="205746" y="50285"/>
                    <a:pt x="219504" y="56635"/>
                  </a:cubicBezTo>
                  <a:cubicBezTo>
                    <a:pt x="233262" y="62985"/>
                    <a:pt x="252842" y="71452"/>
                    <a:pt x="279829" y="91560"/>
                  </a:cubicBezTo>
                  <a:cubicBezTo>
                    <a:pt x="306817" y="111668"/>
                    <a:pt x="374021" y="171993"/>
                    <a:pt x="381429" y="177285"/>
                  </a:cubicBezTo>
                  <a:cubicBezTo>
                    <a:pt x="388837" y="182577"/>
                    <a:pt x="318987" y="118018"/>
                    <a:pt x="324279" y="123310"/>
                  </a:cubicBezTo>
                  <a:cubicBezTo>
                    <a:pt x="329571" y="128602"/>
                    <a:pt x="387250" y="200039"/>
                    <a:pt x="413179" y="209035"/>
                  </a:cubicBezTo>
                  <a:cubicBezTo>
                    <a:pt x="439108" y="218031"/>
                    <a:pt x="483029" y="182047"/>
                    <a:pt x="479854" y="177285"/>
                  </a:cubicBezTo>
                  <a:cubicBezTo>
                    <a:pt x="476679" y="172523"/>
                    <a:pt x="413708" y="189985"/>
                    <a:pt x="394129" y="180460"/>
                  </a:cubicBezTo>
                  <a:cubicBezTo>
                    <a:pt x="374550" y="170935"/>
                    <a:pt x="406300" y="149768"/>
                    <a:pt x="362379" y="120135"/>
                  </a:cubicBezTo>
                  <a:cubicBezTo>
                    <a:pt x="318458" y="90502"/>
                    <a:pt x="187754" y="17477"/>
                    <a:pt x="130604" y="2660"/>
                  </a:cubicBezTo>
                  <a:cubicBezTo>
                    <a:pt x="73454" y="-12157"/>
                    <a:pt x="6779" y="39702"/>
                    <a:pt x="429" y="40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FC59A225-1883-C519-0058-8B4966198BE9}"/>
                </a:ext>
              </a:extLst>
            </p:cNvPr>
            <p:cNvSpPr/>
            <p:nvPr/>
          </p:nvSpPr>
          <p:spPr>
            <a:xfrm>
              <a:off x="4559298" y="2111073"/>
              <a:ext cx="441327" cy="213066"/>
            </a:xfrm>
            <a:custGeom>
              <a:avLst/>
              <a:gdLst>
                <a:gd name="connsiteX0" fmla="*/ 2 w 441327"/>
                <a:gd name="connsiteY0" fmla="*/ 171752 h 213066"/>
                <a:gd name="connsiteX1" fmla="*/ 95252 w 441327"/>
                <a:gd name="connsiteY1" fmla="*/ 63802 h 213066"/>
                <a:gd name="connsiteX2" fmla="*/ 215902 w 441327"/>
                <a:gd name="connsiteY2" fmla="*/ 63802 h 213066"/>
                <a:gd name="connsiteX3" fmla="*/ 209552 w 441327"/>
                <a:gd name="connsiteY3" fmla="*/ 38402 h 213066"/>
                <a:gd name="connsiteX4" fmla="*/ 330202 w 441327"/>
                <a:gd name="connsiteY4" fmla="*/ 86027 h 213066"/>
                <a:gd name="connsiteX5" fmla="*/ 295277 w 441327"/>
                <a:gd name="connsiteY5" fmla="*/ 66977 h 213066"/>
                <a:gd name="connsiteX6" fmla="*/ 377827 w 441327"/>
                <a:gd name="connsiteY6" fmla="*/ 143177 h 213066"/>
                <a:gd name="connsiteX7" fmla="*/ 441327 w 441327"/>
                <a:gd name="connsiteY7" fmla="*/ 213027 h 213066"/>
                <a:gd name="connsiteX8" fmla="*/ 377827 w 441327"/>
                <a:gd name="connsiteY8" fmla="*/ 133652 h 213066"/>
                <a:gd name="connsiteX9" fmla="*/ 273052 w 441327"/>
                <a:gd name="connsiteY9" fmla="*/ 32052 h 213066"/>
                <a:gd name="connsiteX10" fmla="*/ 168277 w 441327"/>
                <a:gd name="connsiteY10" fmla="*/ 38402 h 213066"/>
                <a:gd name="connsiteX11" fmla="*/ 88902 w 441327"/>
                <a:gd name="connsiteY11" fmla="*/ 302 h 213066"/>
                <a:gd name="connsiteX12" fmla="*/ 107952 w 441327"/>
                <a:gd name="connsiteY12" fmla="*/ 22527 h 213066"/>
                <a:gd name="connsiteX13" fmla="*/ 22227 w 441327"/>
                <a:gd name="connsiteY13" fmla="*/ 57452 h 213066"/>
                <a:gd name="connsiteX14" fmla="*/ 92077 w 441327"/>
                <a:gd name="connsiteY14" fmla="*/ 60627 h 213066"/>
                <a:gd name="connsiteX15" fmla="*/ 2 w 441327"/>
                <a:gd name="connsiteY15" fmla="*/ 171752 h 2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327" h="213066">
                  <a:moveTo>
                    <a:pt x="2" y="171752"/>
                  </a:moveTo>
                  <a:cubicBezTo>
                    <a:pt x="531" y="172281"/>
                    <a:pt x="59269" y="81794"/>
                    <a:pt x="95252" y="63802"/>
                  </a:cubicBezTo>
                  <a:cubicBezTo>
                    <a:pt x="131235" y="45810"/>
                    <a:pt x="196852" y="68035"/>
                    <a:pt x="215902" y="63802"/>
                  </a:cubicBezTo>
                  <a:cubicBezTo>
                    <a:pt x="234952" y="59569"/>
                    <a:pt x="190502" y="34698"/>
                    <a:pt x="209552" y="38402"/>
                  </a:cubicBezTo>
                  <a:cubicBezTo>
                    <a:pt x="228602" y="42106"/>
                    <a:pt x="315914" y="81264"/>
                    <a:pt x="330202" y="86027"/>
                  </a:cubicBezTo>
                  <a:cubicBezTo>
                    <a:pt x="344490" y="90790"/>
                    <a:pt x="287340" y="57452"/>
                    <a:pt x="295277" y="66977"/>
                  </a:cubicBezTo>
                  <a:cubicBezTo>
                    <a:pt x="303214" y="76502"/>
                    <a:pt x="353485" y="118835"/>
                    <a:pt x="377827" y="143177"/>
                  </a:cubicBezTo>
                  <a:cubicBezTo>
                    <a:pt x="402169" y="167519"/>
                    <a:pt x="441327" y="214614"/>
                    <a:pt x="441327" y="213027"/>
                  </a:cubicBezTo>
                  <a:cubicBezTo>
                    <a:pt x="441327" y="211440"/>
                    <a:pt x="405873" y="163814"/>
                    <a:pt x="377827" y="133652"/>
                  </a:cubicBezTo>
                  <a:cubicBezTo>
                    <a:pt x="349781" y="103490"/>
                    <a:pt x="307977" y="47927"/>
                    <a:pt x="273052" y="32052"/>
                  </a:cubicBezTo>
                  <a:cubicBezTo>
                    <a:pt x="238127" y="16177"/>
                    <a:pt x="198969" y="43694"/>
                    <a:pt x="168277" y="38402"/>
                  </a:cubicBezTo>
                  <a:cubicBezTo>
                    <a:pt x="137585" y="33110"/>
                    <a:pt x="88902" y="302"/>
                    <a:pt x="88902" y="302"/>
                  </a:cubicBezTo>
                  <a:cubicBezTo>
                    <a:pt x="78848" y="-2344"/>
                    <a:pt x="119065" y="13002"/>
                    <a:pt x="107952" y="22527"/>
                  </a:cubicBezTo>
                  <a:cubicBezTo>
                    <a:pt x="96840" y="32052"/>
                    <a:pt x="24873" y="51102"/>
                    <a:pt x="22227" y="57452"/>
                  </a:cubicBezTo>
                  <a:cubicBezTo>
                    <a:pt x="19581" y="63802"/>
                    <a:pt x="96310" y="45810"/>
                    <a:pt x="92077" y="60627"/>
                  </a:cubicBezTo>
                  <a:cubicBezTo>
                    <a:pt x="87844" y="75444"/>
                    <a:pt x="-527" y="171223"/>
                    <a:pt x="2" y="1717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ECD10071-352D-BD25-30F8-D8A71CEF880B}"/>
                </a:ext>
              </a:extLst>
            </p:cNvPr>
            <p:cNvSpPr/>
            <p:nvPr/>
          </p:nvSpPr>
          <p:spPr>
            <a:xfrm>
              <a:off x="4883040" y="2190549"/>
              <a:ext cx="120903" cy="155819"/>
            </a:xfrm>
            <a:custGeom>
              <a:avLst/>
              <a:gdLst>
                <a:gd name="connsiteX0" fmla="*/ 110 w 120903"/>
                <a:gd name="connsiteY0" fmla="*/ 201 h 155819"/>
                <a:gd name="connsiteX1" fmla="*/ 28685 w 120903"/>
                <a:gd name="connsiteY1" fmla="*/ 82751 h 155819"/>
                <a:gd name="connsiteX2" fmla="*/ 85835 w 120903"/>
                <a:gd name="connsiteY2" fmla="*/ 139901 h 155819"/>
                <a:gd name="connsiteX3" fmla="*/ 120760 w 120903"/>
                <a:gd name="connsiteY3" fmla="*/ 155776 h 155819"/>
                <a:gd name="connsiteX4" fmla="*/ 73135 w 120903"/>
                <a:gd name="connsiteY4" fmla="*/ 136726 h 155819"/>
                <a:gd name="connsiteX5" fmla="*/ 22335 w 120903"/>
                <a:gd name="connsiteY5" fmla="*/ 111326 h 155819"/>
                <a:gd name="connsiteX6" fmla="*/ 38210 w 120903"/>
                <a:gd name="connsiteY6" fmla="*/ 108151 h 155819"/>
                <a:gd name="connsiteX7" fmla="*/ 110 w 120903"/>
                <a:gd name="connsiteY7" fmla="*/ 201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903" h="155819">
                  <a:moveTo>
                    <a:pt x="110" y="201"/>
                  </a:moveTo>
                  <a:cubicBezTo>
                    <a:pt x="-1477" y="-4032"/>
                    <a:pt x="14398" y="59468"/>
                    <a:pt x="28685" y="82751"/>
                  </a:cubicBezTo>
                  <a:cubicBezTo>
                    <a:pt x="42972" y="106034"/>
                    <a:pt x="70489" y="127730"/>
                    <a:pt x="85835" y="139901"/>
                  </a:cubicBezTo>
                  <a:cubicBezTo>
                    <a:pt x="101181" y="152072"/>
                    <a:pt x="122877" y="156305"/>
                    <a:pt x="120760" y="155776"/>
                  </a:cubicBezTo>
                  <a:cubicBezTo>
                    <a:pt x="118643" y="155247"/>
                    <a:pt x="89539" y="144134"/>
                    <a:pt x="73135" y="136726"/>
                  </a:cubicBezTo>
                  <a:cubicBezTo>
                    <a:pt x="56731" y="129318"/>
                    <a:pt x="22335" y="111326"/>
                    <a:pt x="22335" y="111326"/>
                  </a:cubicBezTo>
                  <a:cubicBezTo>
                    <a:pt x="16514" y="106564"/>
                    <a:pt x="41914" y="121909"/>
                    <a:pt x="38210" y="108151"/>
                  </a:cubicBezTo>
                  <a:cubicBezTo>
                    <a:pt x="34506" y="94393"/>
                    <a:pt x="1697" y="4434"/>
                    <a:pt x="110" y="2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 1318">
              <a:extLst>
                <a:ext uri="{FF2B5EF4-FFF2-40B4-BE49-F238E27FC236}">
                  <a16:creationId xmlns:a16="http://schemas.microsoft.com/office/drawing/2014/main" id="{3932CDA4-2253-E117-D98F-D68B23595FCC}"/>
                </a:ext>
              </a:extLst>
            </p:cNvPr>
            <p:cNvSpPr/>
            <p:nvPr/>
          </p:nvSpPr>
          <p:spPr>
            <a:xfrm>
              <a:off x="4619498" y="2168478"/>
              <a:ext cx="340741" cy="223796"/>
            </a:xfrm>
            <a:custGeom>
              <a:avLst/>
              <a:gdLst>
                <a:gd name="connsiteX0" fmla="*/ 12827 w 340741"/>
                <a:gd name="connsiteY0" fmla="*/ 47 h 223796"/>
                <a:gd name="connsiteX1" fmla="*/ 3302 w 340741"/>
                <a:gd name="connsiteY1" fmla="*/ 95297 h 223796"/>
                <a:gd name="connsiteX2" fmla="*/ 38227 w 340741"/>
                <a:gd name="connsiteY2" fmla="*/ 165147 h 223796"/>
                <a:gd name="connsiteX3" fmla="*/ 19177 w 340741"/>
                <a:gd name="connsiteY3" fmla="*/ 142922 h 223796"/>
                <a:gd name="connsiteX4" fmla="*/ 146177 w 340741"/>
                <a:gd name="connsiteY4" fmla="*/ 193722 h 223796"/>
                <a:gd name="connsiteX5" fmla="*/ 225552 w 340741"/>
                <a:gd name="connsiteY5" fmla="*/ 181022 h 223796"/>
                <a:gd name="connsiteX6" fmla="*/ 339852 w 340741"/>
                <a:gd name="connsiteY6" fmla="*/ 190547 h 223796"/>
                <a:gd name="connsiteX7" fmla="*/ 270002 w 340741"/>
                <a:gd name="connsiteY7" fmla="*/ 196897 h 223796"/>
                <a:gd name="connsiteX8" fmla="*/ 117602 w 340741"/>
                <a:gd name="connsiteY8" fmla="*/ 203247 h 223796"/>
                <a:gd name="connsiteX9" fmla="*/ 98552 w 340741"/>
                <a:gd name="connsiteY9" fmla="*/ 222297 h 223796"/>
                <a:gd name="connsiteX10" fmla="*/ 31877 w 340741"/>
                <a:gd name="connsiteY10" fmla="*/ 158797 h 223796"/>
                <a:gd name="connsiteX11" fmla="*/ 127 w 340741"/>
                <a:gd name="connsiteY11" fmla="*/ 107997 h 223796"/>
                <a:gd name="connsiteX12" fmla="*/ 12827 w 340741"/>
                <a:gd name="connsiteY12" fmla="*/ 47 h 22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741" h="223796">
                  <a:moveTo>
                    <a:pt x="12827" y="47"/>
                  </a:moveTo>
                  <a:cubicBezTo>
                    <a:pt x="13356" y="-2070"/>
                    <a:pt x="-931" y="67780"/>
                    <a:pt x="3302" y="95297"/>
                  </a:cubicBezTo>
                  <a:cubicBezTo>
                    <a:pt x="7535" y="122814"/>
                    <a:pt x="35581" y="157210"/>
                    <a:pt x="38227" y="165147"/>
                  </a:cubicBezTo>
                  <a:cubicBezTo>
                    <a:pt x="40873" y="173084"/>
                    <a:pt x="1185" y="138160"/>
                    <a:pt x="19177" y="142922"/>
                  </a:cubicBezTo>
                  <a:cubicBezTo>
                    <a:pt x="37169" y="147685"/>
                    <a:pt x="111781" y="187372"/>
                    <a:pt x="146177" y="193722"/>
                  </a:cubicBezTo>
                  <a:cubicBezTo>
                    <a:pt x="180573" y="200072"/>
                    <a:pt x="193273" y="181551"/>
                    <a:pt x="225552" y="181022"/>
                  </a:cubicBezTo>
                  <a:cubicBezTo>
                    <a:pt x="257831" y="180493"/>
                    <a:pt x="332444" y="187901"/>
                    <a:pt x="339852" y="190547"/>
                  </a:cubicBezTo>
                  <a:cubicBezTo>
                    <a:pt x="347260" y="193193"/>
                    <a:pt x="307044" y="194780"/>
                    <a:pt x="270002" y="196897"/>
                  </a:cubicBezTo>
                  <a:cubicBezTo>
                    <a:pt x="232960" y="199014"/>
                    <a:pt x="117602" y="203247"/>
                    <a:pt x="117602" y="203247"/>
                  </a:cubicBezTo>
                  <a:cubicBezTo>
                    <a:pt x="89027" y="207480"/>
                    <a:pt x="112839" y="229705"/>
                    <a:pt x="98552" y="222297"/>
                  </a:cubicBezTo>
                  <a:cubicBezTo>
                    <a:pt x="84265" y="214889"/>
                    <a:pt x="48281" y="177847"/>
                    <a:pt x="31877" y="158797"/>
                  </a:cubicBezTo>
                  <a:cubicBezTo>
                    <a:pt x="15473" y="139747"/>
                    <a:pt x="1714" y="133397"/>
                    <a:pt x="127" y="107997"/>
                  </a:cubicBezTo>
                  <a:cubicBezTo>
                    <a:pt x="-1461" y="82597"/>
                    <a:pt x="12298" y="2164"/>
                    <a:pt x="12827" y="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 1319">
              <a:extLst>
                <a:ext uri="{FF2B5EF4-FFF2-40B4-BE49-F238E27FC236}">
                  <a16:creationId xmlns:a16="http://schemas.microsoft.com/office/drawing/2014/main" id="{34EBC37C-3634-00C7-1E97-9C761F509BF5}"/>
                </a:ext>
              </a:extLst>
            </p:cNvPr>
            <p:cNvSpPr/>
            <p:nvPr/>
          </p:nvSpPr>
          <p:spPr>
            <a:xfrm>
              <a:off x="4606248" y="2159315"/>
              <a:ext cx="264925" cy="164800"/>
            </a:xfrm>
            <a:custGeom>
              <a:avLst/>
              <a:gdLst>
                <a:gd name="connsiteX0" fmla="*/ 3852 w 264925"/>
                <a:gd name="connsiteY0" fmla="*/ 2860 h 164800"/>
                <a:gd name="connsiteX1" fmla="*/ 76877 w 264925"/>
                <a:gd name="connsiteY1" fmla="*/ 31435 h 164800"/>
                <a:gd name="connsiteX2" fmla="*/ 114977 w 264925"/>
                <a:gd name="connsiteY2" fmla="*/ 120335 h 164800"/>
                <a:gd name="connsiteX3" fmla="*/ 175302 w 264925"/>
                <a:gd name="connsiteY3" fmla="*/ 145735 h 164800"/>
                <a:gd name="connsiteX4" fmla="*/ 207052 w 264925"/>
                <a:gd name="connsiteY4" fmla="*/ 164785 h 164800"/>
                <a:gd name="connsiteX5" fmla="*/ 137202 w 264925"/>
                <a:gd name="connsiteY5" fmla="*/ 148910 h 164800"/>
                <a:gd name="connsiteX6" fmla="*/ 232452 w 264925"/>
                <a:gd name="connsiteY6" fmla="*/ 145735 h 164800"/>
                <a:gd name="connsiteX7" fmla="*/ 264202 w 264925"/>
                <a:gd name="connsiteY7" fmla="*/ 37785 h 164800"/>
                <a:gd name="connsiteX8" fmla="*/ 207052 w 264925"/>
                <a:gd name="connsiteY8" fmla="*/ 6035 h 164800"/>
                <a:gd name="connsiteX9" fmla="*/ 3852 w 264925"/>
                <a:gd name="connsiteY9" fmla="*/ 2860 h 16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4925" h="164800">
                  <a:moveTo>
                    <a:pt x="3852" y="2860"/>
                  </a:moveTo>
                  <a:cubicBezTo>
                    <a:pt x="-17844" y="7093"/>
                    <a:pt x="58356" y="11856"/>
                    <a:pt x="76877" y="31435"/>
                  </a:cubicBezTo>
                  <a:cubicBezTo>
                    <a:pt x="95398" y="51014"/>
                    <a:pt x="98573" y="101285"/>
                    <a:pt x="114977" y="120335"/>
                  </a:cubicBezTo>
                  <a:cubicBezTo>
                    <a:pt x="131381" y="139385"/>
                    <a:pt x="159956" y="138327"/>
                    <a:pt x="175302" y="145735"/>
                  </a:cubicBezTo>
                  <a:cubicBezTo>
                    <a:pt x="190648" y="153143"/>
                    <a:pt x="213402" y="164256"/>
                    <a:pt x="207052" y="164785"/>
                  </a:cubicBezTo>
                  <a:cubicBezTo>
                    <a:pt x="200702" y="165314"/>
                    <a:pt x="132969" y="152085"/>
                    <a:pt x="137202" y="148910"/>
                  </a:cubicBezTo>
                  <a:cubicBezTo>
                    <a:pt x="141435" y="145735"/>
                    <a:pt x="211285" y="164256"/>
                    <a:pt x="232452" y="145735"/>
                  </a:cubicBezTo>
                  <a:cubicBezTo>
                    <a:pt x="253619" y="127214"/>
                    <a:pt x="268435" y="61068"/>
                    <a:pt x="264202" y="37785"/>
                  </a:cubicBezTo>
                  <a:cubicBezTo>
                    <a:pt x="259969" y="14502"/>
                    <a:pt x="245152" y="13443"/>
                    <a:pt x="207052" y="6035"/>
                  </a:cubicBezTo>
                  <a:cubicBezTo>
                    <a:pt x="168952" y="-1373"/>
                    <a:pt x="25548" y="-1373"/>
                    <a:pt x="3852" y="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 1320">
              <a:extLst>
                <a:ext uri="{FF2B5EF4-FFF2-40B4-BE49-F238E27FC236}">
                  <a16:creationId xmlns:a16="http://schemas.microsoft.com/office/drawing/2014/main" id="{2D1ADBC9-A671-D69B-608E-788EAE083059}"/>
                </a:ext>
              </a:extLst>
            </p:cNvPr>
            <p:cNvSpPr/>
            <p:nvPr/>
          </p:nvSpPr>
          <p:spPr>
            <a:xfrm>
              <a:off x="4460586" y="2059590"/>
              <a:ext cx="143616" cy="366465"/>
            </a:xfrm>
            <a:custGeom>
              <a:avLst/>
              <a:gdLst>
                <a:gd name="connsiteX0" fmla="*/ 114589 w 143616"/>
                <a:gd name="connsiteY0" fmla="*/ 985 h 366465"/>
                <a:gd name="connsiteX1" fmla="*/ 130464 w 143616"/>
                <a:gd name="connsiteY1" fmla="*/ 112110 h 366465"/>
                <a:gd name="connsiteX2" fmla="*/ 111414 w 143616"/>
                <a:gd name="connsiteY2" fmla="*/ 220060 h 366465"/>
                <a:gd name="connsiteX3" fmla="*/ 143164 w 143616"/>
                <a:gd name="connsiteY3" fmla="*/ 204185 h 366465"/>
                <a:gd name="connsiteX4" fmla="*/ 82839 w 143616"/>
                <a:gd name="connsiteY4" fmla="*/ 308960 h 366465"/>
                <a:gd name="connsiteX5" fmla="*/ 47914 w 143616"/>
                <a:gd name="connsiteY5" fmla="*/ 366110 h 366465"/>
                <a:gd name="connsiteX6" fmla="*/ 95539 w 143616"/>
                <a:gd name="connsiteY6" fmla="*/ 283560 h 366465"/>
                <a:gd name="connsiteX7" fmla="*/ 79664 w 143616"/>
                <a:gd name="connsiteY7" fmla="*/ 226410 h 366465"/>
                <a:gd name="connsiteX8" fmla="*/ 289 w 143616"/>
                <a:gd name="connsiteY8" fmla="*/ 127985 h 366465"/>
                <a:gd name="connsiteX9" fmla="*/ 111414 w 143616"/>
                <a:gd name="connsiteY9" fmla="*/ 235935 h 366465"/>
                <a:gd name="connsiteX10" fmla="*/ 120939 w 143616"/>
                <a:gd name="connsiteY10" fmla="*/ 178785 h 366465"/>
                <a:gd name="connsiteX11" fmla="*/ 114589 w 143616"/>
                <a:gd name="connsiteY11" fmla="*/ 985 h 366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616" h="366465">
                  <a:moveTo>
                    <a:pt x="114589" y="985"/>
                  </a:moveTo>
                  <a:cubicBezTo>
                    <a:pt x="116176" y="-10127"/>
                    <a:pt x="130993" y="75598"/>
                    <a:pt x="130464" y="112110"/>
                  </a:cubicBezTo>
                  <a:cubicBezTo>
                    <a:pt x="129935" y="148622"/>
                    <a:pt x="109297" y="204714"/>
                    <a:pt x="111414" y="220060"/>
                  </a:cubicBezTo>
                  <a:cubicBezTo>
                    <a:pt x="113531" y="235406"/>
                    <a:pt x="147927" y="189368"/>
                    <a:pt x="143164" y="204185"/>
                  </a:cubicBezTo>
                  <a:cubicBezTo>
                    <a:pt x="138401" y="219002"/>
                    <a:pt x="98714" y="281973"/>
                    <a:pt x="82839" y="308960"/>
                  </a:cubicBezTo>
                  <a:cubicBezTo>
                    <a:pt x="66964" y="335948"/>
                    <a:pt x="45797" y="370343"/>
                    <a:pt x="47914" y="366110"/>
                  </a:cubicBezTo>
                  <a:cubicBezTo>
                    <a:pt x="50031" y="361877"/>
                    <a:pt x="90247" y="306843"/>
                    <a:pt x="95539" y="283560"/>
                  </a:cubicBezTo>
                  <a:cubicBezTo>
                    <a:pt x="100831" y="260277"/>
                    <a:pt x="95539" y="252339"/>
                    <a:pt x="79664" y="226410"/>
                  </a:cubicBezTo>
                  <a:cubicBezTo>
                    <a:pt x="63789" y="200481"/>
                    <a:pt x="-5003" y="126398"/>
                    <a:pt x="289" y="127985"/>
                  </a:cubicBezTo>
                  <a:cubicBezTo>
                    <a:pt x="5581" y="129572"/>
                    <a:pt x="91306" y="227468"/>
                    <a:pt x="111414" y="235935"/>
                  </a:cubicBezTo>
                  <a:cubicBezTo>
                    <a:pt x="131522" y="244402"/>
                    <a:pt x="120939" y="211593"/>
                    <a:pt x="120939" y="178785"/>
                  </a:cubicBezTo>
                  <a:cubicBezTo>
                    <a:pt x="120939" y="145977"/>
                    <a:pt x="113002" y="12097"/>
                    <a:pt x="114589" y="9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 1321">
              <a:extLst>
                <a:ext uri="{FF2B5EF4-FFF2-40B4-BE49-F238E27FC236}">
                  <a16:creationId xmlns:a16="http://schemas.microsoft.com/office/drawing/2014/main" id="{1CC8A2CF-8FAA-B76E-2EA8-2DBB7241F2F1}"/>
                </a:ext>
              </a:extLst>
            </p:cNvPr>
            <p:cNvSpPr/>
            <p:nvPr/>
          </p:nvSpPr>
          <p:spPr>
            <a:xfrm>
              <a:off x="4457642" y="2081188"/>
              <a:ext cx="80111" cy="182721"/>
            </a:xfrm>
            <a:custGeom>
              <a:avLst/>
              <a:gdLst>
                <a:gd name="connsiteX0" fmla="*/ 69908 w 80111"/>
                <a:gd name="connsiteY0" fmla="*/ 1612 h 182721"/>
                <a:gd name="connsiteX1" fmla="*/ 60383 w 80111"/>
                <a:gd name="connsiteY1" fmla="*/ 96862 h 182721"/>
                <a:gd name="connsiteX2" fmla="*/ 63558 w 80111"/>
                <a:gd name="connsiteY2" fmla="*/ 150837 h 182721"/>
                <a:gd name="connsiteX3" fmla="*/ 58 w 80111"/>
                <a:gd name="connsiteY3" fmla="*/ 58762 h 182721"/>
                <a:gd name="connsiteX4" fmla="*/ 76258 w 80111"/>
                <a:gd name="connsiteY4" fmla="*/ 182587 h 182721"/>
                <a:gd name="connsiteX5" fmla="*/ 69908 w 80111"/>
                <a:gd name="connsiteY5" fmla="*/ 1612 h 18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11" h="182721">
                  <a:moveTo>
                    <a:pt x="69908" y="1612"/>
                  </a:moveTo>
                  <a:cubicBezTo>
                    <a:pt x="67262" y="-12675"/>
                    <a:pt x="61441" y="71991"/>
                    <a:pt x="60383" y="96862"/>
                  </a:cubicBezTo>
                  <a:cubicBezTo>
                    <a:pt x="59325" y="121733"/>
                    <a:pt x="73612" y="157187"/>
                    <a:pt x="63558" y="150837"/>
                  </a:cubicBezTo>
                  <a:cubicBezTo>
                    <a:pt x="53504" y="144487"/>
                    <a:pt x="-2059" y="53470"/>
                    <a:pt x="58" y="58762"/>
                  </a:cubicBezTo>
                  <a:cubicBezTo>
                    <a:pt x="2175" y="64054"/>
                    <a:pt x="65675" y="187350"/>
                    <a:pt x="76258" y="182587"/>
                  </a:cubicBezTo>
                  <a:cubicBezTo>
                    <a:pt x="86841" y="177825"/>
                    <a:pt x="72554" y="15899"/>
                    <a:pt x="69908" y="16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 1322">
              <a:extLst>
                <a:ext uri="{FF2B5EF4-FFF2-40B4-BE49-F238E27FC236}">
                  <a16:creationId xmlns:a16="http://schemas.microsoft.com/office/drawing/2014/main" id="{12F0BE01-153F-C447-D378-997B30366417}"/>
                </a:ext>
              </a:extLst>
            </p:cNvPr>
            <p:cNvSpPr/>
            <p:nvPr/>
          </p:nvSpPr>
          <p:spPr>
            <a:xfrm>
              <a:off x="4505273" y="2337420"/>
              <a:ext cx="439734" cy="138377"/>
            </a:xfrm>
            <a:custGeom>
              <a:avLst/>
              <a:gdLst>
                <a:gd name="connsiteX0" fmla="*/ 52 w 439734"/>
                <a:gd name="connsiteY0" fmla="*/ 75580 h 138377"/>
                <a:gd name="connsiteX1" fmla="*/ 127052 w 439734"/>
                <a:gd name="connsiteY1" fmla="*/ 50180 h 138377"/>
                <a:gd name="connsiteX2" fmla="*/ 82602 w 439734"/>
                <a:gd name="connsiteY2" fmla="*/ 2555 h 138377"/>
                <a:gd name="connsiteX3" fmla="*/ 292152 w 439734"/>
                <a:gd name="connsiteY3" fmla="*/ 135905 h 138377"/>
                <a:gd name="connsiteX4" fmla="*/ 225477 w 439734"/>
                <a:gd name="connsiteY4" fmla="*/ 88280 h 138377"/>
                <a:gd name="connsiteX5" fmla="*/ 371527 w 439734"/>
                <a:gd name="connsiteY5" fmla="*/ 75580 h 138377"/>
                <a:gd name="connsiteX6" fmla="*/ 435027 w 439734"/>
                <a:gd name="connsiteY6" fmla="*/ 66055 h 138377"/>
                <a:gd name="connsiteX7" fmla="*/ 250877 w 439734"/>
                <a:gd name="connsiteY7" fmla="*/ 53355 h 138377"/>
                <a:gd name="connsiteX8" fmla="*/ 387402 w 439734"/>
                <a:gd name="connsiteY8" fmla="*/ 66055 h 138377"/>
                <a:gd name="connsiteX9" fmla="*/ 200077 w 439734"/>
                <a:gd name="connsiteY9" fmla="*/ 69230 h 138377"/>
                <a:gd name="connsiteX10" fmla="*/ 85777 w 439734"/>
                <a:gd name="connsiteY10" fmla="*/ 8905 h 138377"/>
                <a:gd name="connsiteX11" fmla="*/ 111177 w 439734"/>
                <a:gd name="connsiteY11" fmla="*/ 37480 h 138377"/>
                <a:gd name="connsiteX12" fmla="*/ 52 w 439734"/>
                <a:gd name="connsiteY12" fmla="*/ 75580 h 13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9734" h="138377">
                  <a:moveTo>
                    <a:pt x="52" y="75580"/>
                  </a:moveTo>
                  <a:cubicBezTo>
                    <a:pt x="2698" y="77697"/>
                    <a:pt x="113294" y="62351"/>
                    <a:pt x="127052" y="50180"/>
                  </a:cubicBezTo>
                  <a:cubicBezTo>
                    <a:pt x="140810" y="38009"/>
                    <a:pt x="55085" y="-11733"/>
                    <a:pt x="82602" y="2555"/>
                  </a:cubicBezTo>
                  <a:cubicBezTo>
                    <a:pt x="110119" y="16842"/>
                    <a:pt x="268340" y="121618"/>
                    <a:pt x="292152" y="135905"/>
                  </a:cubicBezTo>
                  <a:cubicBezTo>
                    <a:pt x="315964" y="150192"/>
                    <a:pt x="212248" y="98334"/>
                    <a:pt x="225477" y="88280"/>
                  </a:cubicBezTo>
                  <a:cubicBezTo>
                    <a:pt x="238706" y="78226"/>
                    <a:pt x="336602" y="79284"/>
                    <a:pt x="371527" y="75580"/>
                  </a:cubicBezTo>
                  <a:cubicBezTo>
                    <a:pt x="406452" y="71876"/>
                    <a:pt x="455135" y="69759"/>
                    <a:pt x="435027" y="66055"/>
                  </a:cubicBezTo>
                  <a:cubicBezTo>
                    <a:pt x="414919" y="62351"/>
                    <a:pt x="258814" y="53355"/>
                    <a:pt x="250877" y="53355"/>
                  </a:cubicBezTo>
                  <a:cubicBezTo>
                    <a:pt x="242940" y="53355"/>
                    <a:pt x="395869" y="63409"/>
                    <a:pt x="387402" y="66055"/>
                  </a:cubicBezTo>
                  <a:cubicBezTo>
                    <a:pt x="378935" y="68701"/>
                    <a:pt x="250348" y="78755"/>
                    <a:pt x="200077" y="69230"/>
                  </a:cubicBezTo>
                  <a:cubicBezTo>
                    <a:pt x="149806" y="59705"/>
                    <a:pt x="100594" y="14197"/>
                    <a:pt x="85777" y="8905"/>
                  </a:cubicBezTo>
                  <a:cubicBezTo>
                    <a:pt x="70960" y="3613"/>
                    <a:pt x="126523" y="28484"/>
                    <a:pt x="111177" y="37480"/>
                  </a:cubicBezTo>
                  <a:cubicBezTo>
                    <a:pt x="95831" y="46476"/>
                    <a:pt x="-2594" y="73463"/>
                    <a:pt x="52" y="755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 1323">
              <a:extLst>
                <a:ext uri="{FF2B5EF4-FFF2-40B4-BE49-F238E27FC236}">
                  <a16:creationId xmlns:a16="http://schemas.microsoft.com/office/drawing/2014/main" id="{D10364D1-05C8-4E34-F368-EB112C5FC251}"/>
                </a:ext>
              </a:extLst>
            </p:cNvPr>
            <p:cNvSpPr/>
            <p:nvPr/>
          </p:nvSpPr>
          <p:spPr>
            <a:xfrm>
              <a:off x="5219519" y="2111107"/>
              <a:ext cx="104995" cy="607775"/>
            </a:xfrm>
            <a:custGeom>
              <a:avLst/>
              <a:gdLst>
                <a:gd name="connsiteX0" fmla="*/ 104956 w 104995"/>
                <a:gd name="connsiteY0" fmla="*/ 268 h 607775"/>
                <a:gd name="connsiteX1" fmla="*/ 57331 w 104995"/>
                <a:gd name="connsiteY1" fmla="*/ 111393 h 607775"/>
                <a:gd name="connsiteX2" fmla="*/ 92256 w 104995"/>
                <a:gd name="connsiteY2" fmla="*/ 235218 h 607775"/>
                <a:gd name="connsiteX3" fmla="*/ 63681 w 104995"/>
                <a:gd name="connsiteY3" fmla="*/ 222518 h 607775"/>
                <a:gd name="connsiteX4" fmla="*/ 54156 w 104995"/>
                <a:gd name="connsiteY4" fmla="*/ 349518 h 607775"/>
                <a:gd name="connsiteX5" fmla="*/ 25581 w 104995"/>
                <a:gd name="connsiteY5" fmla="*/ 438418 h 607775"/>
                <a:gd name="connsiteX6" fmla="*/ 35106 w 104995"/>
                <a:gd name="connsiteY6" fmla="*/ 546368 h 607775"/>
                <a:gd name="connsiteX7" fmla="*/ 9706 w 104995"/>
                <a:gd name="connsiteY7" fmla="*/ 555893 h 607775"/>
                <a:gd name="connsiteX8" fmla="*/ 50981 w 104995"/>
                <a:gd name="connsiteY8" fmla="*/ 606693 h 607775"/>
                <a:gd name="connsiteX9" fmla="*/ 181 w 104995"/>
                <a:gd name="connsiteY9" fmla="*/ 501918 h 607775"/>
                <a:gd name="connsiteX10" fmla="*/ 35106 w 104995"/>
                <a:gd name="connsiteY10" fmla="*/ 298718 h 607775"/>
                <a:gd name="connsiteX11" fmla="*/ 63681 w 104995"/>
                <a:gd name="connsiteY11" fmla="*/ 260618 h 607775"/>
                <a:gd name="connsiteX12" fmla="*/ 181 w 104995"/>
                <a:gd name="connsiteY12" fmla="*/ 101868 h 607775"/>
                <a:gd name="connsiteX13" fmla="*/ 57331 w 104995"/>
                <a:gd name="connsiteY13" fmla="*/ 181243 h 607775"/>
                <a:gd name="connsiteX14" fmla="*/ 47806 w 104995"/>
                <a:gd name="connsiteY14" fmla="*/ 82818 h 607775"/>
                <a:gd name="connsiteX15" fmla="*/ 104956 w 104995"/>
                <a:gd name="connsiteY15" fmla="*/ 268 h 60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995" h="607775">
                  <a:moveTo>
                    <a:pt x="104956" y="268"/>
                  </a:moveTo>
                  <a:cubicBezTo>
                    <a:pt x="106543" y="5030"/>
                    <a:pt x="59448" y="72235"/>
                    <a:pt x="57331" y="111393"/>
                  </a:cubicBezTo>
                  <a:cubicBezTo>
                    <a:pt x="55214" y="150551"/>
                    <a:pt x="91198" y="216697"/>
                    <a:pt x="92256" y="235218"/>
                  </a:cubicBezTo>
                  <a:cubicBezTo>
                    <a:pt x="93314" y="253739"/>
                    <a:pt x="70031" y="203468"/>
                    <a:pt x="63681" y="222518"/>
                  </a:cubicBezTo>
                  <a:cubicBezTo>
                    <a:pt x="57331" y="241568"/>
                    <a:pt x="60506" y="313535"/>
                    <a:pt x="54156" y="349518"/>
                  </a:cubicBezTo>
                  <a:cubicBezTo>
                    <a:pt x="47806" y="385501"/>
                    <a:pt x="28756" y="405610"/>
                    <a:pt x="25581" y="438418"/>
                  </a:cubicBezTo>
                  <a:cubicBezTo>
                    <a:pt x="22406" y="471226"/>
                    <a:pt x="37752" y="526789"/>
                    <a:pt x="35106" y="546368"/>
                  </a:cubicBezTo>
                  <a:cubicBezTo>
                    <a:pt x="32460" y="565947"/>
                    <a:pt x="7060" y="545839"/>
                    <a:pt x="9706" y="555893"/>
                  </a:cubicBezTo>
                  <a:cubicBezTo>
                    <a:pt x="12352" y="565947"/>
                    <a:pt x="52568" y="615689"/>
                    <a:pt x="50981" y="606693"/>
                  </a:cubicBezTo>
                  <a:cubicBezTo>
                    <a:pt x="49394" y="597697"/>
                    <a:pt x="2827" y="553247"/>
                    <a:pt x="181" y="501918"/>
                  </a:cubicBezTo>
                  <a:cubicBezTo>
                    <a:pt x="-2465" y="450589"/>
                    <a:pt x="24523" y="338935"/>
                    <a:pt x="35106" y="298718"/>
                  </a:cubicBezTo>
                  <a:cubicBezTo>
                    <a:pt x="45689" y="258501"/>
                    <a:pt x="69502" y="293426"/>
                    <a:pt x="63681" y="260618"/>
                  </a:cubicBezTo>
                  <a:cubicBezTo>
                    <a:pt x="57860" y="227810"/>
                    <a:pt x="1239" y="115097"/>
                    <a:pt x="181" y="101868"/>
                  </a:cubicBezTo>
                  <a:cubicBezTo>
                    <a:pt x="-877" y="88639"/>
                    <a:pt x="49393" y="184418"/>
                    <a:pt x="57331" y="181243"/>
                  </a:cubicBezTo>
                  <a:cubicBezTo>
                    <a:pt x="65269" y="178068"/>
                    <a:pt x="39869" y="110334"/>
                    <a:pt x="47806" y="82818"/>
                  </a:cubicBezTo>
                  <a:cubicBezTo>
                    <a:pt x="55743" y="55302"/>
                    <a:pt x="103369" y="-4494"/>
                    <a:pt x="104956" y="2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 1324">
              <a:extLst>
                <a:ext uri="{FF2B5EF4-FFF2-40B4-BE49-F238E27FC236}">
                  <a16:creationId xmlns:a16="http://schemas.microsoft.com/office/drawing/2014/main" id="{0A2C86BE-DE4C-F9EE-D5F3-11A1C83A1697}"/>
                </a:ext>
              </a:extLst>
            </p:cNvPr>
            <p:cNvSpPr/>
            <p:nvPr/>
          </p:nvSpPr>
          <p:spPr>
            <a:xfrm>
              <a:off x="5112891" y="2028450"/>
              <a:ext cx="85527" cy="521885"/>
            </a:xfrm>
            <a:custGeom>
              <a:avLst/>
              <a:gdLst>
                <a:gd name="connsiteX0" fmla="*/ 81409 w 85527"/>
                <a:gd name="connsiteY0" fmla="*/ 375 h 521885"/>
                <a:gd name="connsiteX1" fmla="*/ 78234 w 85527"/>
                <a:gd name="connsiteY1" fmla="*/ 143250 h 521885"/>
                <a:gd name="connsiteX2" fmla="*/ 2034 w 85527"/>
                <a:gd name="connsiteY2" fmla="*/ 276600 h 521885"/>
                <a:gd name="connsiteX3" fmla="*/ 24259 w 85527"/>
                <a:gd name="connsiteY3" fmla="*/ 254375 h 521885"/>
                <a:gd name="connsiteX4" fmla="*/ 49659 w 85527"/>
                <a:gd name="connsiteY4" fmla="*/ 352800 h 521885"/>
                <a:gd name="connsiteX5" fmla="*/ 56009 w 85527"/>
                <a:gd name="connsiteY5" fmla="*/ 521075 h 521885"/>
                <a:gd name="connsiteX6" fmla="*/ 56009 w 85527"/>
                <a:gd name="connsiteY6" fmla="*/ 409950 h 521885"/>
                <a:gd name="connsiteX7" fmla="*/ 33784 w 85527"/>
                <a:gd name="connsiteY7" fmla="*/ 257550 h 521885"/>
                <a:gd name="connsiteX8" fmla="*/ 81409 w 85527"/>
                <a:gd name="connsiteY8" fmla="*/ 187700 h 521885"/>
                <a:gd name="connsiteX9" fmla="*/ 81409 w 85527"/>
                <a:gd name="connsiteY9" fmla="*/ 375 h 52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527" h="521885">
                  <a:moveTo>
                    <a:pt x="81409" y="375"/>
                  </a:moveTo>
                  <a:cubicBezTo>
                    <a:pt x="80880" y="-7033"/>
                    <a:pt x="91463" y="97212"/>
                    <a:pt x="78234" y="143250"/>
                  </a:cubicBezTo>
                  <a:cubicBezTo>
                    <a:pt x="65005" y="189288"/>
                    <a:pt x="11030" y="258079"/>
                    <a:pt x="2034" y="276600"/>
                  </a:cubicBezTo>
                  <a:cubicBezTo>
                    <a:pt x="-6962" y="295121"/>
                    <a:pt x="16322" y="241675"/>
                    <a:pt x="24259" y="254375"/>
                  </a:cubicBezTo>
                  <a:cubicBezTo>
                    <a:pt x="32196" y="267075"/>
                    <a:pt x="44367" y="308350"/>
                    <a:pt x="49659" y="352800"/>
                  </a:cubicBezTo>
                  <a:cubicBezTo>
                    <a:pt x="54951" y="397250"/>
                    <a:pt x="54951" y="511550"/>
                    <a:pt x="56009" y="521075"/>
                  </a:cubicBezTo>
                  <a:cubicBezTo>
                    <a:pt x="57067" y="530600"/>
                    <a:pt x="59713" y="453871"/>
                    <a:pt x="56009" y="409950"/>
                  </a:cubicBezTo>
                  <a:cubicBezTo>
                    <a:pt x="52305" y="366029"/>
                    <a:pt x="29551" y="294592"/>
                    <a:pt x="33784" y="257550"/>
                  </a:cubicBezTo>
                  <a:cubicBezTo>
                    <a:pt x="38017" y="220508"/>
                    <a:pt x="72413" y="226329"/>
                    <a:pt x="81409" y="187700"/>
                  </a:cubicBezTo>
                  <a:cubicBezTo>
                    <a:pt x="90405" y="149071"/>
                    <a:pt x="81938" y="7783"/>
                    <a:pt x="81409" y="3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 1325">
              <a:extLst>
                <a:ext uri="{FF2B5EF4-FFF2-40B4-BE49-F238E27FC236}">
                  <a16:creationId xmlns:a16="http://schemas.microsoft.com/office/drawing/2014/main" id="{4AA6E680-8189-0D8E-4B26-8463247ACBDD}"/>
                </a:ext>
              </a:extLst>
            </p:cNvPr>
            <p:cNvSpPr/>
            <p:nvPr/>
          </p:nvSpPr>
          <p:spPr>
            <a:xfrm>
              <a:off x="5138064" y="2466237"/>
              <a:ext cx="84867" cy="399123"/>
            </a:xfrm>
            <a:custGeom>
              <a:avLst/>
              <a:gdLst>
                <a:gd name="connsiteX0" fmla="*/ 84811 w 84867"/>
                <a:gd name="connsiteY0" fmla="*/ 738 h 399123"/>
                <a:gd name="connsiteX1" fmla="*/ 27661 w 84867"/>
                <a:gd name="connsiteY1" fmla="*/ 184888 h 399123"/>
                <a:gd name="connsiteX2" fmla="*/ 75286 w 84867"/>
                <a:gd name="connsiteY2" fmla="*/ 388088 h 399123"/>
                <a:gd name="connsiteX3" fmla="*/ 59411 w 84867"/>
                <a:gd name="connsiteY3" fmla="*/ 356338 h 399123"/>
                <a:gd name="connsiteX4" fmla="*/ 2261 w 84867"/>
                <a:gd name="connsiteY4" fmla="*/ 222988 h 399123"/>
                <a:gd name="connsiteX5" fmla="*/ 11786 w 84867"/>
                <a:gd name="connsiteY5" fmla="*/ 248388 h 399123"/>
                <a:gd name="connsiteX6" fmla="*/ 14961 w 84867"/>
                <a:gd name="connsiteY6" fmla="*/ 124563 h 399123"/>
                <a:gd name="connsiteX7" fmla="*/ 84811 w 84867"/>
                <a:gd name="connsiteY7" fmla="*/ 738 h 39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867" h="399123">
                  <a:moveTo>
                    <a:pt x="84811" y="738"/>
                  </a:moveTo>
                  <a:cubicBezTo>
                    <a:pt x="86928" y="10792"/>
                    <a:pt x="29248" y="120330"/>
                    <a:pt x="27661" y="184888"/>
                  </a:cubicBezTo>
                  <a:cubicBezTo>
                    <a:pt x="26074" y="249446"/>
                    <a:pt x="69994" y="359513"/>
                    <a:pt x="75286" y="388088"/>
                  </a:cubicBezTo>
                  <a:cubicBezTo>
                    <a:pt x="80578" y="416663"/>
                    <a:pt x="71582" y="383855"/>
                    <a:pt x="59411" y="356338"/>
                  </a:cubicBezTo>
                  <a:cubicBezTo>
                    <a:pt x="47240" y="328821"/>
                    <a:pt x="10198" y="240980"/>
                    <a:pt x="2261" y="222988"/>
                  </a:cubicBezTo>
                  <a:cubicBezTo>
                    <a:pt x="-5677" y="204996"/>
                    <a:pt x="9669" y="264792"/>
                    <a:pt x="11786" y="248388"/>
                  </a:cubicBezTo>
                  <a:cubicBezTo>
                    <a:pt x="13903" y="231984"/>
                    <a:pt x="3319" y="163192"/>
                    <a:pt x="14961" y="124563"/>
                  </a:cubicBezTo>
                  <a:cubicBezTo>
                    <a:pt x="26603" y="85934"/>
                    <a:pt x="82694" y="-9316"/>
                    <a:pt x="84811" y="7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 1326">
              <a:extLst>
                <a:ext uri="{FF2B5EF4-FFF2-40B4-BE49-F238E27FC236}">
                  <a16:creationId xmlns:a16="http://schemas.microsoft.com/office/drawing/2014/main" id="{86F246C3-AF6E-31D2-4197-71A86A5BAB55}"/>
                </a:ext>
              </a:extLst>
            </p:cNvPr>
            <p:cNvSpPr/>
            <p:nvPr/>
          </p:nvSpPr>
          <p:spPr>
            <a:xfrm>
              <a:off x="5111549" y="2558927"/>
              <a:ext cx="76516" cy="349473"/>
            </a:xfrm>
            <a:custGeom>
              <a:avLst/>
              <a:gdLst>
                <a:gd name="connsiteX0" fmla="*/ 35126 w 76516"/>
                <a:gd name="connsiteY0" fmla="*/ 123 h 349473"/>
                <a:gd name="connsiteX1" fmla="*/ 22426 w 76516"/>
                <a:gd name="connsiteY1" fmla="*/ 146173 h 349473"/>
                <a:gd name="connsiteX2" fmla="*/ 25601 w 76516"/>
                <a:gd name="connsiteY2" fmla="*/ 266823 h 349473"/>
                <a:gd name="connsiteX3" fmla="*/ 76401 w 76516"/>
                <a:gd name="connsiteY3" fmla="*/ 349373 h 349473"/>
                <a:gd name="connsiteX4" fmla="*/ 38301 w 76516"/>
                <a:gd name="connsiteY4" fmla="*/ 282698 h 349473"/>
                <a:gd name="connsiteX5" fmla="*/ 201 w 76516"/>
                <a:gd name="connsiteY5" fmla="*/ 235073 h 349473"/>
                <a:gd name="connsiteX6" fmla="*/ 22426 w 76516"/>
                <a:gd name="connsiteY6" fmla="*/ 117598 h 349473"/>
                <a:gd name="connsiteX7" fmla="*/ 3376 w 76516"/>
                <a:gd name="connsiteY7" fmla="*/ 171573 h 349473"/>
                <a:gd name="connsiteX8" fmla="*/ 35126 w 76516"/>
                <a:gd name="connsiteY8" fmla="*/ 123 h 34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516" h="349473">
                  <a:moveTo>
                    <a:pt x="35126" y="123"/>
                  </a:moveTo>
                  <a:cubicBezTo>
                    <a:pt x="38301" y="-4110"/>
                    <a:pt x="24013" y="101723"/>
                    <a:pt x="22426" y="146173"/>
                  </a:cubicBezTo>
                  <a:cubicBezTo>
                    <a:pt x="20838" y="190623"/>
                    <a:pt x="16605" y="232956"/>
                    <a:pt x="25601" y="266823"/>
                  </a:cubicBezTo>
                  <a:cubicBezTo>
                    <a:pt x="34597" y="300690"/>
                    <a:pt x="74284" y="346727"/>
                    <a:pt x="76401" y="349373"/>
                  </a:cubicBezTo>
                  <a:cubicBezTo>
                    <a:pt x="78518" y="352019"/>
                    <a:pt x="51001" y="301748"/>
                    <a:pt x="38301" y="282698"/>
                  </a:cubicBezTo>
                  <a:cubicBezTo>
                    <a:pt x="25601" y="263648"/>
                    <a:pt x="2847" y="262590"/>
                    <a:pt x="201" y="235073"/>
                  </a:cubicBezTo>
                  <a:cubicBezTo>
                    <a:pt x="-2445" y="207556"/>
                    <a:pt x="21897" y="128181"/>
                    <a:pt x="22426" y="117598"/>
                  </a:cubicBezTo>
                  <a:cubicBezTo>
                    <a:pt x="22955" y="107015"/>
                    <a:pt x="2847" y="189035"/>
                    <a:pt x="3376" y="171573"/>
                  </a:cubicBezTo>
                  <a:cubicBezTo>
                    <a:pt x="3905" y="154111"/>
                    <a:pt x="31951" y="4356"/>
                    <a:pt x="35126" y="1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 1327">
              <a:extLst>
                <a:ext uri="{FF2B5EF4-FFF2-40B4-BE49-F238E27FC236}">
                  <a16:creationId xmlns:a16="http://schemas.microsoft.com/office/drawing/2014/main" id="{7169B1BA-8F69-968A-B4DE-703D08836F31}"/>
                </a:ext>
              </a:extLst>
            </p:cNvPr>
            <p:cNvSpPr/>
            <p:nvPr/>
          </p:nvSpPr>
          <p:spPr>
            <a:xfrm>
              <a:off x="5177873" y="2755728"/>
              <a:ext cx="141228" cy="99777"/>
            </a:xfrm>
            <a:custGeom>
              <a:avLst/>
              <a:gdLst>
                <a:gd name="connsiteX0" fmla="*/ 60877 w 141228"/>
                <a:gd name="connsiteY0" fmla="*/ 172 h 99777"/>
                <a:gd name="connsiteX1" fmla="*/ 121202 w 141228"/>
                <a:gd name="connsiteY1" fmla="*/ 66847 h 99777"/>
                <a:gd name="connsiteX2" fmla="*/ 92627 w 141228"/>
                <a:gd name="connsiteY2" fmla="*/ 79547 h 99777"/>
                <a:gd name="connsiteX3" fmla="*/ 552 w 141228"/>
                <a:gd name="connsiteY3" fmla="*/ 98597 h 99777"/>
                <a:gd name="connsiteX4" fmla="*/ 140252 w 141228"/>
                <a:gd name="connsiteY4" fmla="*/ 89072 h 99777"/>
                <a:gd name="connsiteX5" fmla="*/ 60877 w 141228"/>
                <a:gd name="connsiteY5" fmla="*/ 172 h 9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228" h="99777">
                  <a:moveTo>
                    <a:pt x="60877" y="172"/>
                  </a:moveTo>
                  <a:cubicBezTo>
                    <a:pt x="57702" y="-3532"/>
                    <a:pt x="115910" y="53618"/>
                    <a:pt x="121202" y="66847"/>
                  </a:cubicBezTo>
                  <a:cubicBezTo>
                    <a:pt x="126494" y="80076"/>
                    <a:pt x="112735" y="74255"/>
                    <a:pt x="92627" y="79547"/>
                  </a:cubicBezTo>
                  <a:cubicBezTo>
                    <a:pt x="72519" y="84839"/>
                    <a:pt x="-7386" y="97009"/>
                    <a:pt x="552" y="98597"/>
                  </a:cubicBezTo>
                  <a:cubicBezTo>
                    <a:pt x="8490" y="100185"/>
                    <a:pt x="129140" y="102301"/>
                    <a:pt x="140252" y="89072"/>
                  </a:cubicBezTo>
                  <a:cubicBezTo>
                    <a:pt x="151364" y="75843"/>
                    <a:pt x="64052" y="3876"/>
                    <a:pt x="60877" y="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 1328">
              <a:extLst>
                <a:ext uri="{FF2B5EF4-FFF2-40B4-BE49-F238E27FC236}">
                  <a16:creationId xmlns:a16="http://schemas.microsoft.com/office/drawing/2014/main" id="{047191FD-C14D-F124-C43E-FBB4E37429D3}"/>
                </a:ext>
              </a:extLst>
            </p:cNvPr>
            <p:cNvSpPr/>
            <p:nvPr/>
          </p:nvSpPr>
          <p:spPr>
            <a:xfrm>
              <a:off x="5229086" y="2723871"/>
              <a:ext cx="225888" cy="219414"/>
            </a:xfrm>
            <a:custGeom>
              <a:avLst/>
              <a:gdLst>
                <a:gd name="connsiteX0" fmla="*/ 139 w 225888"/>
                <a:gd name="connsiteY0" fmla="*/ 219354 h 219414"/>
                <a:gd name="connsiteX1" fmla="*/ 104914 w 225888"/>
                <a:gd name="connsiteY1" fmla="*/ 114579 h 219414"/>
                <a:gd name="connsiteX2" fmla="*/ 89039 w 225888"/>
                <a:gd name="connsiteY2" fmla="*/ 82829 h 219414"/>
                <a:gd name="connsiteX3" fmla="*/ 225564 w 225888"/>
                <a:gd name="connsiteY3" fmla="*/ 127279 h 219414"/>
                <a:gd name="connsiteX4" fmla="*/ 127139 w 225888"/>
                <a:gd name="connsiteY4" fmla="*/ 82829 h 219414"/>
                <a:gd name="connsiteX5" fmla="*/ 130314 w 225888"/>
                <a:gd name="connsiteY5" fmla="*/ 279 h 219414"/>
                <a:gd name="connsiteX6" fmla="*/ 111264 w 225888"/>
                <a:gd name="connsiteY6" fmla="*/ 57429 h 219414"/>
                <a:gd name="connsiteX7" fmla="*/ 82689 w 225888"/>
                <a:gd name="connsiteY7" fmla="*/ 98704 h 219414"/>
                <a:gd name="connsiteX8" fmla="*/ 139 w 225888"/>
                <a:gd name="connsiteY8" fmla="*/ 219354 h 21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888" h="219414">
                  <a:moveTo>
                    <a:pt x="139" y="219354"/>
                  </a:moveTo>
                  <a:cubicBezTo>
                    <a:pt x="3843" y="222000"/>
                    <a:pt x="90097" y="137333"/>
                    <a:pt x="104914" y="114579"/>
                  </a:cubicBezTo>
                  <a:cubicBezTo>
                    <a:pt x="119731" y="91825"/>
                    <a:pt x="68931" y="80712"/>
                    <a:pt x="89039" y="82829"/>
                  </a:cubicBezTo>
                  <a:cubicBezTo>
                    <a:pt x="109147" y="84946"/>
                    <a:pt x="219214" y="127279"/>
                    <a:pt x="225564" y="127279"/>
                  </a:cubicBezTo>
                  <a:cubicBezTo>
                    <a:pt x="231914" y="127279"/>
                    <a:pt x="143014" y="103996"/>
                    <a:pt x="127139" y="82829"/>
                  </a:cubicBezTo>
                  <a:cubicBezTo>
                    <a:pt x="111264" y="61662"/>
                    <a:pt x="132960" y="4512"/>
                    <a:pt x="130314" y="279"/>
                  </a:cubicBezTo>
                  <a:cubicBezTo>
                    <a:pt x="127668" y="-3954"/>
                    <a:pt x="119202" y="41025"/>
                    <a:pt x="111264" y="57429"/>
                  </a:cubicBezTo>
                  <a:cubicBezTo>
                    <a:pt x="103327" y="73833"/>
                    <a:pt x="98035" y="77008"/>
                    <a:pt x="82689" y="98704"/>
                  </a:cubicBezTo>
                  <a:cubicBezTo>
                    <a:pt x="67343" y="120400"/>
                    <a:pt x="-3565" y="216708"/>
                    <a:pt x="139" y="219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 1329">
              <a:extLst>
                <a:ext uri="{FF2B5EF4-FFF2-40B4-BE49-F238E27FC236}">
                  <a16:creationId xmlns:a16="http://schemas.microsoft.com/office/drawing/2014/main" id="{1A9B1F77-750B-D0B6-73FA-A3A91D46CA4E}"/>
                </a:ext>
              </a:extLst>
            </p:cNvPr>
            <p:cNvSpPr/>
            <p:nvPr/>
          </p:nvSpPr>
          <p:spPr>
            <a:xfrm>
              <a:off x="4953471" y="2727325"/>
              <a:ext cx="213310" cy="142875"/>
            </a:xfrm>
            <a:custGeom>
              <a:avLst/>
              <a:gdLst>
                <a:gd name="connsiteX0" fmla="*/ 53504 w 213310"/>
                <a:gd name="connsiteY0" fmla="*/ 0 h 142875"/>
                <a:gd name="connsiteX1" fmla="*/ 28104 w 213310"/>
                <a:gd name="connsiteY1" fmla="*/ 95250 h 142875"/>
                <a:gd name="connsiteX2" fmla="*/ 97954 w 213310"/>
                <a:gd name="connsiteY2" fmla="*/ 101600 h 142875"/>
                <a:gd name="connsiteX3" fmla="*/ 9054 w 213310"/>
                <a:gd name="connsiteY3" fmla="*/ 142875 h 142875"/>
                <a:gd name="connsiteX4" fmla="*/ 212254 w 213310"/>
                <a:gd name="connsiteY4" fmla="*/ 101600 h 142875"/>
                <a:gd name="connsiteX5" fmla="*/ 85254 w 213310"/>
                <a:gd name="connsiteY5" fmla="*/ 117475 h 142875"/>
                <a:gd name="connsiteX6" fmla="*/ 5879 w 213310"/>
                <a:gd name="connsiteY6" fmla="*/ 114300 h 142875"/>
                <a:gd name="connsiteX7" fmla="*/ 5879 w 213310"/>
                <a:gd name="connsiteY7" fmla="*/ 50800 h 142875"/>
                <a:gd name="connsiteX8" fmla="*/ 5879 w 213310"/>
                <a:gd name="connsiteY8" fmla="*/ 95250 h 142875"/>
                <a:gd name="connsiteX9" fmla="*/ 53504 w 213310"/>
                <a:gd name="connsiteY9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310" h="142875">
                  <a:moveTo>
                    <a:pt x="53504" y="0"/>
                  </a:moveTo>
                  <a:cubicBezTo>
                    <a:pt x="57208" y="0"/>
                    <a:pt x="20696" y="78317"/>
                    <a:pt x="28104" y="95250"/>
                  </a:cubicBezTo>
                  <a:cubicBezTo>
                    <a:pt x="35512" y="112183"/>
                    <a:pt x="101129" y="93662"/>
                    <a:pt x="97954" y="101600"/>
                  </a:cubicBezTo>
                  <a:cubicBezTo>
                    <a:pt x="94779" y="109538"/>
                    <a:pt x="-9996" y="142875"/>
                    <a:pt x="9054" y="142875"/>
                  </a:cubicBezTo>
                  <a:cubicBezTo>
                    <a:pt x="28104" y="142875"/>
                    <a:pt x="199554" y="105833"/>
                    <a:pt x="212254" y="101600"/>
                  </a:cubicBezTo>
                  <a:cubicBezTo>
                    <a:pt x="224954" y="97367"/>
                    <a:pt x="119650" y="115358"/>
                    <a:pt x="85254" y="117475"/>
                  </a:cubicBezTo>
                  <a:cubicBezTo>
                    <a:pt x="50858" y="119592"/>
                    <a:pt x="19108" y="125412"/>
                    <a:pt x="5879" y="114300"/>
                  </a:cubicBezTo>
                  <a:cubicBezTo>
                    <a:pt x="-7350" y="103188"/>
                    <a:pt x="5879" y="50800"/>
                    <a:pt x="5879" y="50800"/>
                  </a:cubicBezTo>
                  <a:cubicBezTo>
                    <a:pt x="5879" y="47625"/>
                    <a:pt x="-1000" y="100012"/>
                    <a:pt x="5879" y="95250"/>
                  </a:cubicBezTo>
                  <a:cubicBezTo>
                    <a:pt x="12758" y="90488"/>
                    <a:pt x="49800" y="0"/>
                    <a:pt x="535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 1330">
              <a:extLst>
                <a:ext uri="{FF2B5EF4-FFF2-40B4-BE49-F238E27FC236}">
                  <a16:creationId xmlns:a16="http://schemas.microsoft.com/office/drawing/2014/main" id="{459E8D10-BEC2-E03F-703F-3E90862EC4BD}"/>
                </a:ext>
              </a:extLst>
            </p:cNvPr>
            <p:cNvSpPr/>
            <p:nvPr/>
          </p:nvSpPr>
          <p:spPr>
            <a:xfrm>
              <a:off x="5191042" y="2104791"/>
              <a:ext cx="54079" cy="362632"/>
            </a:xfrm>
            <a:custGeom>
              <a:avLst/>
              <a:gdLst>
                <a:gd name="connsiteX0" fmla="*/ 54058 w 54079"/>
                <a:gd name="connsiteY0" fmla="*/ 234 h 362632"/>
                <a:gd name="connsiteX1" fmla="*/ 9608 w 54079"/>
                <a:gd name="connsiteY1" fmla="*/ 235184 h 362632"/>
                <a:gd name="connsiteX2" fmla="*/ 6433 w 54079"/>
                <a:gd name="connsiteY2" fmla="*/ 362184 h 362632"/>
                <a:gd name="connsiteX3" fmla="*/ 3258 w 54079"/>
                <a:gd name="connsiteY3" fmla="*/ 193909 h 362632"/>
                <a:gd name="connsiteX4" fmla="*/ 54058 w 54079"/>
                <a:gd name="connsiteY4" fmla="*/ 234 h 36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79" h="362632">
                  <a:moveTo>
                    <a:pt x="54058" y="234"/>
                  </a:moveTo>
                  <a:cubicBezTo>
                    <a:pt x="55116" y="7113"/>
                    <a:pt x="17545" y="174859"/>
                    <a:pt x="9608" y="235184"/>
                  </a:cubicBezTo>
                  <a:cubicBezTo>
                    <a:pt x="1671" y="295509"/>
                    <a:pt x="7491" y="369063"/>
                    <a:pt x="6433" y="362184"/>
                  </a:cubicBezTo>
                  <a:cubicBezTo>
                    <a:pt x="5375" y="355305"/>
                    <a:pt x="-5209" y="248413"/>
                    <a:pt x="3258" y="193909"/>
                  </a:cubicBezTo>
                  <a:cubicBezTo>
                    <a:pt x="11725" y="139405"/>
                    <a:pt x="53000" y="-6645"/>
                    <a:pt x="54058" y="2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 1331">
              <a:extLst>
                <a:ext uri="{FF2B5EF4-FFF2-40B4-BE49-F238E27FC236}">
                  <a16:creationId xmlns:a16="http://schemas.microsoft.com/office/drawing/2014/main" id="{91966120-AE63-F970-16FD-082EC5099C6B}"/>
                </a:ext>
              </a:extLst>
            </p:cNvPr>
            <p:cNvSpPr/>
            <p:nvPr/>
          </p:nvSpPr>
          <p:spPr>
            <a:xfrm>
              <a:off x="5304528" y="2699848"/>
              <a:ext cx="210575" cy="167288"/>
            </a:xfrm>
            <a:custGeom>
              <a:avLst/>
              <a:gdLst>
                <a:gd name="connsiteX0" fmla="*/ 897 w 210575"/>
                <a:gd name="connsiteY0" fmla="*/ 62402 h 167288"/>
                <a:gd name="connsiteX1" fmla="*/ 150122 w 210575"/>
                <a:gd name="connsiteY1" fmla="*/ 65577 h 167288"/>
                <a:gd name="connsiteX2" fmla="*/ 83447 w 210575"/>
                <a:gd name="connsiteY2" fmla="*/ 2077 h 167288"/>
                <a:gd name="connsiteX3" fmla="*/ 210447 w 210575"/>
                <a:gd name="connsiteY3" fmla="*/ 81452 h 167288"/>
                <a:gd name="connsiteX4" fmla="*/ 108847 w 210575"/>
                <a:gd name="connsiteY4" fmla="*/ 167177 h 167288"/>
                <a:gd name="connsiteX5" fmla="*/ 185047 w 210575"/>
                <a:gd name="connsiteY5" fmla="*/ 97327 h 167288"/>
                <a:gd name="connsiteX6" fmla="*/ 64397 w 210575"/>
                <a:gd name="connsiteY6" fmla="*/ 2077 h 167288"/>
                <a:gd name="connsiteX7" fmla="*/ 86622 w 210575"/>
                <a:gd name="connsiteY7" fmla="*/ 33827 h 167288"/>
                <a:gd name="connsiteX8" fmla="*/ 897 w 210575"/>
                <a:gd name="connsiteY8" fmla="*/ 62402 h 16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575" h="167288">
                  <a:moveTo>
                    <a:pt x="897" y="62402"/>
                  </a:moveTo>
                  <a:cubicBezTo>
                    <a:pt x="11480" y="67694"/>
                    <a:pt x="136364" y="75631"/>
                    <a:pt x="150122" y="65577"/>
                  </a:cubicBezTo>
                  <a:cubicBezTo>
                    <a:pt x="163880" y="55523"/>
                    <a:pt x="73393" y="-569"/>
                    <a:pt x="83447" y="2077"/>
                  </a:cubicBezTo>
                  <a:cubicBezTo>
                    <a:pt x="93501" y="4723"/>
                    <a:pt x="206214" y="53935"/>
                    <a:pt x="210447" y="81452"/>
                  </a:cubicBezTo>
                  <a:cubicBezTo>
                    <a:pt x="214680" y="108969"/>
                    <a:pt x="113080" y="164531"/>
                    <a:pt x="108847" y="167177"/>
                  </a:cubicBezTo>
                  <a:cubicBezTo>
                    <a:pt x="104614" y="169823"/>
                    <a:pt x="192455" y="124844"/>
                    <a:pt x="185047" y="97327"/>
                  </a:cubicBezTo>
                  <a:cubicBezTo>
                    <a:pt x="177639" y="69810"/>
                    <a:pt x="80801" y="12660"/>
                    <a:pt x="64397" y="2077"/>
                  </a:cubicBezTo>
                  <a:cubicBezTo>
                    <a:pt x="47993" y="-8506"/>
                    <a:pt x="96676" y="24302"/>
                    <a:pt x="86622" y="33827"/>
                  </a:cubicBezTo>
                  <a:cubicBezTo>
                    <a:pt x="76568" y="43352"/>
                    <a:pt x="-9686" y="57110"/>
                    <a:pt x="897" y="624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 1332">
              <a:extLst>
                <a:ext uri="{FF2B5EF4-FFF2-40B4-BE49-F238E27FC236}">
                  <a16:creationId xmlns:a16="http://schemas.microsoft.com/office/drawing/2014/main" id="{5036C398-BAA7-C40E-0943-2DFA6A48032A}"/>
                </a:ext>
              </a:extLst>
            </p:cNvPr>
            <p:cNvSpPr/>
            <p:nvPr/>
          </p:nvSpPr>
          <p:spPr>
            <a:xfrm>
              <a:off x="4997424" y="2409814"/>
              <a:ext cx="149319" cy="352519"/>
            </a:xfrm>
            <a:custGeom>
              <a:avLst/>
              <a:gdLst>
                <a:gd name="connsiteX0" fmla="*/ 149251 w 149319"/>
                <a:gd name="connsiteY0" fmla="*/ 11 h 352519"/>
                <a:gd name="connsiteX1" fmla="*/ 95276 w 149319"/>
                <a:gd name="connsiteY1" fmla="*/ 219086 h 352519"/>
                <a:gd name="connsiteX2" fmla="*/ 98451 w 149319"/>
                <a:gd name="connsiteY2" fmla="*/ 349261 h 352519"/>
                <a:gd name="connsiteX3" fmla="*/ 92101 w 149319"/>
                <a:gd name="connsiteY3" fmla="*/ 304811 h 352519"/>
                <a:gd name="connsiteX4" fmla="*/ 26 w 149319"/>
                <a:gd name="connsiteY4" fmla="*/ 212736 h 352519"/>
                <a:gd name="connsiteX5" fmla="*/ 82576 w 149319"/>
                <a:gd name="connsiteY5" fmla="*/ 323861 h 352519"/>
                <a:gd name="connsiteX6" fmla="*/ 82576 w 149319"/>
                <a:gd name="connsiteY6" fmla="*/ 209561 h 352519"/>
                <a:gd name="connsiteX7" fmla="*/ 149251 w 149319"/>
                <a:gd name="connsiteY7" fmla="*/ 11 h 3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319" h="352519">
                  <a:moveTo>
                    <a:pt x="149251" y="11"/>
                  </a:moveTo>
                  <a:cubicBezTo>
                    <a:pt x="151368" y="1599"/>
                    <a:pt x="103743" y="160878"/>
                    <a:pt x="95276" y="219086"/>
                  </a:cubicBezTo>
                  <a:cubicBezTo>
                    <a:pt x="86809" y="277294"/>
                    <a:pt x="98980" y="334974"/>
                    <a:pt x="98451" y="349261"/>
                  </a:cubicBezTo>
                  <a:cubicBezTo>
                    <a:pt x="97922" y="363549"/>
                    <a:pt x="108505" y="327565"/>
                    <a:pt x="92101" y="304811"/>
                  </a:cubicBezTo>
                  <a:cubicBezTo>
                    <a:pt x="75697" y="282057"/>
                    <a:pt x="1613" y="209561"/>
                    <a:pt x="26" y="212736"/>
                  </a:cubicBezTo>
                  <a:cubicBezTo>
                    <a:pt x="-1561" y="215911"/>
                    <a:pt x="68818" y="324390"/>
                    <a:pt x="82576" y="323861"/>
                  </a:cubicBezTo>
                  <a:cubicBezTo>
                    <a:pt x="96334" y="323332"/>
                    <a:pt x="71464" y="258773"/>
                    <a:pt x="82576" y="209561"/>
                  </a:cubicBezTo>
                  <a:cubicBezTo>
                    <a:pt x="93688" y="160349"/>
                    <a:pt x="147134" y="-1577"/>
                    <a:pt x="149251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円/楕円 1333">
              <a:extLst>
                <a:ext uri="{FF2B5EF4-FFF2-40B4-BE49-F238E27FC236}">
                  <a16:creationId xmlns:a16="http://schemas.microsoft.com/office/drawing/2014/main" id="{D797EAF1-DF2F-9E7A-5EBD-32F7CB8DB659}"/>
                </a:ext>
              </a:extLst>
            </p:cNvPr>
            <p:cNvSpPr/>
            <p:nvPr/>
          </p:nvSpPr>
          <p:spPr>
            <a:xfrm>
              <a:off x="4750978" y="2200176"/>
              <a:ext cx="51435" cy="514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円/楕円 1334">
              <a:extLst>
                <a:ext uri="{FF2B5EF4-FFF2-40B4-BE49-F238E27FC236}">
                  <a16:creationId xmlns:a16="http://schemas.microsoft.com/office/drawing/2014/main" id="{8E2D61D4-B748-0BD5-8978-0708DBC3A1CC}"/>
                </a:ext>
              </a:extLst>
            </p:cNvPr>
            <p:cNvSpPr/>
            <p:nvPr/>
          </p:nvSpPr>
          <p:spPr>
            <a:xfrm>
              <a:off x="5656365" y="2334967"/>
              <a:ext cx="51435" cy="514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 1335">
              <a:extLst>
                <a:ext uri="{FF2B5EF4-FFF2-40B4-BE49-F238E27FC236}">
                  <a16:creationId xmlns:a16="http://schemas.microsoft.com/office/drawing/2014/main" id="{5C3671AB-41DE-A776-3102-A638D7D7DCAB}"/>
                </a:ext>
              </a:extLst>
            </p:cNvPr>
            <p:cNvSpPr/>
            <p:nvPr/>
          </p:nvSpPr>
          <p:spPr>
            <a:xfrm>
              <a:off x="5015782" y="2269959"/>
              <a:ext cx="110015" cy="367757"/>
            </a:xfrm>
            <a:custGeom>
              <a:avLst/>
              <a:gdLst>
                <a:gd name="connsiteX0" fmla="*/ 64218 w 110015"/>
                <a:gd name="connsiteY0" fmla="*/ 166 h 367757"/>
                <a:gd name="connsiteX1" fmla="*/ 73743 w 110015"/>
                <a:gd name="connsiteY1" fmla="*/ 193841 h 367757"/>
                <a:gd name="connsiteX2" fmla="*/ 29293 w 110015"/>
                <a:gd name="connsiteY2" fmla="*/ 301791 h 367757"/>
                <a:gd name="connsiteX3" fmla="*/ 57868 w 110015"/>
                <a:gd name="connsiteY3" fmla="*/ 254166 h 367757"/>
                <a:gd name="connsiteX4" fmla="*/ 718 w 110015"/>
                <a:gd name="connsiteY4" fmla="*/ 365291 h 367757"/>
                <a:gd name="connsiteX5" fmla="*/ 105493 w 110015"/>
                <a:gd name="connsiteY5" fmla="*/ 127166 h 367757"/>
                <a:gd name="connsiteX6" fmla="*/ 89618 w 110015"/>
                <a:gd name="connsiteY6" fmla="*/ 158916 h 367757"/>
                <a:gd name="connsiteX7" fmla="*/ 64218 w 110015"/>
                <a:gd name="connsiteY7" fmla="*/ 166 h 36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015" h="367757">
                  <a:moveTo>
                    <a:pt x="64218" y="166"/>
                  </a:moveTo>
                  <a:cubicBezTo>
                    <a:pt x="61572" y="5987"/>
                    <a:pt x="79564" y="143570"/>
                    <a:pt x="73743" y="193841"/>
                  </a:cubicBezTo>
                  <a:cubicBezTo>
                    <a:pt x="67922" y="244112"/>
                    <a:pt x="31939" y="291737"/>
                    <a:pt x="29293" y="301791"/>
                  </a:cubicBezTo>
                  <a:cubicBezTo>
                    <a:pt x="26647" y="311845"/>
                    <a:pt x="62630" y="243583"/>
                    <a:pt x="57868" y="254166"/>
                  </a:cubicBezTo>
                  <a:cubicBezTo>
                    <a:pt x="53105" y="264749"/>
                    <a:pt x="-7220" y="386458"/>
                    <a:pt x="718" y="365291"/>
                  </a:cubicBezTo>
                  <a:cubicBezTo>
                    <a:pt x="8655" y="344124"/>
                    <a:pt x="90676" y="161562"/>
                    <a:pt x="105493" y="127166"/>
                  </a:cubicBezTo>
                  <a:cubicBezTo>
                    <a:pt x="120310" y="92770"/>
                    <a:pt x="94380" y="174791"/>
                    <a:pt x="89618" y="158916"/>
                  </a:cubicBezTo>
                  <a:cubicBezTo>
                    <a:pt x="84856" y="143041"/>
                    <a:pt x="66864" y="-5655"/>
                    <a:pt x="64218" y="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 1336">
              <a:extLst>
                <a:ext uri="{FF2B5EF4-FFF2-40B4-BE49-F238E27FC236}">
                  <a16:creationId xmlns:a16="http://schemas.microsoft.com/office/drawing/2014/main" id="{4125DE22-C018-4630-3794-205BA7F26518}"/>
                </a:ext>
              </a:extLst>
            </p:cNvPr>
            <p:cNvSpPr/>
            <p:nvPr/>
          </p:nvSpPr>
          <p:spPr>
            <a:xfrm>
              <a:off x="4901861" y="2679525"/>
              <a:ext cx="108508" cy="185540"/>
            </a:xfrm>
            <a:custGeom>
              <a:avLst/>
              <a:gdLst>
                <a:gd name="connsiteX0" fmla="*/ 82889 w 108508"/>
                <a:gd name="connsiteY0" fmla="*/ 175 h 185540"/>
                <a:gd name="connsiteX1" fmla="*/ 25739 w 108508"/>
                <a:gd name="connsiteY1" fmla="*/ 95425 h 185540"/>
                <a:gd name="connsiteX2" fmla="*/ 47964 w 108508"/>
                <a:gd name="connsiteY2" fmla="*/ 155750 h 185540"/>
                <a:gd name="connsiteX3" fmla="*/ 28914 w 108508"/>
                <a:gd name="connsiteY3" fmla="*/ 162100 h 185540"/>
                <a:gd name="connsiteX4" fmla="*/ 108289 w 108508"/>
                <a:gd name="connsiteY4" fmla="*/ 184325 h 185540"/>
                <a:gd name="connsiteX5" fmla="*/ 339 w 108508"/>
                <a:gd name="connsiteY5" fmla="*/ 120825 h 185540"/>
                <a:gd name="connsiteX6" fmla="*/ 82889 w 108508"/>
                <a:gd name="connsiteY6" fmla="*/ 175 h 18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08" h="185540">
                  <a:moveTo>
                    <a:pt x="82889" y="175"/>
                  </a:moveTo>
                  <a:cubicBezTo>
                    <a:pt x="87122" y="-4058"/>
                    <a:pt x="31560" y="69496"/>
                    <a:pt x="25739" y="95425"/>
                  </a:cubicBezTo>
                  <a:cubicBezTo>
                    <a:pt x="19918" y="121354"/>
                    <a:pt x="47435" y="144638"/>
                    <a:pt x="47964" y="155750"/>
                  </a:cubicBezTo>
                  <a:cubicBezTo>
                    <a:pt x="48493" y="166862"/>
                    <a:pt x="18860" y="157338"/>
                    <a:pt x="28914" y="162100"/>
                  </a:cubicBezTo>
                  <a:cubicBezTo>
                    <a:pt x="38968" y="166863"/>
                    <a:pt x="113051" y="191204"/>
                    <a:pt x="108289" y="184325"/>
                  </a:cubicBezTo>
                  <a:cubicBezTo>
                    <a:pt x="103527" y="177446"/>
                    <a:pt x="6689" y="146225"/>
                    <a:pt x="339" y="120825"/>
                  </a:cubicBezTo>
                  <a:cubicBezTo>
                    <a:pt x="-6011" y="95425"/>
                    <a:pt x="78656" y="4408"/>
                    <a:pt x="82889" y="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 1337">
              <a:extLst>
                <a:ext uri="{FF2B5EF4-FFF2-40B4-BE49-F238E27FC236}">
                  <a16:creationId xmlns:a16="http://schemas.microsoft.com/office/drawing/2014/main" id="{A0A9C43B-B40F-3398-18FA-1B8CF129D115}"/>
                </a:ext>
              </a:extLst>
            </p:cNvPr>
            <p:cNvSpPr/>
            <p:nvPr/>
          </p:nvSpPr>
          <p:spPr>
            <a:xfrm>
              <a:off x="5289383" y="2352675"/>
              <a:ext cx="44641" cy="187325"/>
            </a:xfrm>
            <a:custGeom>
              <a:avLst/>
              <a:gdLst>
                <a:gd name="connsiteX0" fmla="*/ 9692 w 44641"/>
                <a:gd name="connsiteY0" fmla="*/ 0 h 187325"/>
                <a:gd name="connsiteX1" fmla="*/ 28742 w 44641"/>
                <a:gd name="connsiteY1" fmla="*/ 107950 h 187325"/>
                <a:gd name="connsiteX2" fmla="*/ 167 w 44641"/>
                <a:gd name="connsiteY2" fmla="*/ 187325 h 187325"/>
                <a:gd name="connsiteX3" fmla="*/ 44617 w 44641"/>
                <a:gd name="connsiteY3" fmla="*/ 107950 h 187325"/>
                <a:gd name="connsiteX4" fmla="*/ 9692 w 44641"/>
                <a:gd name="connsiteY4" fmla="*/ 0 h 1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41" h="187325">
                  <a:moveTo>
                    <a:pt x="9692" y="0"/>
                  </a:moveTo>
                  <a:cubicBezTo>
                    <a:pt x="7046" y="0"/>
                    <a:pt x="30329" y="76729"/>
                    <a:pt x="28742" y="107950"/>
                  </a:cubicBezTo>
                  <a:cubicBezTo>
                    <a:pt x="27155" y="139171"/>
                    <a:pt x="-2479" y="187325"/>
                    <a:pt x="167" y="187325"/>
                  </a:cubicBezTo>
                  <a:cubicBezTo>
                    <a:pt x="2813" y="187325"/>
                    <a:pt x="43559" y="134408"/>
                    <a:pt x="44617" y="107950"/>
                  </a:cubicBezTo>
                  <a:cubicBezTo>
                    <a:pt x="45675" y="81492"/>
                    <a:pt x="12338" y="0"/>
                    <a:pt x="969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 1338">
              <a:extLst>
                <a:ext uri="{FF2B5EF4-FFF2-40B4-BE49-F238E27FC236}">
                  <a16:creationId xmlns:a16="http://schemas.microsoft.com/office/drawing/2014/main" id="{3760107E-A2FE-2731-89C5-D3BE933E7BC8}"/>
                </a:ext>
              </a:extLst>
            </p:cNvPr>
            <p:cNvSpPr/>
            <p:nvPr/>
          </p:nvSpPr>
          <p:spPr>
            <a:xfrm>
              <a:off x="5438600" y="2247900"/>
              <a:ext cx="222867" cy="114300"/>
            </a:xfrm>
            <a:custGeom>
              <a:avLst/>
              <a:gdLst>
                <a:gd name="connsiteX0" fmla="*/ 175 w 222867"/>
                <a:gd name="connsiteY0" fmla="*/ 114300 h 114300"/>
                <a:gd name="connsiteX1" fmla="*/ 155750 w 222867"/>
                <a:gd name="connsiteY1" fmla="*/ 34925 h 114300"/>
                <a:gd name="connsiteX2" fmla="*/ 222425 w 222867"/>
                <a:gd name="connsiteY2" fmla="*/ 0 h 114300"/>
                <a:gd name="connsiteX3" fmla="*/ 127175 w 222867"/>
                <a:gd name="connsiteY3" fmla="*/ 34925 h 114300"/>
                <a:gd name="connsiteX4" fmla="*/ 175 w 222867"/>
                <a:gd name="connsiteY4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867" h="114300">
                  <a:moveTo>
                    <a:pt x="175" y="114300"/>
                  </a:moveTo>
                  <a:cubicBezTo>
                    <a:pt x="4937" y="114300"/>
                    <a:pt x="155750" y="34925"/>
                    <a:pt x="155750" y="34925"/>
                  </a:cubicBezTo>
                  <a:cubicBezTo>
                    <a:pt x="192792" y="15875"/>
                    <a:pt x="227187" y="0"/>
                    <a:pt x="222425" y="0"/>
                  </a:cubicBezTo>
                  <a:cubicBezTo>
                    <a:pt x="217663" y="0"/>
                    <a:pt x="165275" y="15875"/>
                    <a:pt x="127175" y="34925"/>
                  </a:cubicBezTo>
                  <a:cubicBezTo>
                    <a:pt x="89075" y="53975"/>
                    <a:pt x="-4587" y="114300"/>
                    <a:pt x="175" y="1143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 1339">
              <a:extLst>
                <a:ext uri="{FF2B5EF4-FFF2-40B4-BE49-F238E27FC236}">
                  <a16:creationId xmlns:a16="http://schemas.microsoft.com/office/drawing/2014/main" id="{77A26403-A7F3-1B8D-E7F0-949CBC0C8272}"/>
                </a:ext>
              </a:extLst>
            </p:cNvPr>
            <p:cNvSpPr/>
            <p:nvPr/>
          </p:nvSpPr>
          <p:spPr>
            <a:xfrm>
              <a:off x="5838754" y="2308221"/>
              <a:ext cx="231498" cy="165363"/>
            </a:xfrm>
            <a:custGeom>
              <a:avLst/>
              <a:gdLst>
                <a:gd name="connsiteX0" fmla="*/ 71 w 231498"/>
                <a:gd name="connsiteY0" fmla="*/ 4 h 165363"/>
                <a:gd name="connsiteX1" fmla="*/ 104846 w 231498"/>
                <a:gd name="connsiteY1" fmla="*/ 63504 h 165363"/>
                <a:gd name="connsiteX2" fmla="*/ 215971 w 231498"/>
                <a:gd name="connsiteY2" fmla="*/ 73029 h 165363"/>
                <a:gd name="connsiteX3" fmla="*/ 181046 w 231498"/>
                <a:gd name="connsiteY3" fmla="*/ 101604 h 165363"/>
                <a:gd name="connsiteX4" fmla="*/ 114371 w 231498"/>
                <a:gd name="connsiteY4" fmla="*/ 155579 h 165363"/>
                <a:gd name="connsiteX5" fmla="*/ 54046 w 231498"/>
                <a:gd name="connsiteY5" fmla="*/ 161929 h 165363"/>
                <a:gd name="connsiteX6" fmla="*/ 187396 w 231498"/>
                <a:gd name="connsiteY6" fmla="*/ 117479 h 165363"/>
                <a:gd name="connsiteX7" fmla="*/ 228671 w 231498"/>
                <a:gd name="connsiteY7" fmla="*/ 92079 h 165363"/>
                <a:gd name="connsiteX8" fmla="*/ 120721 w 231498"/>
                <a:gd name="connsiteY8" fmla="*/ 60329 h 165363"/>
                <a:gd name="connsiteX9" fmla="*/ 71 w 231498"/>
                <a:gd name="connsiteY9" fmla="*/ 4 h 16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498" h="165363">
                  <a:moveTo>
                    <a:pt x="71" y="4"/>
                  </a:moveTo>
                  <a:cubicBezTo>
                    <a:pt x="-2575" y="533"/>
                    <a:pt x="68863" y="51333"/>
                    <a:pt x="104846" y="63504"/>
                  </a:cubicBezTo>
                  <a:cubicBezTo>
                    <a:pt x="140829" y="75675"/>
                    <a:pt x="203271" y="66679"/>
                    <a:pt x="215971" y="73029"/>
                  </a:cubicBezTo>
                  <a:cubicBezTo>
                    <a:pt x="228671" y="79379"/>
                    <a:pt x="181046" y="101604"/>
                    <a:pt x="181046" y="101604"/>
                  </a:cubicBezTo>
                  <a:cubicBezTo>
                    <a:pt x="164113" y="115362"/>
                    <a:pt x="135538" y="145525"/>
                    <a:pt x="114371" y="155579"/>
                  </a:cubicBezTo>
                  <a:cubicBezTo>
                    <a:pt x="93204" y="165633"/>
                    <a:pt x="41875" y="168279"/>
                    <a:pt x="54046" y="161929"/>
                  </a:cubicBezTo>
                  <a:cubicBezTo>
                    <a:pt x="66217" y="155579"/>
                    <a:pt x="158292" y="129121"/>
                    <a:pt x="187396" y="117479"/>
                  </a:cubicBezTo>
                  <a:cubicBezTo>
                    <a:pt x="216500" y="105837"/>
                    <a:pt x="239784" y="101604"/>
                    <a:pt x="228671" y="92079"/>
                  </a:cubicBezTo>
                  <a:cubicBezTo>
                    <a:pt x="217559" y="82554"/>
                    <a:pt x="160408" y="73558"/>
                    <a:pt x="120721" y="60329"/>
                  </a:cubicBezTo>
                  <a:cubicBezTo>
                    <a:pt x="81034" y="47100"/>
                    <a:pt x="2717" y="-525"/>
                    <a:pt x="71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 1340">
              <a:extLst>
                <a:ext uri="{FF2B5EF4-FFF2-40B4-BE49-F238E27FC236}">
                  <a16:creationId xmlns:a16="http://schemas.microsoft.com/office/drawing/2014/main" id="{8AA68D02-3EF2-03C5-5DBF-89C0789B2968}"/>
                </a:ext>
              </a:extLst>
            </p:cNvPr>
            <p:cNvSpPr/>
            <p:nvPr/>
          </p:nvSpPr>
          <p:spPr>
            <a:xfrm>
              <a:off x="4441626" y="2174872"/>
              <a:ext cx="114505" cy="273053"/>
            </a:xfrm>
            <a:custGeom>
              <a:avLst/>
              <a:gdLst>
                <a:gd name="connsiteX0" fmla="*/ 199 w 114505"/>
                <a:gd name="connsiteY0" fmla="*/ 3 h 273053"/>
                <a:gd name="connsiteX1" fmla="*/ 73224 w 114505"/>
                <a:gd name="connsiteY1" fmla="*/ 92078 h 273053"/>
                <a:gd name="connsiteX2" fmla="*/ 76399 w 114505"/>
                <a:gd name="connsiteY2" fmla="*/ 200028 h 273053"/>
                <a:gd name="connsiteX3" fmla="*/ 114499 w 114505"/>
                <a:gd name="connsiteY3" fmla="*/ 146053 h 273053"/>
                <a:gd name="connsiteX4" fmla="*/ 73224 w 114505"/>
                <a:gd name="connsiteY4" fmla="*/ 273053 h 273053"/>
                <a:gd name="connsiteX5" fmla="*/ 101799 w 114505"/>
                <a:gd name="connsiteY5" fmla="*/ 146053 h 273053"/>
                <a:gd name="connsiteX6" fmla="*/ 98624 w 114505"/>
                <a:gd name="connsiteY6" fmla="*/ 95253 h 273053"/>
                <a:gd name="connsiteX7" fmla="*/ 199 w 114505"/>
                <a:gd name="connsiteY7" fmla="*/ 3 h 27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505" h="273053">
                  <a:moveTo>
                    <a:pt x="199" y="3"/>
                  </a:moveTo>
                  <a:cubicBezTo>
                    <a:pt x="-4034" y="-526"/>
                    <a:pt x="60524" y="58741"/>
                    <a:pt x="73224" y="92078"/>
                  </a:cubicBezTo>
                  <a:cubicBezTo>
                    <a:pt x="85924" y="125416"/>
                    <a:pt x="69520" y="191032"/>
                    <a:pt x="76399" y="200028"/>
                  </a:cubicBezTo>
                  <a:cubicBezTo>
                    <a:pt x="83278" y="209024"/>
                    <a:pt x="115028" y="133882"/>
                    <a:pt x="114499" y="146053"/>
                  </a:cubicBezTo>
                  <a:cubicBezTo>
                    <a:pt x="113970" y="158224"/>
                    <a:pt x="75341" y="273053"/>
                    <a:pt x="73224" y="273053"/>
                  </a:cubicBezTo>
                  <a:cubicBezTo>
                    <a:pt x="71107" y="273053"/>
                    <a:pt x="97566" y="175686"/>
                    <a:pt x="101799" y="146053"/>
                  </a:cubicBezTo>
                  <a:cubicBezTo>
                    <a:pt x="106032" y="116420"/>
                    <a:pt x="110266" y="115361"/>
                    <a:pt x="98624" y="95253"/>
                  </a:cubicBezTo>
                  <a:cubicBezTo>
                    <a:pt x="86982" y="75145"/>
                    <a:pt x="4432" y="532"/>
                    <a:pt x="199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 1341">
              <a:extLst>
                <a:ext uri="{FF2B5EF4-FFF2-40B4-BE49-F238E27FC236}">
                  <a16:creationId xmlns:a16="http://schemas.microsoft.com/office/drawing/2014/main" id="{E108DAD4-09C6-041F-8685-C51659C1E9F5}"/>
                </a:ext>
              </a:extLst>
            </p:cNvPr>
            <p:cNvSpPr/>
            <p:nvPr/>
          </p:nvSpPr>
          <p:spPr>
            <a:xfrm>
              <a:off x="4773407" y="3097606"/>
              <a:ext cx="861745" cy="150476"/>
            </a:xfrm>
            <a:custGeom>
              <a:avLst/>
              <a:gdLst>
                <a:gd name="connsiteX0" fmla="*/ 1793 w 861745"/>
                <a:gd name="connsiteY0" fmla="*/ 150419 h 150476"/>
                <a:gd name="connsiteX1" fmla="*/ 398668 w 861745"/>
                <a:gd name="connsiteY1" fmla="*/ 64694 h 150476"/>
                <a:gd name="connsiteX2" fmla="*/ 366918 w 861745"/>
                <a:gd name="connsiteY2" fmla="*/ 32944 h 150476"/>
                <a:gd name="connsiteX3" fmla="*/ 481218 w 861745"/>
                <a:gd name="connsiteY3" fmla="*/ 45644 h 150476"/>
                <a:gd name="connsiteX4" fmla="*/ 497093 w 861745"/>
                <a:gd name="connsiteY4" fmla="*/ 23419 h 150476"/>
                <a:gd name="connsiteX5" fmla="*/ 639968 w 861745"/>
                <a:gd name="connsiteY5" fmla="*/ 55169 h 150476"/>
                <a:gd name="connsiteX6" fmla="*/ 547893 w 861745"/>
                <a:gd name="connsiteY6" fmla="*/ 4369 h 150476"/>
                <a:gd name="connsiteX7" fmla="*/ 700293 w 861745"/>
                <a:gd name="connsiteY7" fmla="*/ 17069 h 150476"/>
                <a:gd name="connsiteX8" fmla="*/ 859043 w 861745"/>
                <a:gd name="connsiteY8" fmla="*/ 131369 h 150476"/>
                <a:gd name="connsiteX9" fmla="*/ 776493 w 861745"/>
                <a:gd name="connsiteY9" fmla="*/ 58344 h 150476"/>
                <a:gd name="connsiteX10" fmla="*/ 484393 w 861745"/>
                <a:gd name="connsiteY10" fmla="*/ 1194 h 150476"/>
                <a:gd name="connsiteX11" fmla="*/ 560593 w 861745"/>
                <a:gd name="connsiteY11" fmla="*/ 42469 h 150476"/>
                <a:gd name="connsiteX12" fmla="*/ 389143 w 861745"/>
                <a:gd name="connsiteY12" fmla="*/ 42469 h 150476"/>
                <a:gd name="connsiteX13" fmla="*/ 370093 w 861745"/>
                <a:gd name="connsiteY13" fmla="*/ 26594 h 150476"/>
                <a:gd name="connsiteX14" fmla="*/ 347868 w 861745"/>
                <a:gd name="connsiteY14" fmla="*/ 67869 h 150476"/>
                <a:gd name="connsiteX15" fmla="*/ 220868 w 861745"/>
                <a:gd name="connsiteY15" fmla="*/ 64694 h 150476"/>
                <a:gd name="connsiteX16" fmla="*/ 357393 w 861745"/>
                <a:gd name="connsiteY16" fmla="*/ 32944 h 150476"/>
                <a:gd name="connsiteX17" fmla="*/ 255793 w 861745"/>
                <a:gd name="connsiteY17" fmla="*/ 77394 h 150476"/>
                <a:gd name="connsiteX18" fmla="*/ 1793 w 861745"/>
                <a:gd name="connsiteY18" fmla="*/ 150419 h 15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61745" h="150476">
                  <a:moveTo>
                    <a:pt x="1793" y="150419"/>
                  </a:moveTo>
                  <a:cubicBezTo>
                    <a:pt x="25606" y="148302"/>
                    <a:pt x="337814" y="84273"/>
                    <a:pt x="398668" y="64694"/>
                  </a:cubicBezTo>
                  <a:cubicBezTo>
                    <a:pt x="459522" y="45115"/>
                    <a:pt x="353160" y="36119"/>
                    <a:pt x="366918" y="32944"/>
                  </a:cubicBezTo>
                  <a:cubicBezTo>
                    <a:pt x="380676" y="29769"/>
                    <a:pt x="459522" y="47231"/>
                    <a:pt x="481218" y="45644"/>
                  </a:cubicBezTo>
                  <a:cubicBezTo>
                    <a:pt x="502914" y="44057"/>
                    <a:pt x="470635" y="21831"/>
                    <a:pt x="497093" y="23419"/>
                  </a:cubicBezTo>
                  <a:cubicBezTo>
                    <a:pt x="523551" y="25006"/>
                    <a:pt x="631501" y="58344"/>
                    <a:pt x="639968" y="55169"/>
                  </a:cubicBezTo>
                  <a:cubicBezTo>
                    <a:pt x="648435" y="51994"/>
                    <a:pt x="537839" y="10719"/>
                    <a:pt x="547893" y="4369"/>
                  </a:cubicBezTo>
                  <a:cubicBezTo>
                    <a:pt x="557947" y="-1981"/>
                    <a:pt x="648435" y="-4098"/>
                    <a:pt x="700293" y="17069"/>
                  </a:cubicBezTo>
                  <a:cubicBezTo>
                    <a:pt x="752151" y="38236"/>
                    <a:pt x="846343" y="124490"/>
                    <a:pt x="859043" y="131369"/>
                  </a:cubicBezTo>
                  <a:cubicBezTo>
                    <a:pt x="871743" y="138248"/>
                    <a:pt x="838935" y="80040"/>
                    <a:pt x="776493" y="58344"/>
                  </a:cubicBezTo>
                  <a:cubicBezTo>
                    <a:pt x="714051" y="36648"/>
                    <a:pt x="520376" y="3840"/>
                    <a:pt x="484393" y="1194"/>
                  </a:cubicBezTo>
                  <a:cubicBezTo>
                    <a:pt x="448410" y="-1452"/>
                    <a:pt x="576468" y="35590"/>
                    <a:pt x="560593" y="42469"/>
                  </a:cubicBezTo>
                  <a:cubicBezTo>
                    <a:pt x="544718" y="49348"/>
                    <a:pt x="420893" y="45115"/>
                    <a:pt x="389143" y="42469"/>
                  </a:cubicBezTo>
                  <a:cubicBezTo>
                    <a:pt x="357393" y="39823"/>
                    <a:pt x="376972" y="22361"/>
                    <a:pt x="370093" y="26594"/>
                  </a:cubicBezTo>
                  <a:cubicBezTo>
                    <a:pt x="363214" y="30827"/>
                    <a:pt x="372739" y="61519"/>
                    <a:pt x="347868" y="67869"/>
                  </a:cubicBezTo>
                  <a:cubicBezTo>
                    <a:pt x="322997" y="74219"/>
                    <a:pt x="219281" y="70515"/>
                    <a:pt x="220868" y="64694"/>
                  </a:cubicBezTo>
                  <a:cubicBezTo>
                    <a:pt x="222456" y="58873"/>
                    <a:pt x="351572" y="30827"/>
                    <a:pt x="357393" y="32944"/>
                  </a:cubicBezTo>
                  <a:cubicBezTo>
                    <a:pt x="363214" y="35061"/>
                    <a:pt x="313472" y="58873"/>
                    <a:pt x="255793" y="77394"/>
                  </a:cubicBezTo>
                  <a:cubicBezTo>
                    <a:pt x="198114" y="95915"/>
                    <a:pt x="-22020" y="152536"/>
                    <a:pt x="1793" y="1504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 1342">
              <a:extLst>
                <a:ext uri="{FF2B5EF4-FFF2-40B4-BE49-F238E27FC236}">
                  <a16:creationId xmlns:a16="http://schemas.microsoft.com/office/drawing/2014/main" id="{8C8E161C-9536-EECD-BEBD-0994E11757DC}"/>
                </a:ext>
              </a:extLst>
            </p:cNvPr>
            <p:cNvSpPr/>
            <p:nvPr/>
          </p:nvSpPr>
          <p:spPr>
            <a:xfrm>
              <a:off x="4860914" y="3158854"/>
              <a:ext cx="433527" cy="82872"/>
            </a:xfrm>
            <a:custGeom>
              <a:avLst/>
              <a:gdLst>
                <a:gd name="connsiteX0" fmla="*/ 11 w 433527"/>
                <a:gd name="connsiteY0" fmla="*/ 82821 h 82872"/>
                <a:gd name="connsiteX1" fmla="*/ 371486 w 433527"/>
                <a:gd name="connsiteY1" fmla="*/ 35196 h 82872"/>
                <a:gd name="connsiteX2" fmla="*/ 428636 w 433527"/>
                <a:gd name="connsiteY2" fmla="*/ 271 h 82872"/>
                <a:gd name="connsiteX3" fmla="*/ 320686 w 433527"/>
                <a:gd name="connsiteY3" fmla="*/ 19321 h 82872"/>
                <a:gd name="connsiteX4" fmla="*/ 384186 w 433527"/>
                <a:gd name="connsiteY4" fmla="*/ 25671 h 82872"/>
                <a:gd name="connsiteX5" fmla="*/ 11 w 433527"/>
                <a:gd name="connsiteY5" fmla="*/ 82821 h 8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527" h="82872">
                  <a:moveTo>
                    <a:pt x="11" y="82821"/>
                  </a:moveTo>
                  <a:cubicBezTo>
                    <a:pt x="-2106" y="84409"/>
                    <a:pt x="300049" y="48954"/>
                    <a:pt x="371486" y="35196"/>
                  </a:cubicBezTo>
                  <a:cubicBezTo>
                    <a:pt x="442923" y="21438"/>
                    <a:pt x="437103" y="2917"/>
                    <a:pt x="428636" y="271"/>
                  </a:cubicBezTo>
                  <a:cubicBezTo>
                    <a:pt x="420169" y="-2375"/>
                    <a:pt x="328094" y="15088"/>
                    <a:pt x="320686" y="19321"/>
                  </a:cubicBezTo>
                  <a:cubicBezTo>
                    <a:pt x="313278" y="23554"/>
                    <a:pt x="431811" y="14029"/>
                    <a:pt x="384186" y="25671"/>
                  </a:cubicBezTo>
                  <a:cubicBezTo>
                    <a:pt x="336561" y="37313"/>
                    <a:pt x="2128" y="81233"/>
                    <a:pt x="11" y="828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 1343">
              <a:extLst>
                <a:ext uri="{FF2B5EF4-FFF2-40B4-BE49-F238E27FC236}">
                  <a16:creationId xmlns:a16="http://schemas.microsoft.com/office/drawing/2014/main" id="{1A2F6542-DEE6-42E7-6A00-F73C300853F7}"/>
                </a:ext>
              </a:extLst>
            </p:cNvPr>
            <p:cNvSpPr/>
            <p:nvPr/>
          </p:nvSpPr>
          <p:spPr>
            <a:xfrm>
              <a:off x="5173242" y="3143250"/>
              <a:ext cx="398704" cy="57225"/>
            </a:xfrm>
            <a:custGeom>
              <a:avLst/>
              <a:gdLst>
                <a:gd name="connsiteX0" fmla="*/ 5183 w 398704"/>
                <a:gd name="connsiteY0" fmla="*/ 31750 h 57225"/>
                <a:gd name="connsiteX1" fmla="*/ 227433 w 398704"/>
                <a:gd name="connsiteY1" fmla="*/ 57150 h 57225"/>
                <a:gd name="connsiteX2" fmla="*/ 395708 w 398704"/>
                <a:gd name="connsiteY2" fmla="*/ 22225 h 57225"/>
                <a:gd name="connsiteX3" fmla="*/ 329033 w 398704"/>
                <a:gd name="connsiteY3" fmla="*/ 25400 h 57225"/>
                <a:gd name="connsiteX4" fmla="*/ 249658 w 398704"/>
                <a:gd name="connsiteY4" fmla="*/ 0 h 57225"/>
                <a:gd name="connsiteX5" fmla="*/ 313158 w 398704"/>
                <a:gd name="connsiteY5" fmla="*/ 25400 h 57225"/>
                <a:gd name="connsiteX6" fmla="*/ 154408 w 398704"/>
                <a:gd name="connsiteY6" fmla="*/ 38100 h 57225"/>
                <a:gd name="connsiteX7" fmla="*/ 75033 w 398704"/>
                <a:gd name="connsiteY7" fmla="*/ 38100 h 57225"/>
                <a:gd name="connsiteX8" fmla="*/ 5183 w 398704"/>
                <a:gd name="connsiteY8" fmla="*/ 31750 h 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704" h="57225">
                  <a:moveTo>
                    <a:pt x="5183" y="31750"/>
                  </a:moveTo>
                  <a:cubicBezTo>
                    <a:pt x="30583" y="34925"/>
                    <a:pt x="162346" y="58737"/>
                    <a:pt x="227433" y="57150"/>
                  </a:cubicBezTo>
                  <a:cubicBezTo>
                    <a:pt x="292520" y="55563"/>
                    <a:pt x="378775" y="27517"/>
                    <a:pt x="395708" y="22225"/>
                  </a:cubicBezTo>
                  <a:cubicBezTo>
                    <a:pt x="412641" y="16933"/>
                    <a:pt x="353375" y="29104"/>
                    <a:pt x="329033" y="25400"/>
                  </a:cubicBezTo>
                  <a:cubicBezTo>
                    <a:pt x="304691" y="21696"/>
                    <a:pt x="252304" y="0"/>
                    <a:pt x="249658" y="0"/>
                  </a:cubicBezTo>
                  <a:cubicBezTo>
                    <a:pt x="247012" y="0"/>
                    <a:pt x="329033" y="19050"/>
                    <a:pt x="313158" y="25400"/>
                  </a:cubicBezTo>
                  <a:cubicBezTo>
                    <a:pt x="297283" y="31750"/>
                    <a:pt x="194095" y="35983"/>
                    <a:pt x="154408" y="38100"/>
                  </a:cubicBezTo>
                  <a:cubicBezTo>
                    <a:pt x="114721" y="40217"/>
                    <a:pt x="95141" y="39158"/>
                    <a:pt x="75033" y="38100"/>
                  </a:cubicBezTo>
                  <a:cubicBezTo>
                    <a:pt x="54925" y="37042"/>
                    <a:pt x="-20217" y="28575"/>
                    <a:pt x="5183" y="317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 1344">
              <a:extLst>
                <a:ext uri="{FF2B5EF4-FFF2-40B4-BE49-F238E27FC236}">
                  <a16:creationId xmlns:a16="http://schemas.microsoft.com/office/drawing/2014/main" id="{45FC0619-4A95-CC70-4159-D3DCF2387E4C}"/>
                </a:ext>
              </a:extLst>
            </p:cNvPr>
            <p:cNvSpPr/>
            <p:nvPr/>
          </p:nvSpPr>
          <p:spPr>
            <a:xfrm>
              <a:off x="5133826" y="2997200"/>
              <a:ext cx="103351" cy="76200"/>
            </a:xfrm>
            <a:custGeom>
              <a:avLst/>
              <a:gdLst>
                <a:gd name="connsiteX0" fmla="*/ 149 w 103351"/>
                <a:gd name="connsiteY0" fmla="*/ 0 h 76200"/>
                <a:gd name="connsiteX1" fmla="*/ 95399 w 103351"/>
                <a:gd name="connsiteY1" fmla="*/ 41275 h 76200"/>
                <a:gd name="connsiteX2" fmla="*/ 95399 w 103351"/>
                <a:gd name="connsiteY2" fmla="*/ 76200 h 76200"/>
                <a:gd name="connsiteX3" fmla="*/ 73174 w 103351"/>
                <a:gd name="connsiteY3" fmla="*/ 41275 h 76200"/>
                <a:gd name="connsiteX4" fmla="*/ 149 w 103351"/>
                <a:gd name="connsiteY4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351" h="76200">
                  <a:moveTo>
                    <a:pt x="149" y="0"/>
                  </a:moveTo>
                  <a:cubicBezTo>
                    <a:pt x="3853" y="0"/>
                    <a:pt x="79524" y="28575"/>
                    <a:pt x="95399" y="41275"/>
                  </a:cubicBezTo>
                  <a:cubicBezTo>
                    <a:pt x="111274" y="53975"/>
                    <a:pt x="99103" y="76200"/>
                    <a:pt x="95399" y="76200"/>
                  </a:cubicBezTo>
                  <a:cubicBezTo>
                    <a:pt x="91695" y="76200"/>
                    <a:pt x="83757" y="51858"/>
                    <a:pt x="73174" y="41275"/>
                  </a:cubicBezTo>
                  <a:cubicBezTo>
                    <a:pt x="62591" y="30692"/>
                    <a:pt x="-3555" y="0"/>
                    <a:pt x="14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 1345">
              <a:extLst>
                <a:ext uri="{FF2B5EF4-FFF2-40B4-BE49-F238E27FC236}">
                  <a16:creationId xmlns:a16="http://schemas.microsoft.com/office/drawing/2014/main" id="{BB150F4E-5302-A7E6-EDF3-0069DAB10709}"/>
                </a:ext>
              </a:extLst>
            </p:cNvPr>
            <p:cNvSpPr/>
            <p:nvPr/>
          </p:nvSpPr>
          <p:spPr>
            <a:xfrm>
              <a:off x="5231340" y="2955577"/>
              <a:ext cx="134904" cy="149734"/>
            </a:xfrm>
            <a:custGeom>
              <a:avLst/>
              <a:gdLst>
                <a:gd name="connsiteX0" fmla="*/ 134410 w 134904"/>
                <a:gd name="connsiteY0" fmla="*/ 348 h 149734"/>
                <a:gd name="connsiteX1" fmla="*/ 70910 w 134904"/>
                <a:gd name="connsiteY1" fmla="*/ 47973 h 149734"/>
                <a:gd name="connsiteX2" fmla="*/ 1060 w 134904"/>
                <a:gd name="connsiteY2" fmla="*/ 149573 h 149734"/>
                <a:gd name="connsiteX3" fmla="*/ 35985 w 134904"/>
                <a:gd name="connsiteY3" fmla="*/ 70198 h 149734"/>
                <a:gd name="connsiteX4" fmla="*/ 134410 w 134904"/>
                <a:gd name="connsiteY4" fmla="*/ 348 h 14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904" h="149734">
                  <a:moveTo>
                    <a:pt x="134410" y="348"/>
                  </a:moveTo>
                  <a:cubicBezTo>
                    <a:pt x="140231" y="-3356"/>
                    <a:pt x="93135" y="23102"/>
                    <a:pt x="70910" y="47973"/>
                  </a:cubicBezTo>
                  <a:cubicBezTo>
                    <a:pt x="48685" y="72844"/>
                    <a:pt x="6881" y="145869"/>
                    <a:pt x="1060" y="149573"/>
                  </a:cubicBezTo>
                  <a:cubicBezTo>
                    <a:pt x="-4761" y="153277"/>
                    <a:pt x="14289" y="92423"/>
                    <a:pt x="35985" y="70198"/>
                  </a:cubicBezTo>
                  <a:cubicBezTo>
                    <a:pt x="57681" y="47973"/>
                    <a:pt x="128589" y="4052"/>
                    <a:pt x="134410" y="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 1346">
              <a:extLst>
                <a:ext uri="{FF2B5EF4-FFF2-40B4-BE49-F238E27FC236}">
                  <a16:creationId xmlns:a16="http://schemas.microsoft.com/office/drawing/2014/main" id="{D9442A8C-AE15-FB5A-AAC0-E69C5B4E0753}"/>
                </a:ext>
              </a:extLst>
            </p:cNvPr>
            <p:cNvSpPr/>
            <p:nvPr/>
          </p:nvSpPr>
          <p:spPr>
            <a:xfrm>
              <a:off x="4777852" y="3273316"/>
              <a:ext cx="512577" cy="133459"/>
            </a:xfrm>
            <a:custGeom>
              <a:avLst/>
              <a:gdLst>
                <a:gd name="connsiteX0" fmla="*/ 523 w 512577"/>
                <a:gd name="connsiteY0" fmla="*/ 109 h 133459"/>
                <a:gd name="connsiteX1" fmla="*/ 308498 w 512577"/>
                <a:gd name="connsiteY1" fmla="*/ 60434 h 133459"/>
                <a:gd name="connsiteX2" fmla="*/ 505348 w 512577"/>
                <a:gd name="connsiteY2" fmla="*/ 114409 h 133459"/>
                <a:gd name="connsiteX3" fmla="*/ 441848 w 512577"/>
                <a:gd name="connsiteY3" fmla="*/ 92184 h 133459"/>
                <a:gd name="connsiteX4" fmla="*/ 178323 w 512577"/>
                <a:gd name="connsiteY4" fmla="*/ 47734 h 133459"/>
                <a:gd name="connsiteX5" fmla="*/ 419623 w 512577"/>
                <a:gd name="connsiteY5" fmla="*/ 133459 h 133459"/>
                <a:gd name="connsiteX6" fmla="*/ 238648 w 512577"/>
                <a:gd name="connsiteY6" fmla="*/ 47734 h 133459"/>
                <a:gd name="connsiteX7" fmla="*/ 523 w 512577"/>
                <a:gd name="connsiteY7" fmla="*/ 109 h 13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2577" h="133459">
                  <a:moveTo>
                    <a:pt x="523" y="109"/>
                  </a:moveTo>
                  <a:cubicBezTo>
                    <a:pt x="12165" y="2226"/>
                    <a:pt x="224361" y="41384"/>
                    <a:pt x="308498" y="60434"/>
                  </a:cubicBezTo>
                  <a:cubicBezTo>
                    <a:pt x="392635" y="79484"/>
                    <a:pt x="483123" y="109117"/>
                    <a:pt x="505348" y="114409"/>
                  </a:cubicBezTo>
                  <a:cubicBezTo>
                    <a:pt x="527573" y="119701"/>
                    <a:pt x="496352" y="103296"/>
                    <a:pt x="441848" y="92184"/>
                  </a:cubicBezTo>
                  <a:cubicBezTo>
                    <a:pt x="387344" y="81072"/>
                    <a:pt x="182027" y="40855"/>
                    <a:pt x="178323" y="47734"/>
                  </a:cubicBezTo>
                  <a:cubicBezTo>
                    <a:pt x="174619" y="54613"/>
                    <a:pt x="409569" y="133459"/>
                    <a:pt x="419623" y="133459"/>
                  </a:cubicBezTo>
                  <a:cubicBezTo>
                    <a:pt x="429677" y="133459"/>
                    <a:pt x="302677" y="68371"/>
                    <a:pt x="238648" y="47734"/>
                  </a:cubicBezTo>
                  <a:cubicBezTo>
                    <a:pt x="174619" y="27097"/>
                    <a:pt x="-11119" y="-2008"/>
                    <a:pt x="523" y="1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 1347">
              <a:extLst>
                <a:ext uri="{FF2B5EF4-FFF2-40B4-BE49-F238E27FC236}">
                  <a16:creationId xmlns:a16="http://schemas.microsoft.com/office/drawing/2014/main" id="{B3280D92-4B40-6D8C-12BA-53C881A5DFDA}"/>
                </a:ext>
              </a:extLst>
            </p:cNvPr>
            <p:cNvSpPr/>
            <p:nvPr/>
          </p:nvSpPr>
          <p:spPr>
            <a:xfrm>
              <a:off x="4799310" y="3266092"/>
              <a:ext cx="287364" cy="104620"/>
            </a:xfrm>
            <a:custGeom>
              <a:avLst/>
              <a:gdLst>
                <a:gd name="connsiteX0" fmla="*/ 1290 w 287364"/>
                <a:gd name="connsiteY0" fmla="*/ 983 h 104620"/>
                <a:gd name="connsiteX1" fmla="*/ 280690 w 287364"/>
                <a:gd name="connsiteY1" fmla="*/ 102583 h 104620"/>
                <a:gd name="connsiteX2" fmla="*/ 198140 w 287364"/>
                <a:gd name="connsiteY2" fmla="*/ 67658 h 104620"/>
                <a:gd name="connsiteX3" fmla="*/ 175915 w 287364"/>
                <a:gd name="connsiteY3" fmla="*/ 51783 h 104620"/>
                <a:gd name="connsiteX4" fmla="*/ 1290 w 287364"/>
                <a:gd name="connsiteY4" fmla="*/ 983 h 10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364" h="104620">
                  <a:moveTo>
                    <a:pt x="1290" y="983"/>
                  </a:moveTo>
                  <a:cubicBezTo>
                    <a:pt x="18752" y="9450"/>
                    <a:pt x="247882" y="91471"/>
                    <a:pt x="280690" y="102583"/>
                  </a:cubicBezTo>
                  <a:cubicBezTo>
                    <a:pt x="313498" y="113696"/>
                    <a:pt x="215602" y="76125"/>
                    <a:pt x="198140" y="67658"/>
                  </a:cubicBezTo>
                  <a:cubicBezTo>
                    <a:pt x="180678" y="59191"/>
                    <a:pt x="202902" y="62366"/>
                    <a:pt x="175915" y="51783"/>
                  </a:cubicBezTo>
                  <a:cubicBezTo>
                    <a:pt x="148928" y="41200"/>
                    <a:pt x="-16172" y="-7484"/>
                    <a:pt x="1290" y="9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 1348">
              <a:extLst>
                <a:ext uri="{FF2B5EF4-FFF2-40B4-BE49-F238E27FC236}">
                  <a16:creationId xmlns:a16="http://schemas.microsoft.com/office/drawing/2014/main" id="{9A816752-982F-D710-A05B-8CE70A32D8CE}"/>
                </a:ext>
              </a:extLst>
            </p:cNvPr>
            <p:cNvSpPr/>
            <p:nvPr/>
          </p:nvSpPr>
          <p:spPr>
            <a:xfrm>
              <a:off x="5235565" y="3202625"/>
              <a:ext cx="400509" cy="169246"/>
            </a:xfrm>
            <a:custGeom>
              <a:avLst/>
              <a:gdLst>
                <a:gd name="connsiteX0" fmla="*/ 10 w 400509"/>
                <a:gd name="connsiteY0" fmla="*/ 169225 h 169246"/>
                <a:gd name="connsiteX1" fmla="*/ 238135 w 400509"/>
                <a:gd name="connsiteY1" fmla="*/ 147000 h 169246"/>
                <a:gd name="connsiteX2" fmla="*/ 368310 w 400509"/>
                <a:gd name="connsiteY2" fmla="*/ 51750 h 169246"/>
                <a:gd name="connsiteX3" fmla="*/ 346085 w 400509"/>
                <a:gd name="connsiteY3" fmla="*/ 58100 h 169246"/>
                <a:gd name="connsiteX4" fmla="*/ 390535 w 400509"/>
                <a:gd name="connsiteY4" fmla="*/ 4125 h 169246"/>
                <a:gd name="connsiteX5" fmla="*/ 123835 w 400509"/>
                <a:gd name="connsiteY5" fmla="*/ 7300 h 169246"/>
                <a:gd name="connsiteX6" fmla="*/ 209560 w 400509"/>
                <a:gd name="connsiteY6" fmla="*/ 35875 h 169246"/>
                <a:gd name="connsiteX7" fmla="*/ 200035 w 400509"/>
                <a:gd name="connsiteY7" fmla="*/ 89850 h 169246"/>
                <a:gd name="connsiteX8" fmla="*/ 307985 w 400509"/>
                <a:gd name="connsiteY8" fmla="*/ 77150 h 169246"/>
                <a:gd name="connsiteX9" fmla="*/ 263535 w 400509"/>
                <a:gd name="connsiteY9" fmla="*/ 108900 h 169246"/>
                <a:gd name="connsiteX10" fmla="*/ 149235 w 400509"/>
                <a:gd name="connsiteY10" fmla="*/ 108900 h 169246"/>
                <a:gd name="connsiteX11" fmla="*/ 247660 w 400509"/>
                <a:gd name="connsiteY11" fmla="*/ 150175 h 169246"/>
                <a:gd name="connsiteX12" fmla="*/ 10 w 400509"/>
                <a:gd name="connsiteY12" fmla="*/ 169225 h 16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509" h="169246">
                  <a:moveTo>
                    <a:pt x="10" y="169225"/>
                  </a:moveTo>
                  <a:cubicBezTo>
                    <a:pt x="-1577" y="168696"/>
                    <a:pt x="176752" y="166579"/>
                    <a:pt x="238135" y="147000"/>
                  </a:cubicBezTo>
                  <a:cubicBezTo>
                    <a:pt x="299518" y="127421"/>
                    <a:pt x="368310" y="51750"/>
                    <a:pt x="368310" y="51750"/>
                  </a:cubicBezTo>
                  <a:cubicBezTo>
                    <a:pt x="386302" y="36933"/>
                    <a:pt x="342381" y="66037"/>
                    <a:pt x="346085" y="58100"/>
                  </a:cubicBezTo>
                  <a:cubicBezTo>
                    <a:pt x="349789" y="50163"/>
                    <a:pt x="427577" y="12592"/>
                    <a:pt x="390535" y="4125"/>
                  </a:cubicBezTo>
                  <a:cubicBezTo>
                    <a:pt x="353493" y="-4342"/>
                    <a:pt x="153997" y="2008"/>
                    <a:pt x="123835" y="7300"/>
                  </a:cubicBezTo>
                  <a:cubicBezTo>
                    <a:pt x="93673" y="12592"/>
                    <a:pt x="196860" y="22117"/>
                    <a:pt x="209560" y="35875"/>
                  </a:cubicBezTo>
                  <a:cubicBezTo>
                    <a:pt x="222260" y="49633"/>
                    <a:pt x="183631" y="82971"/>
                    <a:pt x="200035" y="89850"/>
                  </a:cubicBezTo>
                  <a:cubicBezTo>
                    <a:pt x="216439" y="96729"/>
                    <a:pt x="297402" y="73975"/>
                    <a:pt x="307985" y="77150"/>
                  </a:cubicBezTo>
                  <a:cubicBezTo>
                    <a:pt x="318568" y="80325"/>
                    <a:pt x="289993" y="103608"/>
                    <a:pt x="263535" y="108900"/>
                  </a:cubicBezTo>
                  <a:cubicBezTo>
                    <a:pt x="237077" y="114192"/>
                    <a:pt x="151881" y="102021"/>
                    <a:pt x="149235" y="108900"/>
                  </a:cubicBezTo>
                  <a:cubicBezTo>
                    <a:pt x="146589" y="115779"/>
                    <a:pt x="268827" y="140121"/>
                    <a:pt x="247660" y="150175"/>
                  </a:cubicBezTo>
                  <a:cubicBezTo>
                    <a:pt x="226493" y="160229"/>
                    <a:pt x="1597" y="169754"/>
                    <a:pt x="10" y="169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 1349">
              <a:extLst>
                <a:ext uri="{FF2B5EF4-FFF2-40B4-BE49-F238E27FC236}">
                  <a16:creationId xmlns:a16="http://schemas.microsoft.com/office/drawing/2014/main" id="{0D455472-AA0F-FAF8-B352-F141B94AF865}"/>
                </a:ext>
              </a:extLst>
            </p:cNvPr>
            <p:cNvSpPr/>
            <p:nvPr/>
          </p:nvSpPr>
          <p:spPr>
            <a:xfrm>
              <a:off x="4767284" y="3322343"/>
              <a:ext cx="527831" cy="127758"/>
            </a:xfrm>
            <a:custGeom>
              <a:avLst/>
              <a:gdLst>
                <a:gd name="connsiteX0" fmla="*/ 23791 w 527831"/>
                <a:gd name="connsiteY0" fmla="*/ 8232 h 127758"/>
                <a:gd name="connsiteX1" fmla="*/ 509566 w 527831"/>
                <a:gd name="connsiteY1" fmla="*/ 122532 h 127758"/>
                <a:gd name="connsiteX2" fmla="*/ 404791 w 527831"/>
                <a:gd name="connsiteY2" fmla="*/ 109832 h 127758"/>
                <a:gd name="connsiteX3" fmla="*/ 211116 w 527831"/>
                <a:gd name="connsiteY3" fmla="*/ 122532 h 127758"/>
                <a:gd name="connsiteX4" fmla="*/ 357166 w 527831"/>
                <a:gd name="connsiteY4" fmla="*/ 113007 h 127758"/>
                <a:gd name="connsiteX5" fmla="*/ 319066 w 527831"/>
                <a:gd name="connsiteY5" fmla="*/ 90782 h 127758"/>
                <a:gd name="connsiteX6" fmla="*/ 96816 w 527831"/>
                <a:gd name="connsiteY6" fmla="*/ 17757 h 127758"/>
                <a:gd name="connsiteX7" fmla="*/ 23791 w 527831"/>
                <a:gd name="connsiteY7" fmla="*/ 8232 h 12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7831" h="127758">
                  <a:moveTo>
                    <a:pt x="23791" y="8232"/>
                  </a:moveTo>
                  <a:cubicBezTo>
                    <a:pt x="92583" y="25694"/>
                    <a:pt x="446066" y="105599"/>
                    <a:pt x="509566" y="122532"/>
                  </a:cubicBezTo>
                  <a:cubicBezTo>
                    <a:pt x="573066" y="139465"/>
                    <a:pt x="454533" y="109832"/>
                    <a:pt x="404791" y="109832"/>
                  </a:cubicBezTo>
                  <a:cubicBezTo>
                    <a:pt x="355049" y="109832"/>
                    <a:pt x="211116" y="122532"/>
                    <a:pt x="211116" y="122532"/>
                  </a:cubicBezTo>
                  <a:cubicBezTo>
                    <a:pt x="203179" y="123061"/>
                    <a:pt x="339174" y="118299"/>
                    <a:pt x="357166" y="113007"/>
                  </a:cubicBezTo>
                  <a:cubicBezTo>
                    <a:pt x="375158" y="107715"/>
                    <a:pt x="362458" y="106657"/>
                    <a:pt x="319066" y="90782"/>
                  </a:cubicBezTo>
                  <a:cubicBezTo>
                    <a:pt x="275674" y="74907"/>
                    <a:pt x="140737" y="30986"/>
                    <a:pt x="96816" y="17757"/>
                  </a:cubicBezTo>
                  <a:cubicBezTo>
                    <a:pt x="52895" y="4528"/>
                    <a:pt x="-45001" y="-9230"/>
                    <a:pt x="23791" y="8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 1350">
              <a:extLst>
                <a:ext uri="{FF2B5EF4-FFF2-40B4-BE49-F238E27FC236}">
                  <a16:creationId xmlns:a16="http://schemas.microsoft.com/office/drawing/2014/main" id="{3FA459A0-BAC5-914E-ECDD-6BD079109E3A}"/>
                </a:ext>
              </a:extLst>
            </p:cNvPr>
            <p:cNvSpPr/>
            <p:nvPr/>
          </p:nvSpPr>
          <p:spPr>
            <a:xfrm>
              <a:off x="5252602" y="3349625"/>
              <a:ext cx="97390" cy="123825"/>
            </a:xfrm>
            <a:custGeom>
              <a:avLst/>
              <a:gdLst>
                <a:gd name="connsiteX0" fmla="*/ 97273 w 97390"/>
                <a:gd name="connsiteY0" fmla="*/ 0 h 123825"/>
                <a:gd name="connsiteX1" fmla="*/ 24248 w 97390"/>
                <a:gd name="connsiteY1" fmla="*/ 50800 h 123825"/>
                <a:gd name="connsiteX2" fmla="*/ 11548 w 97390"/>
                <a:gd name="connsiteY2" fmla="*/ 123825 h 123825"/>
                <a:gd name="connsiteX3" fmla="*/ 11548 w 97390"/>
                <a:gd name="connsiteY3" fmla="*/ 63500 h 123825"/>
                <a:gd name="connsiteX4" fmla="*/ 5198 w 97390"/>
                <a:gd name="connsiteY4" fmla="*/ 50800 h 123825"/>
                <a:gd name="connsiteX5" fmla="*/ 97273 w 97390"/>
                <a:gd name="connsiteY5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390" h="123825">
                  <a:moveTo>
                    <a:pt x="97273" y="0"/>
                  </a:moveTo>
                  <a:cubicBezTo>
                    <a:pt x="100448" y="0"/>
                    <a:pt x="38535" y="30163"/>
                    <a:pt x="24248" y="50800"/>
                  </a:cubicBezTo>
                  <a:cubicBezTo>
                    <a:pt x="9961" y="71437"/>
                    <a:pt x="13665" y="121708"/>
                    <a:pt x="11548" y="123825"/>
                  </a:cubicBezTo>
                  <a:lnTo>
                    <a:pt x="11548" y="63500"/>
                  </a:lnTo>
                  <a:cubicBezTo>
                    <a:pt x="10490" y="51329"/>
                    <a:pt x="-9090" y="59267"/>
                    <a:pt x="5198" y="50800"/>
                  </a:cubicBezTo>
                  <a:cubicBezTo>
                    <a:pt x="19486" y="42333"/>
                    <a:pt x="94098" y="0"/>
                    <a:pt x="9727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 1351">
              <a:extLst>
                <a:ext uri="{FF2B5EF4-FFF2-40B4-BE49-F238E27FC236}">
                  <a16:creationId xmlns:a16="http://schemas.microsoft.com/office/drawing/2014/main" id="{5188F0FE-78FA-1C16-8871-877C6C50A57D}"/>
                </a:ext>
              </a:extLst>
            </p:cNvPr>
            <p:cNvSpPr/>
            <p:nvPr/>
          </p:nvSpPr>
          <p:spPr>
            <a:xfrm>
              <a:off x="5251187" y="3326731"/>
              <a:ext cx="318032" cy="124510"/>
            </a:xfrm>
            <a:custGeom>
              <a:avLst/>
              <a:gdLst>
                <a:gd name="connsiteX0" fmla="*/ 263 w 318032"/>
                <a:gd name="connsiteY0" fmla="*/ 124494 h 124510"/>
                <a:gd name="connsiteX1" fmla="*/ 289188 w 318032"/>
                <a:gd name="connsiteY1" fmla="*/ 64169 h 124510"/>
                <a:gd name="connsiteX2" fmla="*/ 244738 w 318032"/>
                <a:gd name="connsiteY2" fmla="*/ 57819 h 124510"/>
                <a:gd name="connsiteX3" fmla="*/ 314588 w 318032"/>
                <a:gd name="connsiteY3" fmla="*/ 32419 h 124510"/>
                <a:gd name="connsiteX4" fmla="*/ 216163 w 318032"/>
                <a:gd name="connsiteY4" fmla="*/ 669 h 124510"/>
                <a:gd name="connsiteX5" fmla="*/ 317763 w 318032"/>
                <a:gd name="connsiteY5" fmla="*/ 64169 h 124510"/>
                <a:gd name="connsiteX6" fmla="*/ 238388 w 318032"/>
                <a:gd name="connsiteY6" fmla="*/ 57819 h 124510"/>
                <a:gd name="connsiteX7" fmla="*/ 263 w 318032"/>
                <a:gd name="connsiteY7" fmla="*/ 124494 h 12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032" h="124510">
                  <a:moveTo>
                    <a:pt x="263" y="124494"/>
                  </a:moveTo>
                  <a:cubicBezTo>
                    <a:pt x="8730" y="125552"/>
                    <a:pt x="248442" y="75281"/>
                    <a:pt x="289188" y="64169"/>
                  </a:cubicBezTo>
                  <a:cubicBezTo>
                    <a:pt x="329934" y="53056"/>
                    <a:pt x="240505" y="63111"/>
                    <a:pt x="244738" y="57819"/>
                  </a:cubicBezTo>
                  <a:cubicBezTo>
                    <a:pt x="248971" y="52527"/>
                    <a:pt x="319351" y="41944"/>
                    <a:pt x="314588" y="32419"/>
                  </a:cubicBezTo>
                  <a:cubicBezTo>
                    <a:pt x="309825" y="22894"/>
                    <a:pt x="215634" y="-4623"/>
                    <a:pt x="216163" y="669"/>
                  </a:cubicBezTo>
                  <a:cubicBezTo>
                    <a:pt x="216692" y="5961"/>
                    <a:pt x="314059" y="54644"/>
                    <a:pt x="317763" y="64169"/>
                  </a:cubicBezTo>
                  <a:cubicBezTo>
                    <a:pt x="321467" y="73694"/>
                    <a:pt x="286542" y="50940"/>
                    <a:pt x="238388" y="57819"/>
                  </a:cubicBezTo>
                  <a:cubicBezTo>
                    <a:pt x="190234" y="64698"/>
                    <a:pt x="-8204" y="123436"/>
                    <a:pt x="263" y="1244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 1352">
              <a:extLst>
                <a:ext uri="{FF2B5EF4-FFF2-40B4-BE49-F238E27FC236}">
                  <a16:creationId xmlns:a16="http://schemas.microsoft.com/office/drawing/2014/main" id="{67F79F2D-B393-4553-0B37-476E9CFAB824}"/>
                </a:ext>
              </a:extLst>
            </p:cNvPr>
            <p:cNvSpPr/>
            <p:nvPr/>
          </p:nvSpPr>
          <p:spPr>
            <a:xfrm>
              <a:off x="5038628" y="3425546"/>
              <a:ext cx="495593" cy="50089"/>
            </a:xfrm>
            <a:custGeom>
              <a:avLst/>
              <a:gdLst>
                <a:gd name="connsiteX0" fmla="*/ 97 w 495593"/>
                <a:gd name="connsiteY0" fmla="*/ 47904 h 50089"/>
                <a:gd name="connsiteX1" fmla="*/ 314422 w 495593"/>
                <a:gd name="connsiteY1" fmla="*/ 44729 h 50089"/>
                <a:gd name="connsiteX2" fmla="*/ 495397 w 495593"/>
                <a:gd name="connsiteY2" fmla="*/ 279 h 50089"/>
                <a:gd name="connsiteX3" fmla="*/ 346172 w 495593"/>
                <a:gd name="connsiteY3" fmla="*/ 25679 h 50089"/>
                <a:gd name="connsiteX4" fmla="*/ 184247 w 495593"/>
                <a:gd name="connsiteY4" fmla="*/ 22504 h 50089"/>
                <a:gd name="connsiteX5" fmla="*/ 279497 w 495593"/>
                <a:gd name="connsiteY5" fmla="*/ 32029 h 50089"/>
                <a:gd name="connsiteX6" fmla="*/ 97 w 495593"/>
                <a:gd name="connsiteY6" fmla="*/ 47904 h 5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593" h="50089">
                  <a:moveTo>
                    <a:pt x="97" y="47904"/>
                  </a:moveTo>
                  <a:cubicBezTo>
                    <a:pt x="5918" y="50021"/>
                    <a:pt x="231872" y="52667"/>
                    <a:pt x="314422" y="44729"/>
                  </a:cubicBezTo>
                  <a:cubicBezTo>
                    <a:pt x="396972" y="36791"/>
                    <a:pt x="490105" y="3454"/>
                    <a:pt x="495397" y="279"/>
                  </a:cubicBezTo>
                  <a:cubicBezTo>
                    <a:pt x="500689" y="-2896"/>
                    <a:pt x="398030" y="21975"/>
                    <a:pt x="346172" y="25679"/>
                  </a:cubicBezTo>
                  <a:cubicBezTo>
                    <a:pt x="294314" y="29383"/>
                    <a:pt x="195359" y="21446"/>
                    <a:pt x="184247" y="22504"/>
                  </a:cubicBezTo>
                  <a:cubicBezTo>
                    <a:pt x="173135" y="23562"/>
                    <a:pt x="307014" y="27267"/>
                    <a:pt x="279497" y="32029"/>
                  </a:cubicBezTo>
                  <a:cubicBezTo>
                    <a:pt x="251980" y="36791"/>
                    <a:pt x="-5724" y="45787"/>
                    <a:pt x="97" y="479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 1353">
              <a:extLst>
                <a:ext uri="{FF2B5EF4-FFF2-40B4-BE49-F238E27FC236}">
                  <a16:creationId xmlns:a16="http://schemas.microsoft.com/office/drawing/2014/main" id="{FB4D99A3-64C2-3E06-8CE8-D3BAAAF883B9}"/>
                </a:ext>
              </a:extLst>
            </p:cNvPr>
            <p:cNvSpPr/>
            <p:nvPr/>
          </p:nvSpPr>
          <p:spPr>
            <a:xfrm>
              <a:off x="4724173" y="3228453"/>
              <a:ext cx="481369" cy="143535"/>
            </a:xfrm>
            <a:custGeom>
              <a:avLst/>
              <a:gdLst>
                <a:gd name="connsiteX0" fmla="*/ 227 w 481369"/>
                <a:gd name="connsiteY0" fmla="*/ 86247 h 143535"/>
                <a:gd name="connsiteX1" fmla="*/ 181202 w 481369"/>
                <a:gd name="connsiteY1" fmla="*/ 70372 h 143535"/>
                <a:gd name="connsiteX2" fmla="*/ 479652 w 481369"/>
                <a:gd name="connsiteY2" fmla="*/ 143397 h 143535"/>
                <a:gd name="connsiteX3" fmla="*/ 295502 w 481369"/>
                <a:gd name="connsiteY3" fmla="*/ 86247 h 143535"/>
                <a:gd name="connsiteX4" fmla="*/ 127227 w 481369"/>
                <a:gd name="connsiteY4" fmla="*/ 522 h 143535"/>
                <a:gd name="connsiteX5" fmla="*/ 216127 w 481369"/>
                <a:gd name="connsiteY5" fmla="*/ 51322 h 143535"/>
                <a:gd name="connsiteX6" fmla="*/ 227 w 481369"/>
                <a:gd name="connsiteY6" fmla="*/ 86247 h 14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369" h="143535">
                  <a:moveTo>
                    <a:pt x="227" y="86247"/>
                  </a:moveTo>
                  <a:cubicBezTo>
                    <a:pt x="-5594" y="89422"/>
                    <a:pt x="101298" y="60847"/>
                    <a:pt x="181202" y="70372"/>
                  </a:cubicBezTo>
                  <a:cubicBezTo>
                    <a:pt x="261106" y="79897"/>
                    <a:pt x="460602" y="140751"/>
                    <a:pt x="479652" y="143397"/>
                  </a:cubicBezTo>
                  <a:cubicBezTo>
                    <a:pt x="498702" y="146043"/>
                    <a:pt x="354239" y="110059"/>
                    <a:pt x="295502" y="86247"/>
                  </a:cubicBezTo>
                  <a:cubicBezTo>
                    <a:pt x="236765" y="62435"/>
                    <a:pt x="140456" y="6343"/>
                    <a:pt x="127227" y="522"/>
                  </a:cubicBezTo>
                  <a:cubicBezTo>
                    <a:pt x="113998" y="-5299"/>
                    <a:pt x="235706" y="39151"/>
                    <a:pt x="216127" y="51322"/>
                  </a:cubicBezTo>
                  <a:cubicBezTo>
                    <a:pt x="196548" y="63493"/>
                    <a:pt x="6048" y="83072"/>
                    <a:pt x="227" y="862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 1354">
              <a:extLst>
                <a:ext uri="{FF2B5EF4-FFF2-40B4-BE49-F238E27FC236}">
                  <a16:creationId xmlns:a16="http://schemas.microsoft.com/office/drawing/2014/main" id="{4E9624F9-623F-94E2-1C2F-7E95026B0489}"/>
                </a:ext>
              </a:extLst>
            </p:cNvPr>
            <p:cNvSpPr/>
            <p:nvPr/>
          </p:nvSpPr>
          <p:spPr>
            <a:xfrm>
              <a:off x="4921188" y="2142706"/>
              <a:ext cx="251078" cy="246653"/>
            </a:xfrm>
            <a:custGeom>
              <a:avLst/>
              <a:gdLst>
                <a:gd name="connsiteX0" fmla="*/ 62 w 251078"/>
                <a:gd name="connsiteY0" fmla="*/ 419 h 246653"/>
                <a:gd name="connsiteX1" fmla="*/ 95312 w 251078"/>
                <a:gd name="connsiteY1" fmla="*/ 102019 h 246653"/>
                <a:gd name="connsiteX2" fmla="*/ 92137 w 251078"/>
                <a:gd name="connsiteY2" fmla="*/ 244894 h 246653"/>
                <a:gd name="connsiteX3" fmla="*/ 146112 w 251078"/>
                <a:gd name="connsiteY3" fmla="*/ 175044 h 246653"/>
                <a:gd name="connsiteX4" fmla="*/ 247712 w 251078"/>
                <a:gd name="connsiteY4" fmla="*/ 76619 h 246653"/>
                <a:gd name="connsiteX5" fmla="*/ 225487 w 251078"/>
                <a:gd name="connsiteY5" fmla="*/ 13119 h 246653"/>
                <a:gd name="connsiteX6" fmla="*/ 212787 w 251078"/>
                <a:gd name="connsiteY6" fmla="*/ 111544 h 246653"/>
                <a:gd name="connsiteX7" fmla="*/ 133412 w 251078"/>
                <a:gd name="connsiteY7" fmla="*/ 152819 h 246653"/>
                <a:gd name="connsiteX8" fmla="*/ 111187 w 251078"/>
                <a:gd name="connsiteY8" fmla="*/ 194094 h 246653"/>
                <a:gd name="connsiteX9" fmla="*/ 111187 w 251078"/>
                <a:gd name="connsiteY9" fmla="*/ 140119 h 246653"/>
                <a:gd name="connsiteX10" fmla="*/ 62 w 251078"/>
                <a:gd name="connsiteY10" fmla="*/ 419 h 24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1078" h="246653">
                  <a:moveTo>
                    <a:pt x="62" y="419"/>
                  </a:moveTo>
                  <a:cubicBezTo>
                    <a:pt x="-2584" y="-5931"/>
                    <a:pt x="79966" y="61273"/>
                    <a:pt x="95312" y="102019"/>
                  </a:cubicBezTo>
                  <a:cubicBezTo>
                    <a:pt x="110658" y="142765"/>
                    <a:pt x="83670" y="232723"/>
                    <a:pt x="92137" y="244894"/>
                  </a:cubicBezTo>
                  <a:cubicBezTo>
                    <a:pt x="100604" y="257065"/>
                    <a:pt x="120183" y="203090"/>
                    <a:pt x="146112" y="175044"/>
                  </a:cubicBezTo>
                  <a:cubicBezTo>
                    <a:pt x="172041" y="146998"/>
                    <a:pt x="234483" y="103607"/>
                    <a:pt x="247712" y="76619"/>
                  </a:cubicBezTo>
                  <a:cubicBezTo>
                    <a:pt x="260941" y="49632"/>
                    <a:pt x="231308" y="7298"/>
                    <a:pt x="225487" y="13119"/>
                  </a:cubicBezTo>
                  <a:cubicBezTo>
                    <a:pt x="219666" y="18940"/>
                    <a:pt x="228133" y="88261"/>
                    <a:pt x="212787" y="111544"/>
                  </a:cubicBezTo>
                  <a:cubicBezTo>
                    <a:pt x="197441" y="134827"/>
                    <a:pt x="150345" y="139061"/>
                    <a:pt x="133412" y="152819"/>
                  </a:cubicBezTo>
                  <a:cubicBezTo>
                    <a:pt x="116479" y="166577"/>
                    <a:pt x="114891" y="196211"/>
                    <a:pt x="111187" y="194094"/>
                  </a:cubicBezTo>
                  <a:cubicBezTo>
                    <a:pt x="107483" y="191977"/>
                    <a:pt x="125475" y="169752"/>
                    <a:pt x="111187" y="140119"/>
                  </a:cubicBezTo>
                  <a:cubicBezTo>
                    <a:pt x="96899" y="110486"/>
                    <a:pt x="2708" y="6769"/>
                    <a:pt x="62" y="4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 1355">
              <a:extLst>
                <a:ext uri="{FF2B5EF4-FFF2-40B4-BE49-F238E27FC236}">
                  <a16:creationId xmlns:a16="http://schemas.microsoft.com/office/drawing/2014/main" id="{44E7A0A4-9AFD-CAAF-602A-2086F848887D}"/>
                </a:ext>
              </a:extLst>
            </p:cNvPr>
            <p:cNvSpPr/>
            <p:nvPr/>
          </p:nvSpPr>
          <p:spPr>
            <a:xfrm>
              <a:off x="5431740" y="2473325"/>
              <a:ext cx="466479" cy="133467"/>
            </a:xfrm>
            <a:custGeom>
              <a:avLst/>
              <a:gdLst>
                <a:gd name="connsiteX0" fmla="*/ 685 w 466479"/>
                <a:gd name="connsiteY0" fmla="*/ 0 h 133467"/>
                <a:gd name="connsiteX1" fmla="*/ 464235 w 466479"/>
                <a:gd name="connsiteY1" fmla="*/ 28575 h 133467"/>
                <a:gd name="connsiteX2" fmla="*/ 188010 w 466479"/>
                <a:gd name="connsiteY2" fmla="*/ 31750 h 133467"/>
                <a:gd name="connsiteX3" fmla="*/ 448360 w 466479"/>
                <a:gd name="connsiteY3" fmla="*/ 92075 h 133467"/>
                <a:gd name="connsiteX4" fmla="*/ 168960 w 466479"/>
                <a:gd name="connsiteY4" fmla="*/ 76200 h 133467"/>
                <a:gd name="connsiteX5" fmla="*/ 384860 w 466479"/>
                <a:gd name="connsiteY5" fmla="*/ 117475 h 133467"/>
                <a:gd name="connsiteX6" fmla="*/ 353110 w 466479"/>
                <a:gd name="connsiteY6" fmla="*/ 133350 h 133467"/>
                <a:gd name="connsiteX7" fmla="*/ 92760 w 466479"/>
                <a:gd name="connsiteY7" fmla="*/ 123825 h 133467"/>
                <a:gd name="connsiteX8" fmla="*/ 330885 w 466479"/>
                <a:gd name="connsiteY8" fmla="*/ 107950 h 133467"/>
                <a:gd name="connsiteX9" fmla="*/ 194360 w 466479"/>
                <a:gd name="connsiteY9" fmla="*/ 38100 h 133467"/>
                <a:gd name="connsiteX10" fmla="*/ 356285 w 466479"/>
                <a:gd name="connsiteY10" fmla="*/ 34925 h 133467"/>
                <a:gd name="connsiteX11" fmla="*/ 685 w 466479"/>
                <a:gd name="connsiteY11" fmla="*/ 0 h 13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6479" h="133467">
                  <a:moveTo>
                    <a:pt x="685" y="0"/>
                  </a:moveTo>
                  <a:lnTo>
                    <a:pt x="464235" y="28575"/>
                  </a:lnTo>
                  <a:cubicBezTo>
                    <a:pt x="495456" y="33867"/>
                    <a:pt x="190656" y="21167"/>
                    <a:pt x="188010" y="31750"/>
                  </a:cubicBezTo>
                  <a:cubicBezTo>
                    <a:pt x="185364" y="42333"/>
                    <a:pt x="451535" y="84667"/>
                    <a:pt x="448360" y="92075"/>
                  </a:cubicBezTo>
                  <a:cubicBezTo>
                    <a:pt x="445185" y="99483"/>
                    <a:pt x="179543" y="71967"/>
                    <a:pt x="168960" y="76200"/>
                  </a:cubicBezTo>
                  <a:cubicBezTo>
                    <a:pt x="158377" y="80433"/>
                    <a:pt x="354168" y="107950"/>
                    <a:pt x="384860" y="117475"/>
                  </a:cubicBezTo>
                  <a:cubicBezTo>
                    <a:pt x="415552" y="127000"/>
                    <a:pt x="401793" y="132292"/>
                    <a:pt x="353110" y="133350"/>
                  </a:cubicBezTo>
                  <a:cubicBezTo>
                    <a:pt x="304427" y="134408"/>
                    <a:pt x="96464" y="128058"/>
                    <a:pt x="92760" y="123825"/>
                  </a:cubicBezTo>
                  <a:cubicBezTo>
                    <a:pt x="89056" y="119592"/>
                    <a:pt x="313952" y="122237"/>
                    <a:pt x="330885" y="107950"/>
                  </a:cubicBezTo>
                  <a:cubicBezTo>
                    <a:pt x="347818" y="93663"/>
                    <a:pt x="190127" y="50271"/>
                    <a:pt x="194360" y="38100"/>
                  </a:cubicBezTo>
                  <a:cubicBezTo>
                    <a:pt x="198593" y="25929"/>
                    <a:pt x="388035" y="40217"/>
                    <a:pt x="356285" y="34925"/>
                  </a:cubicBezTo>
                  <a:cubicBezTo>
                    <a:pt x="324535" y="29633"/>
                    <a:pt x="-17306" y="1058"/>
                    <a:pt x="6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 1356">
              <a:extLst>
                <a:ext uri="{FF2B5EF4-FFF2-40B4-BE49-F238E27FC236}">
                  <a16:creationId xmlns:a16="http://schemas.microsoft.com/office/drawing/2014/main" id="{1039F0B6-1519-6E90-ADD8-4E9DAECB19B9}"/>
                </a:ext>
              </a:extLst>
            </p:cNvPr>
            <p:cNvSpPr/>
            <p:nvPr/>
          </p:nvSpPr>
          <p:spPr>
            <a:xfrm>
              <a:off x="5540309" y="2676371"/>
              <a:ext cx="307049" cy="418558"/>
            </a:xfrm>
            <a:custGeom>
              <a:avLst/>
              <a:gdLst>
                <a:gd name="connsiteX0" fmla="*/ 66 w 307049"/>
                <a:gd name="connsiteY0" fmla="*/ 154 h 418558"/>
                <a:gd name="connsiteX1" fmla="*/ 127066 w 307049"/>
                <a:gd name="connsiteY1" fmla="*/ 82704 h 418558"/>
                <a:gd name="connsiteX2" fmla="*/ 114366 w 307049"/>
                <a:gd name="connsiteY2" fmla="*/ 133504 h 418558"/>
                <a:gd name="connsiteX3" fmla="*/ 215966 w 307049"/>
                <a:gd name="connsiteY3" fmla="*/ 231929 h 418558"/>
                <a:gd name="connsiteX4" fmla="*/ 165166 w 307049"/>
                <a:gd name="connsiteY4" fmla="*/ 187479 h 418558"/>
                <a:gd name="connsiteX5" fmla="*/ 301691 w 307049"/>
                <a:gd name="connsiteY5" fmla="*/ 409729 h 418558"/>
                <a:gd name="connsiteX6" fmla="*/ 269941 w 307049"/>
                <a:gd name="connsiteY6" fmla="*/ 355754 h 418558"/>
                <a:gd name="connsiteX7" fmla="*/ 181041 w 307049"/>
                <a:gd name="connsiteY7" fmla="*/ 184304 h 418558"/>
                <a:gd name="connsiteX8" fmla="*/ 146116 w 307049"/>
                <a:gd name="connsiteY8" fmla="*/ 104929 h 418558"/>
                <a:gd name="connsiteX9" fmla="*/ 66 w 307049"/>
                <a:gd name="connsiteY9" fmla="*/ 154 h 41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49" h="418558">
                  <a:moveTo>
                    <a:pt x="66" y="154"/>
                  </a:moveTo>
                  <a:cubicBezTo>
                    <a:pt x="-3109" y="-3550"/>
                    <a:pt x="108016" y="60479"/>
                    <a:pt x="127066" y="82704"/>
                  </a:cubicBezTo>
                  <a:cubicBezTo>
                    <a:pt x="146116" y="104929"/>
                    <a:pt x="99549" y="108633"/>
                    <a:pt x="114366" y="133504"/>
                  </a:cubicBezTo>
                  <a:cubicBezTo>
                    <a:pt x="129183" y="158375"/>
                    <a:pt x="207499" y="222933"/>
                    <a:pt x="215966" y="231929"/>
                  </a:cubicBezTo>
                  <a:cubicBezTo>
                    <a:pt x="224433" y="240925"/>
                    <a:pt x="150878" y="157846"/>
                    <a:pt x="165166" y="187479"/>
                  </a:cubicBezTo>
                  <a:cubicBezTo>
                    <a:pt x="179454" y="217112"/>
                    <a:pt x="284229" y="381683"/>
                    <a:pt x="301691" y="409729"/>
                  </a:cubicBezTo>
                  <a:cubicBezTo>
                    <a:pt x="319154" y="437775"/>
                    <a:pt x="290049" y="393325"/>
                    <a:pt x="269941" y="355754"/>
                  </a:cubicBezTo>
                  <a:cubicBezTo>
                    <a:pt x="249833" y="318183"/>
                    <a:pt x="201679" y="226108"/>
                    <a:pt x="181041" y="184304"/>
                  </a:cubicBezTo>
                  <a:cubicBezTo>
                    <a:pt x="160404" y="142500"/>
                    <a:pt x="171516" y="133504"/>
                    <a:pt x="146116" y="104929"/>
                  </a:cubicBezTo>
                  <a:cubicBezTo>
                    <a:pt x="120716" y="76354"/>
                    <a:pt x="3241" y="3858"/>
                    <a:pt x="66" y="15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 1357">
              <a:extLst>
                <a:ext uri="{FF2B5EF4-FFF2-40B4-BE49-F238E27FC236}">
                  <a16:creationId xmlns:a16="http://schemas.microsoft.com/office/drawing/2014/main" id="{D4A7013B-9B77-A861-374F-7D87451AFA56}"/>
                </a:ext>
              </a:extLst>
            </p:cNvPr>
            <p:cNvSpPr/>
            <p:nvPr/>
          </p:nvSpPr>
          <p:spPr>
            <a:xfrm>
              <a:off x="6010231" y="2466261"/>
              <a:ext cx="95401" cy="395694"/>
            </a:xfrm>
            <a:custGeom>
              <a:avLst/>
              <a:gdLst>
                <a:gd name="connsiteX0" fmla="*/ 44 w 95401"/>
                <a:gd name="connsiteY0" fmla="*/ 76914 h 395694"/>
                <a:gd name="connsiteX1" fmla="*/ 63544 w 95401"/>
                <a:gd name="connsiteY1" fmla="*/ 219789 h 395694"/>
                <a:gd name="connsiteX2" fmla="*/ 41319 w 95401"/>
                <a:gd name="connsiteY2" fmla="*/ 394414 h 395694"/>
                <a:gd name="connsiteX3" fmla="*/ 41319 w 95401"/>
                <a:gd name="connsiteY3" fmla="*/ 283289 h 395694"/>
                <a:gd name="connsiteX4" fmla="*/ 95294 w 95401"/>
                <a:gd name="connsiteY4" fmla="*/ 3889 h 395694"/>
                <a:gd name="connsiteX5" fmla="*/ 54019 w 95401"/>
                <a:gd name="connsiteY5" fmla="*/ 118189 h 395694"/>
                <a:gd name="connsiteX6" fmla="*/ 44 w 95401"/>
                <a:gd name="connsiteY6" fmla="*/ 76914 h 39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401" h="395694">
                  <a:moveTo>
                    <a:pt x="44" y="76914"/>
                  </a:moveTo>
                  <a:cubicBezTo>
                    <a:pt x="1632" y="93847"/>
                    <a:pt x="56665" y="166873"/>
                    <a:pt x="63544" y="219789"/>
                  </a:cubicBezTo>
                  <a:cubicBezTo>
                    <a:pt x="70423" y="272705"/>
                    <a:pt x="45023" y="383831"/>
                    <a:pt x="41319" y="394414"/>
                  </a:cubicBezTo>
                  <a:cubicBezTo>
                    <a:pt x="37615" y="404997"/>
                    <a:pt x="32323" y="348376"/>
                    <a:pt x="41319" y="283289"/>
                  </a:cubicBezTo>
                  <a:cubicBezTo>
                    <a:pt x="50315" y="218202"/>
                    <a:pt x="93177" y="31406"/>
                    <a:pt x="95294" y="3889"/>
                  </a:cubicBezTo>
                  <a:cubicBezTo>
                    <a:pt x="97411" y="-23628"/>
                    <a:pt x="67777" y="103372"/>
                    <a:pt x="54019" y="118189"/>
                  </a:cubicBezTo>
                  <a:cubicBezTo>
                    <a:pt x="40261" y="133006"/>
                    <a:pt x="-1544" y="59981"/>
                    <a:pt x="44" y="769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 1358">
              <a:extLst>
                <a:ext uri="{FF2B5EF4-FFF2-40B4-BE49-F238E27FC236}">
                  <a16:creationId xmlns:a16="http://schemas.microsoft.com/office/drawing/2014/main" id="{F94B8CC8-F0FA-28CE-F9F1-835F7962A3C7}"/>
                </a:ext>
              </a:extLst>
            </p:cNvPr>
            <p:cNvSpPr/>
            <p:nvPr/>
          </p:nvSpPr>
          <p:spPr>
            <a:xfrm>
              <a:off x="4336894" y="2381249"/>
              <a:ext cx="148475" cy="537546"/>
            </a:xfrm>
            <a:custGeom>
              <a:avLst/>
              <a:gdLst>
                <a:gd name="connsiteX0" fmla="*/ 70006 w 148475"/>
                <a:gd name="connsiteY0" fmla="*/ 1 h 537546"/>
                <a:gd name="connsiteX1" fmla="*/ 44606 w 148475"/>
                <a:gd name="connsiteY1" fmla="*/ 193676 h 537546"/>
                <a:gd name="connsiteX2" fmla="*/ 146206 w 148475"/>
                <a:gd name="connsiteY2" fmla="*/ 527051 h 537546"/>
                <a:gd name="connsiteX3" fmla="*/ 117631 w 148475"/>
                <a:gd name="connsiteY3" fmla="*/ 460376 h 537546"/>
                <a:gd name="connsiteX4" fmla="*/ 28731 w 148475"/>
                <a:gd name="connsiteY4" fmla="*/ 250826 h 537546"/>
                <a:gd name="connsiteX5" fmla="*/ 35081 w 148475"/>
                <a:gd name="connsiteY5" fmla="*/ 298451 h 537546"/>
                <a:gd name="connsiteX6" fmla="*/ 35081 w 148475"/>
                <a:gd name="connsiteY6" fmla="*/ 123826 h 537546"/>
                <a:gd name="connsiteX7" fmla="*/ 156 w 148475"/>
                <a:gd name="connsiteY7" fmla="*/ 196851 h 537546"/>
                <a:gd name="connsiteX8" fmla="*/ 70006 w 148475"/>
                <a:gd name="connsiteY8" fmla="*/ 1 h 53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475" h="537546">
                  <a:moveTo>
                    <a:pt x="70006" y="1"/>
                  </a:moveTo>
                  <a:cubicBezTo>
                    <a:pt x="77414" y="-528"/>
                    <a:pt x="31906" y="105834"/>
                    <a:pt x="44606" y="193676"/>
                  </a:cubicBezTo>
                  <a:cubicBezTo>
                    <a:pt x="57306" y="281518"/>
                    <a:pt x="134035" y="482601"/>
                    <a:pt x="146206" y="527051"/>
                  </a:cubicBezTo>
                  <a:cubicBezTo>
                    <a:pt x="158377" y="571501"/>
                    <a:pt x="117631" y="460376"/>
                    <a:pt x="117631" y="460376"/>
                  </a:cubicBezTo>
                  <a:cubicBezTo>
                    <a:pt x="98052" y="414339"/>
                    <a:pt x="42489" y="277814"/>
                    <a:pt x="28731" y="250826"/>
                  </a:cubicBezTo>
                  <a:cubicBezTo>
                    <a:pt x="14973" y="223839"/>
                    <a:pt x="34023" y="319618"/>
                    <a:pt x="35081" y="298451"/>
                  </a:cubicBezTo>
                  <a:cubicBezTo>
                    <a:pt x="36139" y="277284"/>
                    <a:pt x="40902" y="140759"/>
                    <a:pt x="35081" y="123826"/>
                  </a:cubicBezTo>
                  <a:cubicBezTo>
                    <a:pt x="29260" y="106893"/>
                    <a:pt x="-2490" y="216430"/>
                    <a:pt x="156" y="196851"/>
                  </a:cubicBezTo>
                  <a:cubicBezTo>
                    <a:pt x="2802" y="177272"/>
                    <a:pt x="62598" y="530"/>
                    <a:pt x="70006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 1359">
              <a:extLst>
                <a:ext uri="{FF2B5EF4-FFF2-40B4-BE49-F238E27FC236}">
                  <a16:creationId xmlns:a16="http://schemas.microsoft.com/office/drawing/2014/main" id="{CF687220-A808-3F36-7227-4E53F67F429E}"/>
                </a:ext>
              </a:extLst>
            </p:cNvPr>
            <p:cNvSpPr/>
            <p:nvPr/>
          </p:nvSpPr>
          <p:spPr>
            <a:xfrm>
              <a:off x="4606925" y="2546223"/>
              <a:ext cx="174707" cy="281695"/>
            </a:xfrm>
            <a:custGeom>
              <a:avLst/>
              <a:gdLst>
                <a:gd name="connsiteX0" fmla="*/ 0 w 174707"/>
                <a:gd name="connsiteY0" fmla="*/ 127 h 281695"/>
                <a:gd name="connsiteX1" fmla="*/ 104775 w 174707"/>
                <a:gd name="connsiteY1" fmla="*/ 95377 h 281695"/>
                <a:gd name="connsiteX2" fmla="*/ 104775 w 174707"/>
                <a:gd name="connsiteY2" fmla="*/ 190627 h 281695"/>
                <a:gd name="connsiteX3" fmla="*/ 117475 w 174707"/>
                <a:gd name="connsiteY3" fmla="*/ 152527 h 281695"/>
                <a:gd name="connsiteX4" fmla="*/ 146050 w 174707"/>
                <a:gd name="connsiteY4" fmla="*/ 279527 h 281695"/>
                <a:gd name="connsiteX5" fmla="*/ 133350 w 174707"/>
                <a:gd name="connsiteY5" fmla="*/ 222377 h 281695"/>
                <a:gd name="connsiteX6" fmla="*/ 174625 w 174707"/>
                <a:gd name="connsiteY6" fmla="*/ 92202 h 281695"/>
                <a:gd name="connsiteX7" fmla="*/ 142875 w 174707"/>
                <a:gd name="connsiteY7" fmla="*/ 143002 h 281695"/>
                <a:gd name="connsiteX8" fmla="*/ 104775 w 174707"/>
                <a:gd name="connsiteY8" fmla="*/ 76327 h 281695"/>
                <a:gd name="connsiteX9" fmla="*/ 0 w 174707"/>
                <a:gd name="connsiteY9" fmla="*/ 127 h 28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707" h="281695">
                  <a:moveTo>
                    <a:pt x="0" y="127"/>
                  </a:moveTo>
                  <a:cubicBezTo>
                    <a:pt x="0" y="3302"/>
                    <a:pt x="87313" y="63627"/>
                    <a:pt x="104775" y="95377"/>
                  </a:cubicBezTo>
                  <a:cubicBezTo>
                    <a:pt x="122237" y="127127"/>
                    <a:pt x="102658" y="181102"/>
                    <a:pt x="104775" y="190627"/>
                  </a:cubicBezTo>
                  <a:cubicBezTo>
                    <a:pt x="106892" y="200152"/>
                    <a:pt x="110596" y="137710"/>
                    <a:pt x="117475" y="152527"/>
                  </a:cubicBezTo>
                  <a:cubicBezTo>
                    <a:pt x="124354" y="167344"/>
                    <a:pt x="143404" y="267885"/>
                    <a:pt x="146050" y="279527"/>
                  </a:cubicBezTo>
                  <a:cubicBezTo>
                    <a:pt x="148696" y="291169"/>
                    <a:pt x="128588" y="253598"/>
                    <a:pt x="133350" y="222377"/>
                  </a:cubicBezTo>
                  <a:cubicBezTo>
                    <a:pt x="138112" y="191156"/>
                    <a:pt x="173038" y="105431"/>
                    <a:pt x="174625" y="92202"/>
                  </a:cubicBezTo>
                  <a:cubicBezTo>
                    <a:pt x="176212" y="78973"/>
                    <a:pt x="154517" y="145648"/>
                    <a:pt x="142875" y="143002"/>
                  </a:cubicBezTo>
                  <a:cubicBezTo>
                    <a:pt x="131233" y="140356"/>
                    <a:pt x="127000" y="98552"/>
                    <a:pt x="104775" y="76327"/>
                  </a:cubicBezTo>
                  <a:cubicBezTo>
                    <a:pt x="82550" y="54102"/>
                    <a:pt x="0" y="-3048"/>
                    <a:pt x="0" y="12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 1360">
              <a:extLst>
                <a:ext uri="{FF2B5EF4-FFF2-40B4-BE49-F238E27FC236}">
                  <a16:creationId xmlns:a16="http://schemas.microsoft.com/office/drawing/2014/main" id="{8A14D802-F081-8D8C-F02E-1C6B0A64333F}"/>
                </a:ext>
              </a:extLst>
            </p:cNvPr>
            <p:cNvSpPr/>
            <p:nvPr/>
          </p:nvSpPr>
          <p:spPr>
            <a:xfrm>
              <a:off x="4525229" y="2562206"/>
              <a:ext cx="161423" cy="282594"/>
            </a:xfrm>
            <a:custGeom>
              <a:avLst/>
              <a:gdLst>
                <a:gd name="connsiteX0" fmla="*/ 53121 w 161423"/>
                <a:gd name="connsiteY0" fmla="*/ 19 h 282594"/>
                <a:gd name="connsiteX1" fmla="*/ 24546 w 161423"/>
                <a:gd name="connsiteY1" fmla="*/ 133369 h 282594"/>
                <a:gd name="connsiteX2" fmla="*/ 34071 w 161423"/>
                <a:gd name="connsiteY2" fmla="*/ 241319 h 282594"/>
                <a:gd name="connsiteX3" fmla="*/ 5496 w 161423"/>
                <a:gd name="connsiteY3" fmla="*/ 282594 h 282594"/>
                <a:gd name="connsiteX4" fmla="*/ 161071 w 161423"/>
                <a:gd name="connsiteY4" fmla="*/ 241319 h 282594"/>
                <a:gd name="connsiteX5" fmla="*/ 46771 w 161423"/>
                <a:gd name="connsiteY5" fmla="*/ 257194 h 282594"/>
                <a:gd name="connsiteX6" fmla="*/ 8671 w 161423"/>
                <a:gd name="connsiteY6" fmla="*/ 117494 h 282594"/>
                <a:gd name="connsiteX7" fmla="*/ 5496 w 161423"/>
                <a:gd name="connsiteY7" fmla="*/ 142894 h 282594"/>
                <a:gd name="connsiteX8" fmla="*/ 53121 w 161423"/>
                <a:gd name="connsiteY8" fmla="*/ 19 h 28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423" h="282594">
                  <a:moveTo>
                    <a:pt x="53121" y="19"/>
                  </a:moveTo>
                  <a:cubicBezTo>
                    <a:pt x="56296" y="-1568"/>
                    <a:pt x="27721" y="93152"/>
                    <a:pt x="24546" y="133369"/>
                  </a:cubicBezTo>
                  <a:cubicBezTo>
                    <a:pt x="21371" y="173586"/>
                    <a:pt x="37246" y="216448"/>
                    <a:pt x="34071" y="241319"/>
                  </a:cubicBezTo>
                  <a:cubicBezTo>
                    <a:pt x="30896" y="266190"/>
                    <a:pt x="-15671" y="282594"/>
                    <a:pt x="5496" y="282594"/>
                  </a:cubicBezTo>
                  <a:cubicBezTo>
                    <a:pt x="26663" y="282594"/>
                    <a:pt x="154192" y="245552"/>
                    <a:pt x="161071" y="241319"/>
                  </a:cubicBezTo>
                  <a:cubicBezTo>
                    <a:pt x="167950" y="237086"/>
                    <a:pt x="72171" y="277832"/>
                    <a:pt x="46771" y="257194"/>
                  </a:cubicBezTo>
                  <a:cubicBezTo>
                    <a:pt x="21371" y="236556"/>
                    <a:pt x="15550" y="136544"/>
                    <a:pt x="8671" y="117494"/>
                  </a:cubicBezTo>
                  <a:cubicBezTo>
                    <a:pt x="1792" y="98444"/>
                    <a:pt x="-854" y="159827"/>
                    <a:pt x="5496" y="142894"/>
                  </a:cubicBezTo>
                  <a:cubicBezTo>
                    <a:pt x="11846" y="125961"/>
                    <a:pt x="49946" y="1606"/>
                    <a:pt x="53121" y="1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>
              <a:extLst>
                <a:ext uri="{FF2B5EF4-FFF2-40B4-BE49-F238E27FC236}">
                  <a16:creationId xmlns:a16="http://schemas.microsoft.com/office/drawing/2014/main" id="{7836F572-4018-8D83-429F-B7E3DA35AD47}"/>
                </a:ext>
              </a:extLst>
            </p:cNvPr>
            <p:cNvSpPr/>
            <p:nvPr/>
          </p:nvSpPr>
          <p:spPr>
            <a:xfrm>
              <a:off x="5424370" y="2632141"/>
              <a:ext cx="412625" cy="136520"/>
            </a:xfrm>
            <a:custGeom>
              <a:avLst/>
              <a:gdLst>
                <a:gd name="connsiteX0" fmla="*/ 1705 w 412625"/>
                <a:gd name="connsiteY0" fmla="*/ 9459 h 136520"/>
                <a:gd name="connsiteX1" fmla="*/ 357305 w 412625"/>
                <a:gd name="connsiteY1" fmla="*/ 3109 h 136520"/>
                <a:gd name="connsiteX2" fmla="*/ 363655 w 412625"/>
                <a:gd name="connsiteY2" fmla="*/ 66609 h 136520"/>
                <a:gd name="connsiteX3" fmla="*/ 398580 w 412625"/>
                <a:gd name="connsiteY3" fmla="*/ 44384 h 136520"/>
                <a:gd name="connsiteX4" fmla="*/ 395405 w 412625"/>
                <a:gd name="connsiteY4" fmla="*/ 136459 h 136520"/>
                <a:gd name="connsiteX5" fmla="*/ 401755 w 412625"/>
                <a:gd name="connsiteY5" fmla="*/ 28509 h 136520"/>
                <a:gd name="connsiteX6" fmla="*/ 230305 w 412625"/>
                <a:gd name="connsiteY6" fmla="*/ 6284 h 136520"/>
                <a:gd name="connsiteX7" fmla="*/ 1705 w 412625"/>
                <a:gd name="connsiteY7" fmla="*/ 9459 h 13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625" h="136520">
                  <a:moveTo>
                    <a:pt x="1705" y="9459"/>
                  </a:moveTo>
                  <a:cubicBezTo>
                    <a:pt x="22872" y="8930"/>
                    <a:pt x="296980" y="-6416"/>
                    <a:pt x="357305" y="3109"/>
                  </a:cubicBezTo>
                  <a:cubicBezTo>
                    <a:pt x="417630" y="12634"/>
                    <a:pt x="356776" y="59730"/>
                    <a:pt x="363655" y="66609"/>
                  </a:cubicBezTo>
                  <a:cubicBezTo>
                    <a:pt x="370534" y="73488"/>
                    <a:pt x="393288" y="32742"/>
                    <a:pt x="398580" y="44384"/>
                  </a:cubicBezTo>
                  <a:cubicBezTo>
                    <a:pt x="403872" y="56026"/>
                    <a:pt x="394876" y="139105"/>
                    <a:pt x="395405" y="136459"/>
                  </a:cubicBezTo>
                  <a:cubicBezTo>
                    <a:pt x="395934" y="133813"/>
                    <a:pt x="429272" y="50205"/>
                    <a:pt x="401755" y="28509"/>
                  </a:cubicBezTo>
                  <a:cubicBezTo>
                    <a:pt x="374238" y="6813"/>
                    <a:pt x="298567" y="9459"/>
                    <a:pt x="230305" y="6284"/>
                  </a:cubicBezTo>
                  <a:cubicBezTo>
                    <a:pt x="162043" y="3109"/>
                    <a:pt x="-19462" y="9988"/>
                    <a:pt x="1705" y="9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>
              <a:extLst>
                <a:ext uri="{FF2B5EF4-FFF2-40B4-BE49-F238E27FC236}">
                  <a16:creationId xmlns:a16="http://schemas.microsoft.com/office/drawing/2014/main" id="{97331626-6638-88A4-799C-4ABBCDE1B82B}"/>
                </a:ext>
              </a:extLst>
            </p:cNvPr>
            <p:cNvSpPr/>
            <p:nvPr/>
          </p:nvSpPr>
          <p:spPr>
            <a:xfrm>
              <a:off x="4664072" y="3054196"/>
              <a:ext cx="91468" cy="354797"/>
            </a:xfrm>
            <a:custGeom>
              <a:avLst/>
              <a:gdLst>
                <a:gd name="connsiteX0" fmla="*/ 79378 w 91468"/>
                <a:gd name="connsiteY0" fmla="*/ 154 h 354797"/>
                <a:gd name="connsiteX1" fmla="*/ 12703 w 91468"/>
                <a:gd name="connsiteY1" fmla="*/ 177954 h 354797"/>
                <a:gd name="connsiteX2" fmla="*/ 88903 w 91468"/>
                <a:gd name="connsiteY2" fmla="*/ 346229 h 354797"/>
                <a:gd name="connsiteX3" fmla="*/ 66678 w 91468"/>
                <a:gd name="connsiteY3" fmla="*/ 311304 h 354797"/>
                <a:gd name="connsiteX4" fmla="*/ 3 w 91468"/>
                <a:gd name="connsiteY4" fmla="*/ 149379 h 354797"/>
                <a:gd name="connsiteX5" fmla="*/ 79378 w 91468"/>
                <a:gd name="connsiteY5" fmla="*/ 154 h 35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68" h="354797">
                  <a:moveTo>
                    <a:pt x="79378" y="154"/>
                  </a:moveTo>
                  <a:cubicBezTo>
                    <a:pt x="81495" y="4916"/>
                    <a:pt x="11116" y="120275"/>
                    <a:pt x="12703" y="177954"/>
                  </a:cubicBezTo>
                  <a:cubicBezTo>
                    <a:pt x="14290" y="235633"/>
                    <a:pt x="79907" y="324004"/>
                    <a:pt x="88903" y="346229"/>
                  </a:cubicBezTo>
                  <a:cubicBezTo>
                    <a:pt x="97899" y="368454"/>
                    <a:pt x="81495" y="344112"/>
                    <a:pt x="66678" y="311304"/>
                  </a:cubicBezTo>
                  <a:cubicBezTo>
                    <a:pt x="51861" y="278496"/>
                    <a:pt x="-526" y="197004"/>
                    <a:pt x="3" y="149379"/>
                  </a:cubicBezTo>
                  <a:cubicBezTo>
                    <a:pt x="532" y="101754"/>
                    <a:pt x="77261" y="-4608"/>
                    <a:pt x="79378" y="1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>
              <a:extLst>
                <a:ext uri="{FF2B5EF4-FFF2-40B4-BE49-F238E27FC236}">
                  <a16:creationId xmlns:a16="http://schemas.microsoft.com/office/drawing/2014/main" id="{651B2A95-A7A7-E287-BB9C-3726561E698A}"/>
                </a:ext>
              </a:extLst>
            </p:cNvPr>
            <p:cNvSpPr/>
            <p:nvPr/>
          </p:nvSpPr>
          <p:spPr>
            <a:xfrm>
              <a:off x="4327188" y="2193847"/>
              <a:ext cx="45177" cy="167325"/>
            </a:xfrm>
            <a:custGeom>
              <a:avLst/>
              <a:gdLst>
                <a:gd name="connsiteX0" fmla="*/ 44787 w 45177"/>
                <a:gd name="connsiteY0" fmla="*/ 78 h 167325"/>
                <a:gd name="connsiteX1" fmla="*/ 22562 w 45177"/>
                <a:gd name="connsiteY1" fmla="*/ 66753 h 167325"/>
                <a:gd name="connsiteX2" fmla="*/ 32087 w 45177"/>
                <a:gd name="connsiteY2" fmla="*/ 165178 h 167325"/>
                <a:gd name="connsiteX3" fmla="*/ 22562 w 45177"/>
                <a:gd name="connsiteY3" fmla="*/ 130253 h 167325"/>
                <a:gd name="connsiteX4" fmla="*/ 337 w 45177"/>
                <a:gd name="connsiteY4" fmla="*/ 79453 h 167325"/>
                <a:gd name="connsiteX5" fmla="*/ 44787 w 45177"/>
                <a:gd name="connsiteY5" fmla="*/ 78 h 16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177" h="167325">
                  <a:moveTo>
                    <a:pt x="44787" y="78"/>
                  </a:moveTo>
                  <a:cubicBezTo>
                    <a:pt x="48491" y="-2039"/>
                    <a:pt x="24679" y="39236"/>
                    <a:pt x="22562" y="66753"/>
                  </a:cubicBezTo>
                  <a:cubicBezTo>
                    <a:pt x="20445" y="94270"/>
                    <a:pt x="32087" y="154595"/>
                    <a:pt x="32087" y="165178"/>
                  </a:cubicBezTo>
                  <a:cubicBezTo>
                    <a:pt x="32087" y="175761"/>
                    <a:pt x="27854" y="144540"/>
                    <a:pt x="22562" y="130253"/>
                  </a:cubicBezTo>
                  <a:cubicBezTo>
                    <a:pt x="17270" y="115966"/>
                    <a:pt x="-2838" y="96916"/>
                    <a:pt x="337" y="79453"/>
                  </a:cubicBezTo>
                  <a:cubicBezTo>
                    <a:pt x="3512" y="61991"/>
                    <a:pt x="41083" y="2195"/>
                    <a:pt x="44787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 1364">
              <a:extLst>
                <a:ext uri="{FF2B5EF4-FFF2-40B4-BE49-F238E27FC236}">
                  <a16:creationId xmlns:a16="http://schemas.microsoft.com/office/drawing/2014/main" id="{F6756051-F9E7-098C-B6C9-E7C9136C98AD}"/>
                </a:ext>
              </a:extLst>
            </p:cNvPr>
            <p:cNvSpPr/>
            <p:nvPr/>
          </p:nvSpPr>
          <p:spPr>
            <a:xfrm>
              <a:off x="4486269" y="1402674"/>
              <a:ext cx="311655" cy="340430"/>
            </a:xfrm>
            <a:custGeom>
              <a:avLst/>
              <a:gdLst>
                <a:gd name="connsiteX0" fmla="*/ 6 w 311655"/>
                <a:gd name="connsiteY0" fmla="*/ 340401 h 340430"/>
                <a:gd name="connsiteX1" fmla="*/ 155581 w 311655"/>
                <a:gd name="connsiteY1" fmla="*/ 108626 h 340430"/>
                <a:gd name="connsiteX2" fmla="*/ 311156 w 311655"/>
                <a:gd name="connsiteY2" fmla="*/ 676 h 340430"/>
                <a:gd name="connsiteX3" fmla="*/ 203206 w 311655"/>
                <a:gd name="connsiteY3" fmla="*/ 64176 h 340430"/>
                <a:gd name="connsiteX4" fmla="*/ 149231 w 311655"/>
                <a:gd name="connsiteY4" fmla="*/ 92751 h 340430"/>
                <a:gd name="connsiteX5" fmla="*/ 6 w 311655"/>
                <a:gd name="connsiteY5" fmla="*/ 340401 h 34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655" h="340430">
                  <a:moveTo>
                    <a:pt x="6" y="340401"/>
                  </a:moveTo>
                  <a:cubicBezTo>
                    <a:pt x="1064" y="343047"/>
                    <a:pt x="103723" y="165247"/>
                    <a:pt x="155581" y="108626"/>
                  </a:cubicBezTo>
                  <a:cubicBezTo>
                    <a:pt x="207439" y="52005"/>
                    <a:pt x="303219" y="8084"/>
                    <a:pt x="311156" y="676"/>
                  </a:cubicBezTo>
                  <a:cubicBezTo>
                    <a:pt x="319094" y="-6732"/>
                    <a:pt x="230193" y="48830"/>
                    <a:pt x="203206" y="64176"/>
                  </a:cubicBezTo>
                  <a:cubicBezTo>
                    <a:pt x="176219" y="79522"/>
                    <a:pt x="176219" y="49359"/>
                    <a:pt x="149231" y="92751"/>
                  </a:cubicBezTo>
                  <a:cubicBezTo>
                    <a:pt x="122244" y="136143"/>
                    <a:pt x="-1052" y="337755"/>
                    <a:pt x="6" y="340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79A2B846-2BEF-32FC-5529-D42CBDD5FFC9}"/>
                </a:ext>
              </a:extLst>
            </p:cNvPr>
            <p:cNvSpPr/>
            <p:nvPr/>
          </p:nvSpPr>
          <p:spPr>
            <a:xfrm>
              <a:off x="4876668" y="1386814"/>
              <a:ext cx="725287" cy="92998"/>
            </a:xfrm>
            <a:custGeom>
              <a:avLst/>
              <a:gdLst>
                <a:gd name="connsiteX0" fmla="*/ 132 w 725287"/>
                <a:gd name="connsiteY0" fmla="*/ 661 h 92998"/>
                <a:gd name="connsiteX1" fmla="*/ 260482 w 725287"/>
                <a:gd name="connsiteY1" fmla="*/ 80036 h 92998"/>
                <a:gd name="connsiteX2" fmla="*/ 254132 w 725287"/>
                <a:gd name="connsiteY2" fmla="*/ 32411 h 92998"/>
                <a:gd name="connsiteX3" fmla="*/ 495432 w 725287"/>
                <a:gd name="connsiteY3" fmla="*/ 89561 h 92998"/>
                <a:gd name="connsiteX4" fmla="*/ 435107 w 725287"/>
                <a:gd name="connsiteY4" fmla="*/ 29236 h 92998"/>
                <a:gd name="connsiteX5" fmla="*/ 724032 w 725287"/>
                <a:gd name="connsiteY5" fmla="*/ 92736 h 92998"/>
                <a:gd name="connsiteX6" fmla="*/ 530357 w 725287"/>
                <a:gd name="connsiteY6" fmla="*/ 51461 h 92998"/>
                <a:gd name="connsiteX7" fmla="*/ 298582 w 725287"/>
                <a:gd name="connsiteY7" fmla="*/ 41936 h 92998"/>
                <a:gd name="connsiteX8" fmla="*/ 132 w 725287"/>
                <a:gd name="connsiteY8" fmla="*/ 661 h 9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287" h="92998">
                  <a:moveTo>
                    <a:pt x="132" y="661"/>
                  </a:moveTo>
                  <a:cubicBezTo>
                    <a:pt x="-6218" y="7011"/>
                    <a:pt x="218149" y="74744"/>
                    <a:pt x="260482" y="80036"/>
                  </a:cubicBezTo>
                  <a:cubicBezTo>
                    <a:pt x="302815" y="85328"/>
                    <a:pt x="214974" y="30824"/>
                    <a:pt x="254132" y="32411"/>
                  </a:cubicBezTo>
                  <a:cubicBezTo>
                    <a:pt x="293290" y="33998"/>
                    <a:pt x="465270" y="90090"/>
                    <a:pt x="495432" y="89561"/>
                  </a:cubicBezTo>
                  <a:cubicBezTo>
                    <a:pt x="525595" y="89032"/>
                    <a:pt x="397007" y="28707"/>
                    <a:pt x="435107" y="29236"/>
                  </a:cubicBezTo>
                  <a:cubicBezTo>
                    <a:pt x="473207" y="29765"/>
                    <a:pt x="708157" y="89032"/>
                    <a:pt x="724032" y="92736"/>
                  </a:cubicBezTo>
                  <a:cubicBezTo>
                    <a:pt x="739907" y="96440"/>
                    <a:pt x="601265" y="59928"/>
                    <a:pt x="530357" y="51461"/>
                  </a:cubicBezTo>
                  <a:cubicBezTo>
                    <a:pt x="459449" y="42994"/>
                    <a:pt x="383249" y="48286"/>
                    <a:pt x="298582" y="41936"/>
                  </a:cubicBezTo>
                  <a:cubicBezTo>
                    <a:pt x="213915" y="35586"/>
                    <a:pt x="6482" y="-5689"/>
                    <a:pt x="132" y="6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 1366">
              <a:extLst>
                <a:ext uri="{FF2B5EF4-FFF2-40B4-BE49-F238E27FC236}">
                  <a16:creationId xmlns:a16="http://schemas.microsoft.com/office/drawing/2014/main" id="{C391E75B-B2C9-0830-D59C-B3BF20949439}"/>
                </a:ext>
              </a:extLst>
            </p:cNvPr>
            <p:cNvSpPr/>
            <p:nvPr/>
          </p:nvSpPr>
          <p:spPr>
            <a:xfrm>
              <a:off x="5781512" y="1612368"/>
              <a:ext cx="270486" cy="322748"/>
            </a:xfrm>
            <a:custGeom>
              <a:avLst/>
              <a:gdLst>
                <a:gd name="connsiteX0" fmla="*/ 163 w 270486"/>
                <a:gd name="connsiteY0" fmla="*/ 532 h 322748"/>
                <a:gd name="connsiteX1" fmla="*/ 181138 w 270486"/>
                <a:gd name="connsiteY1" fmla="*/ 121182 h 322748"/>
                <a:gd name="connsiteX2" fmla="*/ 168438 w 270486"/>
                <a:gd name="connsiteY2" fmla="*/ 140232 h 322748"/>
                <a:gd name="connsiteX3" fmla="*/ 270038 w 270486"/>
                <a:gd name="connsiteY3" fmla="*/ 321207 h 322748"/>
                <a:gd name="connsiteX4" fmla="*/ 203363 w 270486"/>
                <a:gd name="connsiteY4" fmla="*/ 219607 h 322748"/>
                <a:gd name="connsiteX5" fmla="*/ 149388 w 270486"/>
                <a:gd name="connsiteY5" fmla="*/ 83082 h 322748"/>
                <a:gd name="connsiteX6" fmla="*/ 163 w 270486"/>
                <a:gd name="connsiteY6" fmla="*/ 532 h 32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486" h="322748">
                  <a:moveTo>
                    <a:pt x="163" y="532"/>
                  </a:moveTo>
                  <a:cubicBezTo>
                    <a:pt x="5455" y="6882"/>
                    <a:pt x="153092" y="97899"/>
                    <a:pt x="181138" y="121182"/>
                  </a:cubicBezTo>
                  <a:cubicBezTo>
                    <a:pt x="209184" y="144465"/>
                    <a:pt x="153621" y="106895"/>
                    <a:pt x="168438" y="140232"/>
                  </a:cubicBezTo>
                  <a:cubicBezTo>
                    <a:pt x="183255" y="173570"/>
                    <a:pt x="264217" y="307978"/>
                    <a:pt x="270038" y="321207"/>
                  </a:cubicBezTo>
                  <a:cubicBezTo>
                    <a:pt x="275859" y="334436"/>
                    <a:pt x="223471" y="259295"/>
                    <a:pt x="203363" y="219607"/>
                  </a:cubicBezTo>
                  <a:cubicBezTo>
                    <a:pt x="183255" y="179919"/>
                    <a:pt x="179551" y="120124"/>
                    <a:pt x="149388" y="83082"/>
                  </a:cubicBezTo>
                  <a:cubicBezTo>
                    <a:pt x="119225" y="46040"/>
                    <a:pt x="-5129" y="-5818"/>
                    <a:pt x="163" y="5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5D338A3E-5564-F1F7-64FF-B6BAACBF5E0B}"/>
                </a:ext>
              </a:extLst>
            </p:cNvPr>
            <p:cNvSpPr/>
            <p:nvPr/>
          </p:nvSpPr>
          <p:spPr>
            <a:xfrm>
              <a:off x="4279510" y="1809112"/>
              <a:ext cx="105495" cy="581731"/>
            </a:xfrm>
            <a:custGeom>
              <a:avLst/>
              <a:gdLst>
                <a:gd name="connsiteX0" fmla="*/ 105165 w 105495"/>
                <a:gd name="connsiteY0" fmla="*/ 638 h 581731"/>
                <a:gd name="connsiteX1" fmla="*/ 51190 w 105495"/>
                <a:gd name="connsiteY1" fmla="*/ 213363 h 581731"/>
                <a:gd name="connsiteX2" fmla="*/ 41665 w 105495"/>
                <a:gd name="connsiteY2" fmla="*/ 359413 h 581731"/>
                <a:gd name="connsiteX3" fmla="*/ 25790 w 105495"/>
                <a:gd name="connsiteY3" fmla="*/ 321313 h 581731"/>
                <a:gd name="connsiteX4" fmla="*/ 390 w 105495"/>
                <a:gd name="connsiteY4" fmla="*/ 492763 h 581731"/>
                <a:gd name="connsiteX5" fmla="*/ 9915 w 105495"/>
                <a:gd name="connsiteY5" fmla="*/ 581663 h 581731"/>
                <a:gd name="connsiteX6" fmla="*/ 3565 w 105495"/>
                <a:gd name="connsiteY6" fmla="*/ 480063 h 581731"/>
                <a:gd name="connsiteX7" fmla="*/ 3565 w 105495"/>
                <a:gd name="connsiteY7" fmla="*/ 124463 h 581731"/>
                <a:gd name="connsiteX8" fmla="*/ 22615 w 105495"/>
                <a:gd name="connsiteY8" fmla="*/ 286388 h 581731"/>
                <a:gd name="connsiteX9" fmla="*/ 105165 w 105495"/>
                <a:gd name="connsiteY9" fmla="*/ 638 h 58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495" h="581731">
                  <a:moveTo>
                    <a:pt x="105165" y="638"/>
                  </a:moveTo>
                  <a:cubicBezTo>
                    <a:pt x="109927" y="-11533"/>
                    <a:pt x="61773" y="153567"/>
                    <a:pt x="51190" y="213363"/>
                  </a:cubicBezTo>
                  <a:cubicBezTo>
                    <a:pt x="40607" y="273159"/>
                    <a:pt x="45898" y="341421"/>
                    <a:pt x="41665" y="359413"/>
                  </a:cubicBezTo>
                  <a:cubicBezTo>
                    <a:pt x="37432" y="377405"/>
                    <a:pt x="32669" y="299088"/>
                    <a:pt x="25790" y="321313"/>
                  </a:cubicBezTo>
                  <a:cubicBezTo>
                    <a:pt x="18911" y="343538"/>
                    <a:pt x="3036" y="449371"/>
                    <a:pt x="390" y="492763"/>
                  </a:cubicBezTo>
                  <a:cubicBezTo>
                    <a:pt x="-2256" y="536155"/>
                    <a:pt x="9386" y="583780"/>
                    <a:pt x="9915" y="581663"/>
                  </a:cubicBezTo>
                  <a:cubicBezTo>
                    <a:pt x="10444" y="579546"/>
                    <a:pt x="4623" y="556263"/>
                    <a:pt x="3565" y="480063"/>
                  </a:cubicBezTo>
                  <a:cubicBezTo>
                    <a:pt x="2507" y="403863"/>
                    <a:pt x="390" y="156742"/>
                    <a:pt x="3565" y="124463"/>
                  </a:cubicBezTo>
                  <a:cubicBezTo>
                    <a:pt x="6740" y="92184"/>
                    <a:pt x="7269" y="304909"/>
                    <a:pt x="22615" y="286388"/>
                  </a:cubicBezTo>
                  <a:cubicBezTo>
                    <a:pt x="37961" y="267867"/>
                    <a:pt x="100403" y="12809"/>
                    <a:pt x="105165" y="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AB371793-979B-BCFA-C29C-B2335180B7D4}"/>
                </a:ext>
              </a:extLst>
            </p:cNvPr>
            <p:cNvSpPr/>
            <p:nvPr/>
          </p:nvSpPr>
          <p:spPr>
            <a:xfrm>
              <a:off x="4318838" y="2749371"/>
              <a:ext cx="70688" cy="500762"/>
            </a:xfrm>
            <a:custGeom>
              <a:avLst/>
              <a:gdLst>
                <a:gd name="connsiteX0" fmla="*/ 2337 w 70688"/>
                <a:gd name="connsiteY0" fmla="*/ 179 h 500762"/>
                <a:gd name="connsiteX1" fmla="*/ 37262 w 70688"/>
                <a:gd name="connsiteY1" fmla="*/ 330379 h 500762"/>
                <a:gd name="connsiteX2" fmla="*/ 69012 w 70688"/>
                <a:gd name="connsiteY2" fmla="*/ 495479 h 500762"/>
                <a:gd name="connsiteX3" fmla="*/ 59487 w 70688"/>
                <a:gd name="connsiteY3" fmla="*/ 438329 h 500762"/>
                <a:gd name="connsiteX4" fmla="*/ 2337 w 70688"/>
                <a:gd name="connsiteY4" fmla="*/ 225604 h 500762"/>
                <a:gd name="connsiteX5" fmla="*/ 8687 w 70688"/>
                <a:gd name="connsiteY5" fmla="*/ 282754 h 500762"/>
                <a:gd name="connsiteX6" fmla="*/ 2337 w 70688"/>
                <a:gd name="connsiteY6" fmla="*/ 179 h 50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688" h="500762">
                  <a:moveTo>
                    <a:pt x="2337" y="179"/>
                  </a:moveTo>
                  <a:cubicBezTo>
                    <a:pt x="7100" y="8117"/>
                    <a:pt x="26150" y="247829"/>
                    <a:pt x="37262" y="330379"/>
                  </a:cubicBezTo>
                  <a:cubicBezTo>
                    <a:pt x="48374" y="412929"/>
                    <a:pt x="65308" y="477487"/>
                    <a:pt x="69012" y="495479"/>
                  </a:cubicBezTo>
                  <a:cubicBezTo>
                    <a:pt x="72716" y="513471"/>
                    <a:pt x="70599" y="483308"/>
                    <a:pt x="59487" y="438329"/>
                  </a:cubicBezTo>
                  <a:cubicBezTo>
                    <a:pt x="48375" y="393350"/>
                    <a:pt x="10804" y="251533"/>
                    <a:pt x="2337" y="225604"/>
                  </a:cubicBezTo>
                  <a:cubicBezTo>
                    <a:pt x="-6130" y="199675"/>
                    <a:pt x="11333" y="315562"/>
                    <a:pt x="8687" y="282754"/>
                  </a:cubicBezTo>
                  <a:cubicBezTo>
                    <a:pt x="6041" y="249946"/>
                    <a:pt x="-2426" y="-7759"/>
                    <a:pt x="2337" y="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A6B39DB5-7C37-7EED-5F9C-49298021583C}"/>
                </a:ext>
              </a:extLst>
            </p:cNvPr>
            <p:cNvSpPr/>
            <p:nvPr/>
          </p:nvSpPr>
          <p:spPr>
            <a:xfrm>
              <a:off x="4758575" y="3501991"/>
              <a:ext cx="900124" cy="252671"/>
            </a:xfrm>
            <a:custGeom>
              <a:avLst/>
              <a:gdLst>
                <a:gd name="connsiteX0" fmla="*/ 750 w 900124"/>
                <a:gd name="connsiteY0" fmla="*/ 117509 h 252671"/>
                <a:gd name="connsiteX1" fmla="*/ 403975 w 900124"/>
                <a:gd name="connsiteY1" fmla="*/ 228634 h 252671"/>
                <a:gd name="connsiteX2" fmla="*/ 226175 w 900124"/>
                <a:gd name="connsiteY2" fmla="*/ 244509 h 252671"/>
                <a:gd name="connsiteX3" fmla="*/ 594475 w 900124"/>
                <a:gd name="connsiteY3" fmla="*/ 241334 h 252671"/>
                <a:gd name="connsiteX4" fmla="*/ 791325 w 900124"/>
                <a:gd name="connsiteY4" fmla="*/ 111159 h 252671"/>
                <a:gd name="connsiteX5" fmla="*/ 737350 w 900124"/>
                <a:gd name="connsiteY5" fmla="*/ 168309 h 252671"/>
                <a:gd name="connsiteX6" fmla="*/ 899275 w 900124"/>
                <a:gd name="connsiteY6" fmla="*/ 34 h 252671"/>
                <a:gd name="connsiteX7" fmla="*/ 654800 w 900124"/>
                <a:gd name="connsiteY7" fmla="*/ 184184 h 252671"/>
                <a:gd name="connsiteX8" fmla="*/ 464300 w 900124"/>
                <a:gd name="connsiteY8" fmla="*/ 228634 h 252671"/>
                <a:gd name="connsiteX9" fmla="*/ 257925 w 900124"/>
                <a:gd name="connsiteY9" fmla="*/ 190534 h 252671"/>
                <a:gd name="connsiteX10" fmla="*/ 302375 w 900124"/>
                <a:gd name="connsiteY10" fmla="*/ 209584 h 252671"/>
                <a:gd name="connsiteX11" fmla="*/ 750 w 900124"/>
                <a:gd name="connsiteY11" fmla="*/ 117509 h 2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124" h="252671">
                  <a:moveTo>
                    <a:pt x="750" y="117509"/>
                  </a:moveTo>
                  <a:cubicBezTo>
                    <a:pt x="17683" y="120684"/>
                    <a:pt x="366404" y="207467"/>
                    <a:pt x="403975" y="228634"/>
                  </a:cubicBezTo>
                  <a:cubicBezTo>
                    <a:pt x="441546" y="249801"/>
                    <a:pt x="194425" y="242392"/>
                    <a:pt x="226175" y="244509"/>
                  </a:cubicBezTo>
                  <a:cubicBezTo>
                    <a:pt x="257925" y="246626"/>
                    <a:pt x="500283" y="263559"/>
                    <a:pt x="594475" y="241334"/>
                  </a:cubicBezTo>
                  <a:cubicBezTo>
                    <a:pt x="688667" y="219109"/>
                    <a:pt x="767513" y="123330"/>
                    <a:pt x="791325" y="111159"/>
                  </a:cubicBezTo>
                  <a:cubicBezTo>
                    <a:pt x="815138" y="98988"/>
                    <a:pt x="737350" y="168309"/>
                    <a:pt x="737350" y="168309"/>
                  </a:cubicBezTo>
                  <a:cubicBezTo>
                    <a:pt x="755342" y="149788"/>
                    <a:pt x="913033" y="-2612"/>
                    <a:pt x="899275" y="34"/>
                  </a:cubicBezTo>
                  <a:cubicBezTo>
                    <a:pt x="885517" y="2680"/>
                    <a:pt x="727296" y="146084"/>
                    <a:pt x="654800" y="184184"/>
                  </a:cubicBezTo>
                  <a:cubicBezTo>
                    <a:pt x="582304" y="222284"/>
                    <a:pt x="530446" y="227576"/>
                    <a:pt x="464300" y="228634"/>
                  </a:cubicBezTo>
                  <a:cubicBezTo>
                    <a:pt x="398154" y="229692"/>
                    <a:pt x="284913" y="193709"/>
                    <a:pt x="257925" y="190534"/>
                  </a:cubicBezTo>
                  <a:cubicBezTo>
                    <a:pt x="230937" y="187359"/>
                    <a:pt x="346296" y="219109"/>
                    <a:pt x="302375" y="209584"/>
                  </a:cubicBezTo>
                  <a:cubicBezTo>
                    <a:pt x="258454" y="200059"/>
                    <a:pt x="-16183" y="114334"/>
                    <a:pt x="750" y="1175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960E5287-C75E-B094-1A1E-166BFD370302}"/>
                </a:ext>
              </a:extLst>
            </p:cNvPr>
            <p:cNvSpPr/>
            <p:nvPr/>
          </p:nvSpPr>
          <p:spPr>
            <a:xfrm>
              <a:off x="4482830" y="2012664"/>
              <a:ext cx="429576" cy="119355"/>
            </a:xfrm>
            <a:custGeom>
              <a:avLst/>
              <a:gdLst>
                <a:gd name="connsiteX0" fmla="*/ 270 w 429576"/>
                <a:gd name="connsiteY0" fmla="*/ 54261 h 119355"/>
                <a:gd name="connsiteX1" fmla="*/ 143145 w 429576"/>
                <a:gd name="connsiteY1" fmla="*/ 16161 h 119355"/>
                <a:gd name="connsiteX2" fmla="*/ 139970 w 429576"/>
                <a:gd name="connsiteY2" fmla="*/ 9811 h 119355"/>
                <a:gd name="connsiteX3" fmla="*/ 276495 w 429576"/>
                <a:gd name="connsiteY3" fmla="*/ 63786 h 119355"/>
                <a:gd name="connsiteX4" fmla="*/ 273320 w 429576"/>
                <a:gd name="connsiteY4" fmla="*/ 35211 h 119355"/>
                <a:gd name="connsiteX5" fmla="*/ 428895 w 429576"/>
                <a:gd name="connsiteY5" fmla="*/ 117761 h 119355"/>
                <a:gd name="connsiteX6" fmla="*/ 324120 w 429576"/>
                <a:gd name="connsiteY6" fmla="*/ 82836 h 119355"/>
                <a:gd name="connsiteX7" fmla="*/ 184420 w 429576"/>
                <a:gd name="connsiteY7" fmla="*/ 286 h 119355"/>
                <a:gd name="connsiteX8" fmla="*/ 270 w 429576"/>
                <a:gd name="connsiteY8" fmla="*/ 54261 h 11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9576" h="119355">
                  <a:moveTo>
                    <a:pt x="270" y="54261"/>
                  </a:moveTo>
                  <a:cubicBezTo>
                    <a:pt x="-6609" y="56907"/>
                    <a:pt x="119862" y="23569"/>
                    <a:pt x="143145" y="16161"/>
                  </a:cubicBezTo>
                  <a:cubicBezTo>
                    <a:pt x="166428" y="8753"/>
                    <a:pt x="117745" y="1873"/>
                    <a:pt x="139970" y="9811"/>
                  </a:cubicBezTo>
                  <a:cubicBezTo>
                    <a:pt x="162195" y="17748"/>
                    <a:pt x="254270" y="59553"/>
                    <a:pt x="276495" y="63786"/>
                  </a:cubicBezTo>
                  <a:cubicBezTo>
                    <a:pt x="298720" y="68019"/>
                    <a:pt x="247920" y="26215"/>
                    <a:pt x="273320" y="35211"/>
                  </a:cubicBezTo>
                  <a:cubicBezTo>
                    <a:pt x="298720" y="44207"/>
                    <a:pt x="420428" y="109824"/>
                    <a:pt x="428895" y="117761"/>
                  </a:cubicBezTo>
                  <a:cubicBezTo>
                    <a:pt x="437362" y="125699"/>
                    <a:pt x="364866" y="102415"/>
                    <a:pt x="324120" y="82836"/>
                  </a:cubicBezTo>
                  <a:cubicBezTo>
                    <a:pt x="283374" y="63257"/>
                    <a:pt x="232045" y="5048"/>
                    <a:pt x="184420" y="286"/>
                  </a:cubicBezTo>
                  <a:cubicBezTo>
                    <a:pt x="136795" y="-4476"/>
                    <a:pt x="7149" y="51615"/>
                    <a:pt x="270" y="542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413DC2E6-EE88-A673-CA68-64E11E9584CE}"/>
                </a:ext>
              </a:extLst>
            </p:cNvPr>
            <p:cNvSpPr/>
            <p:nvPr/>
          </p:nvSpPr>
          <p:spPr>
            <a:xfrm>
              <a:off x="5400671" y="2174402"/>
              <a:ext cx="336770" cy="162545"/>
            </a:xfrm>
            <a:custGeom>
              <a:avLst/>
              <a:gdLst>
                <a:gd name="connsiteX0" fmla="*/ 4 w 336770"/>
                <a:gd name="connsiteY0" fmla="*/ 162398 h 162545"/>
                <a:gd name="connsiteX1" fmla="*/ 104779 w 336770"/>
                <a:gd name="connsiteY1" fmla="*/ 51273 h 162545"/>
                <a:gd name="connsiteX2" fmla="*/ 336554 w 336770"/>
                <a:gd name="connsiteY2" fmla="*/ 473 h 162545"/>
                <a:gd name="connsiteX3" fmla="*/ 146054 w 336770"/>
                <a:gd name="connsiteY3" fmla="*/ 25873 h 162545"/>
                <a:gd name="connsiteX4" fmla="*/ 107954 w 336770"/>
                <a:gd name="connsiteY4" fmla="*/ 25873 h 162545"/>
                <a:gd name="connsiteX5" fmla="*/ 4 w 336770"/>
                <a:gd name="connsiteY5" fmla="*/ 162398 h 16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770" h="162545">
                  <a:moveTo>
                    <a:pt x="4" y="162398"/>
                  </a:moveTo>
                  <a:cubicBezTo>
                    <a:pt x="-525" y="166631"/>
                    <a:pt x="48687" y="78261"/>
                    <a:pt x="104779" y="51273"/>
                  </a:cubicBezTo>
                  <a:cubicBezTo>
                    <a:pt x="160871" y="24285"/>
                    <a:pt x="329675" y="4706"/>
                    <a:pt x="336554" y="473"/>
                  </a:cubicBezTo>
                  <a:cubicBezTo>
                    <a:pt x="343433" y="-3760"/>
                    <a:pt x="184154" y="21640"/>
                    <a:pt x="146054" y="25873"/>
                  </a:cubicBezTo>
                  <a:cubicBezTo>
                    <a:pt x="107954" y="30106"/>
                    <a:pt x="129650" y="5765"/>
                    <a:pt x="107954" y="25873"/>
                  </a:cubicBezTo>
                  <a:cubicBezTo>
                    <a:pt x="86258" y="45981"/>
                    <a:pt x="533" y="158165"/>
                    <a:pt x="4" y="1623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1169C8E9-1ECB-551D-6EE1-C78B356AC3FE}"/>
                </a:ext>
              </a:extLst>
            </p:cNvPr>
            <p:cNvSpPr/>
            <p:nvPr/>
          </p:nvSpPr>
          <p:spPr>
            <a:xfrm>
              <a:off x="4430226" y="3101969"/>
              <a:ext cx="251305" cy="298911"/>
            </a:xfrm>
            <a:custGeom>
              <a:avLst/>
              <a:gdLst>
                <a:gd name="connsiteX0" fmla="*/ 100499 w 251305"/>
                <a:gd name="connsiteY0" fmla="*/ 6 h 298911"/>
                <a:gd name="connsiteX1" fmla="*/ 78274 w 251305"/>
                <a:gd name="connsiteY1" fmla="*/ 158756 h 298911"/>
                <a:gd name="connsiteX2" fmla="*/ 243374 w 251305"/>
                <a:gd name="connsiteY2" fmla="*/ 292106 h 298911"/>
                <a:gd name="connsiteX3" fmla="*/ 202099 w 251305"/>
                <a:gd name="connsiteY3" fmla="*/ 269881 h 298911"/>
                <a:gd name="connsiteX4" fmla="*/ 2074 w 251305"/>
                <a:gd name="connsiteY4" fmla="*/ 187331 h 298911"/>
                <a:gd name="connsiteX5" fmla="*/ 94149 w 251305"/>
                <a:gd name="connsiteY5" fmla="*/ 203206 h 298911"/>
                <a:gd name="connsiteX6" fmla="*/ 33824 w 251305"/>
                <a:gd name="connsiteY6" fmla="*/ 152406 h 298911"/>
                <a:gd name="connsiteX7" fmla="*/ 100499 w 251305"/>
                <a:gd name="connsiteY7" fmla="*/ 6 h 29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305" h="298911">
                  <a:moveTo>
                    <a:pt x="100499" y="6"/>
                  </a:moveTo>
                  <a:cubicBezTo>
                    <a:pt x="107907" y="1064"/>
                    <a:pt x="54462" y="110073"/>
                    <a:pt x="78274" y="158756"/>
                  </a:cubicBezTo>
                  <a:cubicBezTo>
                    <a:pt x="102086" y="207439"/>
                    <a:pt x="222737" y="273585"/>
                    <a:pt x="243374" y="292106"/>
                  </a:cubicBezTo>
                  <a:cubicBezTo>
                    <a:pt x="264011" y="310627"/>
                    <a:pt x="242316" y="287343"/>
                    <a:pt x="202099" y="269881"/>
                  </a:cubicBezTo>
                  <a:cubicBezTo>
                    <a:pt x="161882" y="252419"/>
                    <a:pt x="20065" y="198443"/>
                    <a:pt x="2074" y="187331"/>
                  </a:cubicBezTo>
                  <a:cubicBezTo>
                    <a:pt x="-15917" y="176219"/>
                    <a:pt x="88857" y="209027"/>
                    <a:pt x="94149" y="203206"/>
                  </a:cubicBezTo>
                  <a:cubicBezTo>
                    <a:pt x="99441" y="197385"/>
                    <a:pt x="30649" y="179923"/>
                    <a:pt x="33824" y="152406"/>
                  </a:cubicBezTo>
                  <a:cubicBezTo>
                    <a:pt x="36999" y="124889"/>
                    <a:pt x="93091" y="-1052"/>
                    <a:pt x="100499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58CA8C73-240B-AAFB-4370-BE28FD5D1CA7}"/>
                </a:ext>
              </a:extLst>
            </p:cNvPr>
            <p:cNvSpPr/>
            <p:nvPr/>
          </p:nvSpPr>
          <p:spPr>
            <a:xfrm>
              <a:off x="4195583" y="2152650"/>
              <a:ext cx="88108" cy="990593"/>
            </a:xfrm>
            <a:custGeom>
              <a:avLst/>
              <a:gdLst>
                <a:gd name="connsiteX0" fmla="*/ 43042 w 88108"/>
                <a:gd name="connsiteY0" fmla="*/ 0 h 990593"/>
                <a:gd name="connsiteX1" fmla="*/ 17642 w 88108"/>
                <a:gd name="connsiteY1" fmla="*/ 368300 h 990593"/>
                <a:gd name="connsiteX2" fmla="*/ 49392 w 88108"/>
                <a:gd name="connsiteY2" fmla="*/ 688975 h 990593"/>
                <a:gd name="connsiteX3" fmla="*/ 17642 w 88108"/>
                <a:gd name="connsiteY3" fmla="*/ 635000 h 990593"/>
                <a:gd name="connsiteX4" fmla="*/ 87492 w 88108"/>
                <a:gd name="connsiteY4" fmla="*/ 987425 h 990593"/>
                <a:gd name="connsiteX5" fmla="*/ 49392 w 88108"/>
                <a:gd name="connsiteY5" fmla="*/ 774700 h 990593"/>
                <a:gd name="connsiteX6" fmla="*/ 8117 w 88108"/>
                <a:gd name="connsiteY6" fmla="*/ 222250 h 990593"/>
                <a:gd name="connsiteX7" fmla="*/ 1767 w 88108"/>
                <a:gd name="connsiteY7" fmla="*/ 368300 h 990593"/>
                <a:gd name="connsiteX8" fmla="*/ 43042 w 88108"/>
                <a:gd name="connsiteY8" fmla="*/ 0 h 99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08" h="990593">
                  <a:moveTo>
                    <a:pt x="43042" y="0"/>
                  </a:moveTo>
                  <a:cubicBezTo>
                    <a:pt x="45688" y="0"/>
                    <a:pt x="16584" y="253471"/>
                    <a:pt x="17642" y="368300"/>
                  </a:cubicBezTo>
                  <a:cubicBezTo>
                    <a:pt x="18700" y="483129"/>
                    <a:pt x="49392" y="644525"/>
                    <a:pt x="49392" y="688975"/>
                  </a:cubicBezTo>
                  <a:cubicBezTo>
                    <a:pt x="49392" y="733425"/>
                    <a:pt x="11292" y="585258"/>
                    <a:pt x="17642" y="635000"/>
                  </a:cubicBezTo>
                  <a:cubicBezTo>
                    <a:pt x="23992" y="684742"/>
                    <a:pt x="82200" y="964142"/>
                    <a:pt x="87492" y="987425"/>
                  </a:cubicBezTo>
                  <a:cubicBezTo>
                    <a:pt x="92784" y="1010708"/>
                    <a:pt x="62621" y="902229"/>
                    <a:pt x="49392" y="774700"/>
                  </a:cubicBezTo>
                  <a:cubicBezTo>
                    <a:pt x="36163" y="647171"/>
                    <a:pt x="16054" y="289983"/>
                    <a:pt x="8117" y="222250"/>
                  </a:cubicBezTo>
                  <a:cubicBezTo>
                    <a:pt x="180" y="154517"/>
                    <a:pt x="-1937" y="410104"/>
                    <a:pt x="1767" y="368300"/>
                  </a:cubicBezTo>
                  <a:cubicBezTo>
                    <a:pt x="5471" y="326496"/>
                    <a:pt x="40396" y="0"/>
                    <a:pt x="4304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1F644247-7523-D721-F153-9BE1FF7AF3E5}"/>
                </a:ext>
              </a:extLst>
            </p:cNvPr>
            <p:cNvSpPr/>
            <p:nvPr/>
          </p:nvSpPr>
          <p:spPr>
            <a:xfrm>
              <a:off x="5676867" y="3072676"/>
              <a:ext cx="190769" cy="350938"/>
            </a:xfrm>
            <a:custGeom>
              <a:avLst/>
              <a:gdLst>
                <a:gd name="connsiteX0" fmla="*/ 190533 w 190769"/>
                <a:gd name="connsiteY0" fmla="*/ 724 h 350938"/>
                <a:gd name="connsiteX1" fmla="*/ 85758 w 190769"/>
                <a:gd name="connsiteY1" fmla="*/ 156299 h 350938"/>
                <a:gd name="connsiteX2" fmla="*/ 41308 w 190769"/>
                <a:gd name="connsiteY2" fmla="*/ 349974 h 350938"/>
                <a:gd name="connsiteX3" fmla="*/ 60358 w 190769"/>
                <a:gd name="connsiteY3" fmla="*/ 226149 h 350938"/>
                <a:gd name="connsiteX4" fmla="*/ 33 w 190769"/>
                <a:gd name="connsiteY4" fmla="*/ 118199 h 350938"/>
                <a:gd name="connsiteX5" fmla="*/ 54008 w 190769"/>
                <a:gd name="connsiteY5" fmla="*/ 219799 h 350938"/>
                <a:gd name="connsiteX6" fmla="*/ 190533 w 190769"/>
                <a:gd name="connsiteY6" fmla="*/ 724 h 35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769" h="350938">
                  <a:moveTo>
                    <a:pt x="190533" y="724"/>
                  </a:moveTo>
                  <a:cubicBezTo>
                    <a:pt x="195825" y="-9859"/>
                    <a:pt x="110629" y="98091"/>
                    <a:pt x="85758" y="156299"/>
                  </a:cubicBezTo>
                  <a:cubicBezTo>
                    <a:pt x="60887" y="214507"/>
                    <a:pt x="45541" y="338332"/>
                    <a:pt x="41308" y="349974"/>
                  </a:cubicBezTo>
                  <a:cubicBezTo>
                    <a:pt x="37075" y="361616"/>
                    <a:pt x="67237" y="264778"/>
                    <a:pt x="60358" y="226149"/>
                  </a:cubicBezTo>
                  <a:cubicBezTo>
                    <a:pt x="53479" y="187520"/>
                    <a:pt x="1091" y="119257"/>
                    <a:pt x="33" y="118199"/>
                  </a:cubicBezTo>
                  <a:cubicBezTo>
                    <a:pt x="-1025" y="117141"/>
                    <a:pt x="23316" y="235674"/>
                    <a:pt x="54008" y="219799"/>
                  </a:cubicBezTo>
                  <a:cubicBezTo>
                    <a:pt x="84700" y="203924"/>
                    <a:pt x="185241" y="11307"/>
                    <a:pt x="190533" y="7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>
              <a:extLst>
                <a:ext uri="{FF2B5EF4-FFF2-40B4-BE49-F238E27FC236}">
                  <a16:creationId xmlns:a16="http://schemas.microsoft.com/office/drawing/2014/main" id="{6C2BD1D0-E6C8-F6E4-4800-99CF15D5E800}"/>
                </a:ext>
              </a:extLst>
            </p:cNvPr>
            <p:cNvSpPr/>
            <p:nvPr/>
          </p:nvSpPr>
          <p:spPr>
            <a:xfrm>
              <a:off x="5055177" y="3537174"/>
              <a:ext cx="436308" cy="139568"/>
            </a:xfrm>
            <a:custGeom>
              <a:avLst/>
              <a:gdLst>
                <a:gd name="connsiteX0" fmla="*/ 2598 w 436308"/>
                <a:gd name="connsiteY0" fmla="*/ 98201 h 139568"/>
                <a:gd name="connsiteX1" fmla="*/ 424873 w 436308"/>
                <a:gd name="connsiteY1" fmla="*/ 2951 h 139568"/>
                <a:gd name="connsiteX2" fmla="*/ 307398 w 436308"/>
                <a:gd name="connsiteY2" fmla="*/ 34701 h 139568"/>
                <a:gd name="connsiteX3" fmla="*/ 212148 w 436308"/>
                <a:gd name="connsiteY3" fmla="*/ 139476 h 139568"/>
                <a:gd name="connsiteX4" fmla="*/ 243898 w 436308"/>
                <a:gd name="connsiteY4" fmla="*/ 53751 h 139568"/>
                <a:gd name="connsiteX5" fmla="*/ 2598 w 436308"/>
                <a:gd name="connsiteY5" fmla="*/ 98201 h 13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308" h="139568">
                  <a:moveTo>
                    <a:pt x="2598" y="98201"/>
                  </a:moveTo>
                  <a:cubicBezTo>
                    <a:pt x="32761" y="89734"/>
                    <a:pt x="374073" y="13534"/>
                    <a:pt x="424873" y="2951"/>
                  </a:cubicBezTo>
                  <a:cubicBezTo>
                    <a:pt x="475673" y="-7632"/>
                    <a:pt x="342852" y="11947"/>
                    <a:pt x="307398" y="34701"/>
                  </a:cubicBezTo>
                  <a:cubicBezTo>
                    <a:pt x="271944" y="57455"/>
                    <a:pt x="222731" y="136301"/>
                    <a:pt x="212148" y="139476"/>
                  </a:cubicBezTo>
                  <a:cubicBezTo>
                    <a:pt x="201565" y="142651"/>
                    <a:pt x="273531" y="62747"/>
                    <a:pt x="243898" y="53751"/>
                  </a:cubicBezTo>
                  <a:cubicBezTo>
                    <a:pt x="214265" y="44755"/>
                    <a:pt x="-27565" y="106668"/>
                    <a:pt x="2598" y="982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>
              <a:extLst>
                <a:ext uri="{FF2B5EF4-FFF2-40B4-BE49-F238E27FC236}">
                  <a16:creationId xmlns:a16="http://schemas.microsoft.com/office/drawing/2014/main" id="{6EB9D87A-D30A-3D70-048B-E6B870F92F21}"/>
                </a:ext>
              </a:extLst>
            </p:cNvPr>
            <p:cNvSpPr/>
            <p:nvPr/>
          </p:nvSpPr>
          <p:spPr>
            <a:xfrm>
              <a:off x="4621119" y="3501905"/>
              <a:ext cx="472502" cy="363758"/>
            </a:xfrm>
            <a:custGeom>
              <a:avLst/>
              <a:gdLst>
                <a:gd name="connsiteX0" fmla="*/ 144556 w 472502"/>
                <a:gd name="connsiteY0" fmla="*/ 120 h 363758"/>
                <a:gd name="connsiteX1" fmla="*/ 109631 w 472502"/>
                <a:gd name="connsiteY1" fmla="*/ 108070 h 363758"/>
                <a:gd name="connsiteX2" fmla="*/ 223931 w 472502"/>
                <a:gd name="connsiteY2" fmla="*/ 235070 h 363758"/>
                <a:gd name="connsiteX3" fmla="*/ 154081 w 472502"/>
                <a:gd name="connsiteY3" fmla="*/ 222370 h 363758"/>
                <a:gd name="connsiteX4" fmla="*/ 462056 w 472502"/>
                <a:gd name="connsiteY4" fmla="*/ 355720 h 363758"/>
                <a:gd name="connsiteX5" fmla="*/ 363631 w 472502"/>
                <a:gd name="connsiteY5" fmla="*/ 327145 h 363758"/>
                <a:gd name="connsiteX6" fmla="*/ 8031 w 472502"/>
                <a:gd name="connsiteY6" fmla="*/ 149345 h 363758"/>
                <a:gd name="connsiteX7" fmla="*/ 112806 w 472502"/>
                <a:gd name="connsiteY7" fmla="*/ 196970 h 363758"/>
                <a:gd name="connsiteX8" fmla="*/ 81056 w 472502"/>
                <a:gd name="connsiteY8" fmla="*/ 89020 h 363758"/>
                <a:gd name="connsiteX9" fmla="*/ 144556 w 472502"/>
                <a:gd name="connsiteY9" fmla="*/ 120 h 36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2502" h="363758">
                  <a:moveTo>
                    <a:pt x="144556" y="120"/>
                  </a:moveTo>
                  <a:cubicBezTo>
                    <a:pt x="149318" y="3295"/>
                    <a:pt x="96402" y="68912"/>
                    <a:pt x="109631" y="108070"/>
                  </a:cubicBezTo>
                  <a:cubicBezTo>
                    <a:pt x="122860" y="147228"/>
                    <a:pt x="216523" y="216020"/>
                    <a:pt x="223931" y="235070"/>
                  </a:cubicBezTo>
                  <a:cubicBezTo>
                    <a:pt x="231339" y="254120"/>
                    <a:pt x="114393" y="202262"/>
                    <a:pt x="154081" y="222370"/>
                  </a:cubicBezTo>
                  <a:cubicBezTo>
                    <a:pt x="193769" y="242478"/>
                    <a:pt x="427131" y="338258"/>
                    <a:pt x="462056" y="355720"/>
                  </a:cubicBezTo>
                  <a:cubicBezTo>
                    <a:pt x="496981" y="373183"/>
                    <a:pt x="439302" y="361541"/>
                    <a:pt x="363631" y="327145"/>
                  </a:cubicBezTo>
                  <a:cubicBezTo>
                    <a:pt x="287960" y="292749"/>
                    <a:pt x="49835" y="171041"/>
                    <a:pt x="8031" y="149345"/>
                  </a:cubicBezTo>
                  <a:cubicBezTo>
                    <a:pt x="-33773" y="127649"/>
                    <a:pt x="100635" y="207024"/>
                    <a:pt x="112806" y="196970"/>
                  </a:cubicBezTo>
                  <a:cubicBezTo>
                    <a:pt x="124977" y="186916"/>
                    <a:pt x="73648" y="120770"/>
                    <a:pt x="81056" y="89020"/>
                  </a:cubicBezTo>
                  <a:cubicBezTo>
                    <a:pt x="88464" y="57270"/>
                    <a:pt x="139794" y="-3055"/>
                    <a:pt x="144556" y="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>
              <a:extLst>
                <a:ext uri="{FF2B5EF4-FFF2-40B4-BE49-F238E27FC236}">
                  <a16:creationId xmlns:a16="http://schemas.microsoft.com/office/drawing/2014/main" id="{A371A898-C262-367B-D85B-538CF6C5DB3D}"/>
                </a:ext>
              </a:extLst>
            </p:cNvPr>
            <p:cNvSpPr/>
            <p:nvPr/>
          </p:nvSpPr>
          <p:spPr>
            <a:xfrm>
              <a:off x="4600573" y="2869238"/>
              <a:ext cx="165357" cy="115429"/>
            </a:xfrm>
            <a:custGeom>
              <a:avLst/>
              <a:gdLst>
                <a:gd name="connsiteX0" fmla="*/ 2 w 165357"/>
                <a:gd name="connsiteY0" fmla="*/ 102562 h 115429"/>
                <a:gd name="connsiteX1" fmla="*/ 98427 w 165357"/>
                <a:gd name="connsiteY1" fmla="*/ 108912 h 115429"/>
                <a:gd name="connsiteX2" fmla="*/ 165102 w 165357"/>
                <a:gd name="connsiteY2" fmla="*/ 962 h 115429"/>
                <a:gd name="connsiteX3" fmla="*/ 120652 w 165357"/>
                <a:gd name="connsiteY3" fmla="*/ 58112 h 115429"/>
                <a:gd name="connsiteX4" fmla="*/ 101602 w 165357"/>
                <a:gd name="connsiteY4" fmla="*/ 96212 h 115429"/>
                <a:gd name="connsiteX5" fmla="*/ 2 w 165357"/>
                <a:gd name="connsiteY5" fmla="*/ 102562 h 11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357" h="115429">
                  <a:moveTo>
                    <a:pt x="2" y="102562"/>
                  </a:moveTo>
                  <a:cubicBezTo>
                    <a:pt x="-527" y="104679"/>
                    <a:pt x="70910" y="125845"/>
                    <a:pt x="98427" y="108912"/>
                  </a:cubicBezTo>
                  <a:cubicBezTo>
                    <a:pt x="125944" y="91979"/>
                    <a:pt x="161398" y="9429"/>
                    <a:pt x="165102" y="962"/>
                  </a:cubicBezTo>
                  <a:cubicBezTo>
                    <a:pt x="168806" y="-7505"/>
                    <a:pt x="131235" y="42237"/>
                    <a:pt x="120652" y="58112"/>
                  </a:cubicBezTo>
                  <a:cubicBezTo>
                    <a:pt x="110069" y="73987"/>
                    <a:pt x="119594" y="88274"/>
                    <a:pt x="101602" y="96212"/>
                  </a:cubicBezTo>
                  <a:cubicBezTo>
                    <a:pt x="83610" y="104150"/>
                    <a:pt x="531" y="100445"/>
                    <a:pt x="2" y="10256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>
              <a:extLst>
                <a:ext uri="{FF2B5EF4-FFF2-40B4-BE49-F238E27FC236}">
                  <a16:creationId xmlns:a16="http://schemas.microsoft.com/office/drawing/2014/main" id="{F1FA2A9F-3BF1-121B-28AA-4FB8860BCD2B}"/>
                </a:ext>
              </a:extLst>
            </p:cNvPr>
            <p:cNvSpPr/>
            <p:nvPr/>
          </p:nvSpPr>
          <p:spPr>
            <a:xfrm>
              <a:off x="4970631" y="1651000"/>
              <a:ext cx="106381" cy="213706"/>
            </a:xfrm>
            <a:custGeom>
              <a:avLst/>
              <a:gdLst>
                <a:gd name="connsiteX0" fmla="*/ 106194 w 106381"/>
                <a:gd name="connsiteY0" fmla="*/ 0 h 213706"/>
                <a:gd name="connsiteX1" fmla="*/ 29994 w 106381"/>
                <a:gd name="connsiteY1" fmla="*/ 114300 h 213706"/>
                <a:gd name="connsiteX2" fmla="*/ 36344 w 106381"/>
                <a:gd name="connsiteY2" fmla="*/ 212725 h 213706"/>
                <a:gd name="connsiteX3" fmla="*/ 29994 w 106381"/>
                <a:gd name="connsiteY3" fmla="*/ 161925 h 213706"/>
                <a:gd name="connsiteX4" fmla="*/ 4594 w 106381"/>
                <a:gd name="connsiteY4" fmla="*/ 114300 h 213706"/>
                <a:gd name="connsiteX5" fmla="*/ 106194 w 106381"/>
                <a:gd name="connsiteY5" fmla="*/ 0 h 21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381" h="213706">
                  <a:moveTo>
                    <a:pt x="106194" y="0"/>
                  </a:moveTo>
                  <a:cubicBezTo>
                    <a:pt x="110427" y="0"/>
                    <a:pt x="41636" y="78846"/>
                    <a:pt x="29994" y="114300"/>
                  </a:cubicBezTo>
                  <a:cubicBezTo>
                    <a:pt x="18352" y="149754"/>
                    <a:pt x="36344" y="204788"/>
                    <a:pt x="36344" y="212725"/>
                  </a:cubicBezTo>
                  <a:cubicBezTo>
                    <a:pt x="36344" y="220662"/>
                    <a:pt x="35286" y="178329"/>
                    <a:pt x="29994" y="161925"/>
                  </a:cubicBezTo>
                  <a:cubicBezTo>
                    <a:pt x="24702" y="145521"/>
                    <a:pt x="-12869" y="140758"/>
                    <a:pt x="4594" y="114300"/>
                  </a:cubicBezTo>
                  <a:cubicBezTo>
                    <a:pt x="22057" y="87842"/>
                    <a:pt x="101961" y="0"/>
                    <a:pt x="10619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>
              <a:extLst>
                <a:ext uri="{FF2B5EF4-FFF2-40B4-BE49-F238E27FC236}">
                  <a16:creationId xmlns:a16="http://schemas.microsoft.com/office/drawing/2014/main" id="{F4EF5622-4C46-62C2-89C0-8331A935AD3D}"/>
                </a:ext>
              </a:extLst>
            </p:cNvPr>
            <p:cNvSpPr/>
            <p:nvPr/>
          </p:nvSpPr>
          <p:spPr>
            <a:xfrm>
              <a:off x="4473574" y="1786444"/>
              <a:ext cx="531505" cy="166597"/>
            </a:xfrm>
            <a:custGeom>
              <a:avLst/>
              <a:gdLst>
                <a:gd name="connsiteX0" fmla="*/ 1 w 531505"/>
                <a:gd name="connsiteY0" fmla="*/ 93156 h 166597"/>
                <a:gd name="connsiteX1" fmla="*/ 174626 w 531505"/>
                <a:gd name="connsiteY1" fmla="*/ 20131 h 166597"/>
                <a:gd name="connsiteX2" fmla="*/ 171451 w 531505"/>
                <a:gd name="connsiteY2" fmla="*/ 13781 h 166597"/>
                <a:gd name="connsiteX3" fmla="*/ 342901 w 531505"/>
                <a:gd name="connsiteY3" fmla="*/ 80456 h 166597"/>
                <a:gd name="connsiteX4" fmla="*/ 365126 w 531505"/>
                <a:gd name="connsiteY4" fmla="*/ 61406 h 166597"/>
                <a:gd name="connsiteX5" fmla="*/ 511176 w 531505"/>
                <a:gd name="connsiteY5" fmla="*/ 166181 h 166597"/>
                <a:gd name="connsiteX6" fmla="*/ 523876 w 531505"/>
                <a:gd name="connsiteY6" fmla="*/ 99506 h 166597"/>
                <a:gd name="connsiteX7" fmla="*/ 511176 w 531505"/>
                <a:gd name="connsiteY7" fmla="*/ 137606 h 166597"/>
                <a:gd name="connsiteX8" fmla="*/ 304801 w 531505"/>
                <a:gd name="connsiteY8" fmla="*/ 48706 h 166597"/>
                <a:gd name="connsiteX9" fmla="*/ 171451 w 531505"/>
                <a:gd name="connsiteY9" fmla="*/ 1081 h 166597"/>
                <a:gd name="connsiteX10" fmla="*/ 1 w 531505"/>
                <a:gd name="connsiteY10" fmla="*/ 93156 h 16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505" h="166597">
                  <a:moveTo>
                    <a:pt x="1" y="93156"/>
                  </a:moveTo>
                  <a:cubicBezTo>
                    <a:pt x="530" y="96331"/>
                    <a:pt x="146051" y="33360"/>
                    <a:pt x="174626" y="20131"/>
                  </a:cubicBezTo>
                  <a:cubicBezTo>
                    <a:pt x="203201" y="6902"/>
                    <a:pt x="143405" y="3727"/>
                    <a:pt x="171451" y="13781"/>
                  </a:cubicBezTo>
                  <a:cubicBezTo>
                    <a:pt x="199497" y="23835"/>
                    <a:pt x="310622" y="72519"/>
                    <a:pt x="342901" y="80456"/>
                  </a:cubicBezTo>
                  <a:cubicBezTo>
                    <a:pt x="375180" y="88393"/>
                    <a:pt x="337080" y="47118"/>
                    <a:pt x="365126" y="61406"/>
                  </a:cubicBezTo>
                  <a:cubicBezTo>
                    <a:pt x="393172" y="75693"/>
                    <a:pt x="484718" y="159831"/>
                    <a:pt x="511176" y="166181"/>
                  </a:cubicBezTo>
                  <a:cubicBezTo>
                    <a:pt x="537634" y="172531"/>
                    <a:pt x="523876" y="104268"/>
                    <a:pt x="523876" y="99506"/>
                  </a:cubicBezTo>
                  <a:cubicBezTo>
                    <a:pt x="523876" y="94744"/>
                    <a:pt x="547689" y="146073"/>
                    <a:pt x="511176" y="137606"/>
                  </a:cubicBezTo>
                  <a:cubicBezTo>
                    <a:pt x="474664" y="129139"/>
                    <a:pt x="361422" y="71460"/>
                    <a:pt x="304801" y="48706"/>
                  </a:cubicBezTo>
                  <a:cubicBezTo>
                    <a:pt x="248180" y="25952"/>
                    <a:pt x="216959" y="-6327"/>
                    <a:pt x="171451" y="1081"/>
                  </a:cubicBezTo>
                  <a:cubicBezTo>
                    <a:pt x="125943" y="8489"/>
                    <a:pt x="-528" y="89981"/>
                    <a:pt x="1" y="93156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>
              <a:extLst>
                <a:ext uri="{FF2B5EF4-FFF2-40B4-BE49-F238E27FC236}">
                  <a16:creationId xmlns:a16="http://schemas.microsoft.com/office/drawing/2014/main" id="{DD91BEB3-FB17-2FBA-59A9-3F00EE341B41}"/>
                </a:ext>
              </a:extLst>
            </p:cNvPr>
            <p:cNvSpPr/>
            <p:nvPr/>
          </p:nvSpPr>
          <p:spPr>
            <a:xfrm>
              <a:off x="5226044" y="1812863"/>
              <a:ext cx="146015" cy="387528"/>
            </a:xfrm>
            <a:custGeom>
              <a:avLst/>
              <a:gdLst>
                <a:gd name="connsiteX0" fmla="*/ 6 w 146015"/>
                <a:gd name="connsiteY0" fmla="*/ 62 h 387528"/>
                <a:gd name="connsiteX1" fmla="*/ 142881 w 146015"/>
                <a:gd name="connsiteY1" fmla="*/ 241362 h 387528"/>
                <a:gd name="connsiteX2" fmla="*/ 101606 w 146015"/>
                <a:gd name="connsiteY2" fmla="*/ 387412 h 387528"/>
                <a:gd name="connsiteX3" fmla="*/ 136531 w 146015"/>
                <a:gd name="connsiteY3" fmla="*/ 219137 h 387528"/>
                <a:gd name="connsiteX4" fmla="*/ 6 w 146015"/>
                <a:gd name="connsiteY4" fmla="*/ 62 h 38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15" h="387528">
                  <a:moveTo>
                    <a:pt x="6" y="62"/>
                  </a:moveTo>
                  <a:cubicBezTo>
                    <a:pt x="1064" y="3766"/>
                    <a:pt x="125948" y="176804"/>
                    <a:pt x="142881" y="241362"/>
                  </a:cubicBezTo>
                  <a:cubicBezTo>
                    <a:pt x="159814" y="305920"/>
                    <a:pt x="102664" y="391116"/>
                    <a:pt x="101606" y="387412"/>
                  </a:cubicBezTo>
                  <a:cubicBezTo>
                    <a:pt x="100548" y="383708"/>
                    <a:pt x="148702" y="279462"/>
                    <a:pt x="136531" y="219137"/>
                  </a:cubicBezTo>
                  <a:cubicBezTo>
                    <a:pt x="124360" y="158812"/>
                    <a:pt x="-1052" y="-3642"/>
                    <a:pt x="6" y="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>
              <a:extLst>
                <a:ext uri="{FF2B5EF4-FFF2-40B4-BE49-F238E27FC236}">
                  <a16:creationId xmlns:a16="http://schemas.microsoft.com/office/drawing/2014/main" id="{20C78931-6B25-F963-278D-3DBD69DA4C48}"/>
                </a:ext>
              </a:extLst>
            </p:cNvPr>
            <p:cNvSpPr/>
            <p:nvPr/>
          </p:nvSpPr>
          <p:spPr>
            <a:xfrm>
              <a:off x="5070389" y="1812920"/>
              <a:ext cx="88183" cy="292644"/>
            </a:xfrm>
            <a:custGeom>
              <a:avLst/>
              <a:gdLst>
                <a:gd name="connsiteX0" fmla="*/ 57236 w 88183"/>
                <a:gd name="connsiteY0" fmla="*/ 5 h 292644"/>
                <a:gd name="connsiteX1" fmla="*/ 85811 w 88183"/>
                <a:gd name="connsiteY1" fmla="*/ 184155 h 292644"/>
                <a:gd name="connsiteX2" fmla="*/ 85811 w 88183"/>
                <a:gd name="connsiteY2" fmla="*/ 292105 h 292644"/>
                <a:gd name="connsiteX3" fmla="*/ 79461 w 88183"/>
                <a:gd name="connsiteY3" fmla="*/ 222255 h 292644"/>
                <a:gd name="connsiteX4" fmla="*/ 86 w 88183"/>
                <a:gd name="connsiteY4" fmla="*/ 142880 h 292644"/>
                <a:gd name="connsiteX5" fmla="*/ 63586 w 88183"/>
                <a:gd name="connsiteY5" fmla="*/ 177805 h 292644"/>
                <a:gd name="connsiteX6" fmla="*/ 57236 w 88183"/>
                <a:gd name="connsiteY6" fmla="*/ 5 h 29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183" h="292644">
                  <a:moveTo>
                    <a:pt x="57236" y="5"/>
                  </a:moveTo>
                  <a:cubicBezTo>
                    <a:pt x="60940" y="1063"/>
                    <a:pt x="81049" y="135472"/>
                    <a:pt x="85811" y="184155"/>
                  </a:cubicBezTo>
                  <a:cubicBezTo>
                    <a:pt x="90574" y="232838"/>
                    <a:pt x="86869" y="285755"/>
                    <a:pt x="85811" y="292105"/>
                  </a:cubicBezTo>
                  <a:cubicBezTo>
                    <a:pt x="84753" y="298455"/>
                    <a:pt x="93749" y="247126"/>
                    <a:pt x="79461" y="222255"/>
                  </a:cubicBezTo>
                  <a:cubicBezTo>
                    <a:pt x="65174" y="197384"/>
                    <a:pt x="2732" y="150288"/>
                    <a:pt x="86" y="142880"/>
                  </a:cubicBezTo>
                  <a:cubicBezTo>
                    <a:pt x="-2560" y="135472"/>
                    <a:pt x="56178" y="204263"/>
                    <a:pt x="63586" y="177805"/>
                  </a:cubicBezTo>
                  <a:cubicBezTo>
                    <a:pt x="70994" y="151347"/>
                    <a:pt x="53532" y="-1053"/>
                    <a:pt x="57236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>
              <a:extLst>
                <a:ext uri="{FF2B5EF4-FFF2-40B4-BE49-F238E27FC236}">
                  <a16:creationId xmlns:a16="http://schemas.microsoft.com/office/drawing/2014/main" id="{CDA48CEA-AB7E-05B7-1752-B3841FB62619}"/>
                </a:ext>
              </a:extLst>
            </p:cNvPr>
            <p:cNvSpPr/>
            <p:nvPr/>
          </p:nvSpPr>
          <p:spPr>
            <a:xfrm>
              <a:off x="5758426" y="2846851"/>
              <a:ext cx="281897" cy="584626"/>
            </a:xfrm>
            <a:custGeom>
              <a:avLst/>
              <a:gdLst>
                <a:gd name="connsiteX0" fmla="*/ 124542 w 281897"/>
                <a:gd name="connsiteY0" fmla="*/ 1226 h 584626"/>
                <a:gd name="connsiteX1" fmla="*/ 262193 w 281897"/>
                <a:gd name="connsiteY1" fmla="*/ 40555 h 584626"/>
                <a:gd name="connsiteX2" fmla="*/ 232697 w 281897"/>
                <a:gd name="connsiteY2" fmla="*/ 227368 h 584626"/>
                <a:gd name="connsiteX3" fmla="*/ 278580 w 281897"/>
                <a:gd name="connsiteY3" fmla="*/ 178207 h 584626"/>
                <a:gd name="connsiteX4" fmla="*/ 124542 w 281897"/>
                <a:gd name="connsiteY4" fmla="*/ 414181 h 584626"/>
                <a:gd name="connsiteX5" fmla="*/ 0 w 281897"/>
                <a:gd name="connsiteY5" fmla="*/ 584607 h 584626"/>
                <a:gd name="connsiteX6" fmla="*/ 124542 w 281897"/>
                <a:gd name="connsiteY6" fmla="*/ 404349 h 584626"/>
                <a:gd name="connsiteX7" fmla="*/ 193368 w 281897"/>
                <a:gd name="connsiteY7" fmla="*/ 233923 h 584626"/>
                <a:gd name="connsiteX8" fmla="*/ 101600 w 281897"/>
                <a:gd name="connsiteY8" fmla="*/ 96272 h 584626"/>
                <a:gd name="connsiteX9" fmla="*/ 209755 w 281897"/>
                <a:gd name="connsiteY9" fmla="*/ 243755 h 584626"/>
                <a:gd name="connsiteX10" fmla="*/ 268748 w 281897"/>
                <a:gd name="connsiteY10" fmla="*/ 66775 h 584626"/>
                <a:gd name="connsiteX11" fmla="*/ 124542 w 281897"/>
                <a:gd name="connsiteY11" fmla="*/ 1226 h 58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1897" h="584626">
                  <a:moveTo>
                    <a:pt x="124542" y="1226"/>
                  </a:moveTo>
                  <a:cubicBezTo>
                    <a:pt x="123450" y="-3144"/>
                    <a:pt x="244167" y="2865"/>
                    <a:pt x="262193" y="40555"/>
                  </a:cubicBezTo>
                  <a:cubicBezTo>
                    <a:pt x="280219" y="78245"/>
                    <a:pt x="229966" y="204426"/>
                    <a:pt x="232697" y="227368"/>
                  </a:cubicBezTo>
                  <a:cubicBezTo>
                    <a:pt x="235428" y="250310"/>
                    <a:pt x="296606" y="147072"/>
                    <a:pt x="278580" y="178207"/>
                  </a:cubicBezTo>
                  <a:cubicBezTo>
                    <a:pt x="260554" y="209343"/>
                    <a:pt x="170972" y="346448"/>
                    <a:pt x="124542" y="414181"/>
                  </a:cubicBezTo>
                  <a:cubicBezTo>
                    <a:pt x="78112" y="481914"/>
                    <a:pt x="0" y="586246"/>
                    <a:pt x="0" y="584607"/>
                  </a:cubicBezTo>
                  <a:cubicBezTo>
                    <a:pt x="0" y="582968"/>
                    <a:pt x="92314" y="462796"/>
                    <a:pt x="124542" y="404349"/>
                  </a:cubicBezTo>
                  <a:cubicBezTo>
                    <a:pt x="156770" y="345902"/>
                    <a:pt x="197192" y="285269"/>
                    <a:pt x="193368" y="233923"/>
                  </a:cubicBezTo>
                  <a:cubicBezTo>
                    <a:pt x="189544" y="182577"/>
                    <a:pt x="98869" y="94633"/>
                    <a:pt x="101600" y="96272"/>
                  </a:cubicBezTo>
                  <a:cubicBezTo>
                    <a:pt x="104331" y="97911"/>
                    <a:pt x="181897" y="248671"/>
                    <a:pt x="209755" y="243755"/>
                  </a:cubicBezTo>
                  <a:cubicBezTo>
                    <a:pt x="237613" y="238839"/>
                    <a:pt x="276942" y="105011"/>
                    <a:pt x="268748" y="66775"/>
                  </a:cubicBezTo>
                  <a:cubicBezTo>
                    <a:pt x="260554" y="28539"/>
                    <a:pt x="125634" y="5596"/>
                    <a:pt x="124542" y="122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>
              <a:extLst>
                <a:ext uri="{FF2B5EF4-FFF2-40B4-BE49-F238E27FC236}">
                  <a16:creationId xmlns:a16="http://schemas.microsoft.com/office/drawing/2014/main" id="{2A545F44-D337-9408-5963-0B8BB74E7A85}"/>
                </a:ext>
              </a:extLst>
            </p:cNvPr>
            <p:cNvSpPr/>
            <p:nvPr/>
          </p:nvSpPr>
          <p:spPr>
            <a:xfrm>
              <a:off x="5502068" y="1944503"/>
              <a:ext cx="563478" cy="176886"/>
            </a:xfrm>
            <a:custGeom>
              <a:avLst/>
              <a:gdLst>
                <a:gd name="connsiteX0" fmla="*/ 98 w 563478"/>
                <a:gd name="connsiteY0" fmla="*/ 57718 h 176886"/>
                <a:gd name="connsiteX1" fmla="*/ 304898 w 563478"/>
                <a:gd name="connsiteY1" fmla="*/ 20931 h 176886"/>
                <a:gd name="connsiteX2" fmla="*/ 278622 w 563478"/>
                <a:gd name="connsiteY2" fmla="*/ 10421 h 176886"/>
                <a:gd name="connsiteX3" fmla="*/ 557146 w 563478"/>
                <a:gd name="connsiteY3" fmla="*/ 173331 h 176886"/>
                <a:gd name="connsiteX4" fmla="*/ 457298 w 563478"/>
                <a:gd name="connsiteY4" fmla="*/ 115525 h 176886"/>
                <a:gd name="connsiteX5" fmla="*/ 273366 w 563478"/>
                <a:gd name="connsiteY5" fmla="*/ 31442 h 176886"/>
                <a:gd name="connsiteX6" fmla="*/ 98 w 563478"/>
                <a:gd name="connsiteY6" fmla="*/ 57718 h 17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3478" h="176886">
                  <a:moveTo>
                    <a:pt x="98" y="57718"/>
                  </a:moveTo>
                  <a:cubicBezTo>
                    <a:pt x="5353" y="55966"/>
                    <a:pt x="304898" y="20931"/>
                    <a:pt x="304898" y="20931"/>
                  </a:cubicBezTo>
                  <a:cubicBezTo>
                    <a:pt x="351319" y="13048"/>
                    <a:pt x="236581" y="-14979"/>
                    <a:pt x="278622" y="10421"/>
                  </a:cubicBezTo>
                  <a:cubicBezTo>
                    <a:pt x="320663" y="35821"/>
                    <a:pt x="557146" y="173331"/>
                    <a:pt x="557146" y="173331"/>
                  </a:cubicBezTo>
                  <a:cubicBezTo>
                    <a:pt x="586925" y="190848"/>
                    <a:pt x="504595" y="139173"/>
                    <a:pt x="457298" y="115525"/>
                  </a:cubicBezTo>
                  <a:cubicBezTo>
                    <a:pt x="410001" y="91877"/>
                    <a:pt x="346063" y="41952"/>
                    <a:pt x="273366" y="31442"/>
                  </a:cubicBezTo>
                  <a:cubicBezTo>
                    <a:pt x="200669" y="20932"/>
                    <a:pt x="-5157" y="59470"/>
                    <a:pt x="98" y="577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>
              <a:extLst>
                <a:ext uri="{FF2B5EF4-FFF2-40B4-BE49-F238E27FC236}">
                  <a16:creationId xmlns:a16="http://schemas.microsoft.com/office/drawing/2014/main" id="{3735C6B9-DDFA-3325-6A69-265602E42135}"/>
                </a:ext>
              </a:extLst>
            </p:cNvPr>
            <p:cNvSpPr/>
            <p:nvPr/>
          </p:nvSpPr>
          <p:spPr>
            <a:xfrm>
              <a:off x="5401797" y="1496377"/>
              <a:ext cx="218007" cy="453157"/>
            </a:xfrm>
            <a:custGeom>
              <a:avLst/>
              <a:gdLst>
                <a:gd name="connsiteX0" fmla="*/ 520 w 218007"/>
                <a:gd name="connsiteY0" fmla="*/ 201044 h 453157"/>
                <a:gd name="connsiteX1" fmla="*/ 179196 w 218007"/>
                <a:gd name="connsiteY1" fmla="*/ 321913 h 453157"/>
                <a:gd name="connsiteX2" fmla="*/ 215982 w 218007"/>
                <a:gd name="connsiteY2" fmla="*/ 448037 h 453157"/>
                <a:gd name="connsiteX3" fmla="*/ 210727 w 218007"/>
                <a:gd name="connsiteY3" fmla="*/ 384975 h 453157"/>
                <a:gd name="connsiteX4" fmla="*/ 189706 w 218007"/>
                <a:gd name="connsiteY4" fmla="*/ 1347 h 453157"/>
                <a:gd name="connsiteX5" fmla="*/ 189706 w 218007"/>
                <a:gd name="connsiteY5" fmla="*/ 258851 h 453157"/>
                <a:gd name="connsiteX6" fmla="*/ 126644 w 218007"/>
                <a:gd name="connsiteY6" fmla="*/ 285126 h 453157"/>
                <a:gd name="connsiteX7" fmla="*/ 520 w 218007"/>
                <a:gd name="connsiteY7" fmla="*/ 201044 h 45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007" h="453157">
                  <a:moveTo>
                    <a:pt x="520" y="201044"/>
                  </a:moveTo>
                  <a:cubicBezTo>
                    <a:pt x="9279" y="207175"/>
                    <a:pt x="143286" y="280748"/>
                    <a:pt x="179196" y="321913"/>
                  </a:cubicBezTo>
                  <a:cubicBezTo>
                    <a:pt x="215106" y="363079"/>
                    <a:pt x="210727" y="437527"/>
                    <a:pt x="215982" y="448037"/>
                  </a:cubicBezTo>
                  <a:cubicBezTo>
                    <a:pt x="221237" y="458547"/>
                    <a:pt x="215106" y="459423"/>
                    <a:pt x="210727" y="384975"/>
                  </a:cubicBezTo>
                  <a:cubicBezTo>
                    <a:pt x="206348" y="310527"/>
                    <a:pt x="193210" y="22368"/>
                    <a:pt x="189706" y="1347"/>
                  </a:cubicBezTo>
                  <a:cubicBezTo>
                    <a:pt x="186202" y="-19674"/>
                    <a:pt x="200216" y="211555"/>
                    <a:pt x="189706" y="258851"/>
                  </a:cubicBezTo>
                  <a:cubicBezTo>
                    <a:pt x="179196" y="306147"/>
                    <a:pt x="157299" y="293885"/>
                    <a:pt x="126644" y="285126"/>
                  </a:cubicBezTo>
                  <a:cubicBezTo>
                    <a:pt x="95989" y="276367"/>
                    <a:pt x="-8239" y="194913"/>
                    <a:pt x="520" y="2010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>
              <a:extLst>
                <a:ext uri="{FF2B5EF4-FFF2-40B4-BE49-F238E27FC236}">
                  <a16:creationId xmlns:a16="http://schemas.microsoft.com/office/drawing/2014/main" id="{B88D0921-98B5-69F9-A2BD-F3EA2C89AAC6}"/>
                </a:ext>
              </a:extLst>
            </p:cNvPr>
            <p:cNvSpPr/>
            <p:nvPr/>
          </p:nvSpPr>
          <p:spPr>
            <a:xfrm>
              <a:off x="4161704" y="1438670"/>
              <a:ext cx="267756" cy="595301"/>
            </a:xfrm>
            <a:custGeom>
              <a:avLst/>
              <a:gdLst>
                <a:gd name="connsiteX0" fmla="*/ 263151 w 267756"/>
                <a:gd name="connsiteY0" fmla="*/ 43289 h 595301"/>
                <a:gd name="connsiteX1" fmla="*/ 242130 w 267756"/>
                <a:gd name="connsiteY1" fmla="*/ 174668 h 595301"/>
                <a:gd name="connsiteX2" fmla="*/ 147537 w 267756"/>
                <a:gd name="connsiteY2" fmla="*/ 285027 h 595301"/>
                <a:gd name="connsiteX3" fmla="*/ 47689 w 267756"/>
                <a:gd name="connsiteY3" fmla="*/ 458447 h 595301"/>
                <a:gd name="connsiteX4" fmla="*/ 393 w 267756"/>
                <a:gd name="connsiteY4" fmla="*/ 595082 h 595301"/>
                <a:gd name="connsiteX5" fmla="*/ 31924 w 267756"/>
                <a:gd name="connsiteY5" fmla="*/ 426916 h 595301"/>
                <a:gd name="connsiteX6" fmla="*/ 142282 w 267756"/>
                <a:gd name="connsiteY6" fmla="*/ 274516 h 595301"/>
                <a:gd name="connsiteX7" fmla="*/ 194834 w 267756"/>
                <a:gd name="connsiteY7" fmla="*/ 1247 h 595301"/>
                <a:gd name="connsiteX8" fmla="*/ 168558 w 267756"/>
                <a:gd name="connsiteY8" fmla="*/ 169413 h 595301"/>
                <a:gd name="connsiteX9" fmla="*/ 263151 w 267756"/>
                <a:gd name="connsiteY9" fmla="*/ 43289 h 5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756" h="595301">
                  <a:moveTo>
                    <a:pt x="263151" y="43289"/>
                  </a:moveTo>
                  <a:cubicBezTo>
                    <a:pt x="275413" y="44165"/>
                    <a:pt x="261399" y="134378"/>
                    <a:pt x="242130" y="174668"/>
                  </a:cubicBezTo>
                  <a:cubicBezTo>
                    <a:pt x="222861" y="214958"/>
                    <a:pt x="179944" y="237730"/>
                    <a:pt x="147537" y="285027"/>
                  </a:cubicBezTo>
                  <a:cubicBezTo>
                    <a:pt x="115130" y="332324"/>
                    <a:pt x="72213" y="406771"/>
                    <a:pt x="47689" y="458447"/>
                  </a:cubicBezTo>
                  <a:cubicBezTo>
                    <a:pt x="23165" y="510123"/>
                    <a:pt x="3020" y="600337"/>
                    <a:pt x="393" y="595082"/>
                  </a:cubicBezTo>
                  <a:cubicBezTo>
                    <a:pt x="-2234" y="589827"/>
                    <a:pt x="8276" y="480344"/>
                    <a:pt x="31924" y="426916"/>
                  </a:cubicBezTo>
                  <a:cubicBezTo>
                    <a:pt x="55572" y="373488"/>
                    <a:pt x="115130" y="345461"/>
                    <a:pt x="142282" y="274516"/>
                  </a:cubicBezTo>
                  <a:cubicBezTo>
                    <a:pt x="169434" y="203571"/>
                    <a:pt x="190455" y="18764"/>
                    <a:pt x="194834" y="1247"/>
                  </a:cubicBezTo>
                  <a:cubicBezTo>
                    <a:pt x="199213" y="-16270"/>
                    <a:pt x="158923" y="156275"/>
                    <a:pt x="168558" y="169413"/>
                  </a:cubicBezTo>
                  <a:cubicBezTo>
                    <a:pt x="178193" y="182551"/>
                    <a:pt x="250889" y="42413"/>
                    <a:pt x="263151" y="432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 1386">
              <a:extLst>
                <a:ext uri="{FF2B5EF4-FFF2-40B4-BE49-F238E27FC236}">
                  <a16:creationId xmlns:a16="http://schemas.microsoft.com/office/drawing/2014/main" id="{ADFEE6D0-9AB9-AA97-D74A-460EE8651E96}"/>
                </a:ext>
              </a:extLst>
            </p:cNvPr>
            <p:cNvSpPr/>
            <p:nvPr/>
          </p:nvSpPr>
          <p:spPr>
            <a:xfrm>
              <a:off x="3972309" y="753014"/>
              <a:ext cx="1151812" cy="419639"/>
            </a:xfrm>
            <a:custGeom>
              <a:avLst/>
              <a:gdLst>
                <a:gd name="connsiteX0" fmla="*/ 1151484 w 1151812"/>
                <a:gd name="connsiteY0" fmla="*/ 418889 h 419639"/>
                <a:gd name="connsiteX1" fmla="*/ 725815 w 1151812"/>
                <a:gd name="connsiteY1" fmla="*/ 298020 h 419639"/>
                <a:gd name="connsiteX2" fmla="*/ 252850 w 1151812"/>
                <a:gd name="connsiteY2" fmla="*/ 355827 h 419639"/>
                <a:gd name="connsiteX3" fmla="*/ 137236 w 1151812"/>
                <a:gd name="connsiteY3" fmla="*/ 371593 h 419639"/>
                <a:gd name="connsiteX4" fmla="*/ 89939 w 1151812"/>
                <a:gd name="connsiteY4" fmla="*/ 287510 h 419639"/>
                <a:gd name="connsiteX5" fmla="*/ 289636 w 1151812"/>
                <a:gd name="connsiteY5" fmla="*/ 3731 h 419639"/>
                <a:gd name="connsiteX6" fmla="*/ 184532 w 1151812"/>
                <a:gd name="connsiteY6" fmla="*/ 129855 h 419639"/>
                <a:gd name="connsiteX7" fmla="*/ 184532 w 1151812"/>
                <a:gd name="connsiteY7" fmla="*/ 198172 h 419639"/>
                <a:gd name="connsiteX8" fmla="*/ 384229 w 1151812"/>
                <a:gd name="connsiteY8" fmla="*/ 208683 h 419639"/>
                <a:gd name="connsiteX9" fmla="*/ 601 w 1151812"/>
                <a:gd name="connsiteY9" fmla="*/ 277000 h 419639"/>
                <a:gd name="connsiteX10" fmla="*/ 489332 w 1151812"/>
                <a:gd name="connsiteY10" fmla="*/ 271745 h 419639"/>
                <a:gd name="connsiteX11" fmla="*/ 79429 w 1151812"/>
                <a:gd name="connsiteY11" fmla="*/ 255979 h 419639"/>
                <a:gd name="connsiteX12" fmla="*/ 804643 w 1151812"/>
                <a:gd name="connsiteY12" fmla="*/ 255979 h 419639"/>
                <a:gd name="connsiteX13" fmla="*/ 657498 w 1151812"/>
                <a:gd name="connsiteY13" fmla="*/ 229703 h 419639"/>
                <a:gd name="connsiteX14" fmla="*/ 1151484 w 1151812"/>
                <a:gd name="connsiteY14" fmla="*/ 418889 h 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1812" h="419639">
                  <a:moveTo>
                    <a:pt x="1151484" y="418889"/>
                  </a:moveTo>
                  <a:cubicBezTo>
                    <a:pt x="1162870" y="430275"/>
                    <a:pt x="875587" y="308530"/>
                    <a:pt x="725815" y="298020"/>
                  </a:cubicBezTo>
                  <a:cubicBezTo>
                    <a:pt x="576043" y="287510"/>
                    <a:pt x="350946" y="343565"/>
                    <a:pt x="252850" y="355827"/>
                  </a:cubicBezTo>
                  <a:cubicBezTo>
                    <a:pt x="154753" y="368089"/>
                    <a:pt x="164388" y="382979"/>
                    <a:pt x="137236" y="371593"/>
                  </a:cubicBezTo>
                  <a:cubicBezTo>
                    <a:pt x="110084" y="360207"/>
                    <a:pt x="64539" y="348820"/>
                    <a:pt x="89939" y="287510"/>
                  </a:cubicBezTo>
                  <a:cubicBezTo>
                    <a:pt x="115339" y="226200"/>
                    <a:pt x="273871" y="30007"/>
                    <a:pt x="289636" y="3731"/>
                  </a:cubicBezTo>
                  <a:cubicBezTo>
                    <a:pt x="305401" y="-22545"/>
                    <a:pt x="202049" y="97448"/>
                    <a:pt x="184532" y="129855"/>
                  </a:cubicBezTo>
                  <a:cubicBezTo>
                    <a:pt x="167015" y="162262"/>
                    <a:pt x="151249" y="185034"/>
                    <a:pt x="184532" y="198172"/>
                  </a:cubicBezTo>
                  <a:cubicBezTo>
                    <a:pt x="217815" y="211310"/>
                    <a:pt x="414884" y="195545"/>
                    <a:pt x="384229" y="208683"/>
                  </a:cubicBezTo>
                  <a:cubicBezTo>
                    <a:pt x="353574" y="221821"/>
                    <a:pt x="-16916" y="266490"/>
                    <a:pt x="601" y="277000"/>
                  </a:cubicBezTo>
                  <a:cubicBezTo>
                    <a:pt x="18118" y="287510"/>
                    <a:pt x="476194" y="275248"/>
                    <a:pt x="489332" y="271745"/>
                  </a:cubicBezTo>
                  <a:cubicBezTo>
                    <a:pt x="502470" y="268242"/>
                    <a:pt x="26877" y="258607"/>
                    <a:pt x="79429" y="255979"/>
                  </a:cubicBezTo>
                  <a:cubicBezTo>
                    <a:pt x="131981" y="253351"/>
                    <a:pt x="708298" y="260358"/>
                    <a:pt x="804643" y="255979"/>
                  </a:cubicBezTo>
                  <a:cubicBezTo>
                    <a:pt x="900988" y="251600"/>
                    <a:pt x="599691" y="204303"/>
                    <a:pt x="657498" y="229703"/>
                  </a:cubicBezTo>
                  <a:cubicBezTo>
                    <a:pt x="715305" y="255103"/>
                    <a:pt x="1140098" y="407503"/>
                    <a:pt x="1151484" y="4188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>
              <a:extLst>
                <a:ext uri="{FF2B5EF4-FFF2-40B4-BE49-F238E27FC236}">
                  <a16:creationId xmlns:a16="http://schemas.microsoft.com/office/drawing/2014/main" id="{AC82E202-FCE5-991E-9FB1-34088A66AA59}"/>
                </a:ext>
              </a:extLst>
            </p:cNvPr>
            <p:cNvSpPr/>
            <p:nvPr/>
          </p:nvSpPr>
          <p:spPr>
            <a:xfrm>
              <a:off x="3924826" y="1076887"/>
              <a:ext cx="1015188" cy="934416"/>
            </a:xfrm>
            <a:custGeom>
              <a:avLst/>
              <a:gdLst>
                <a:gd name="connsiteX0" fmla="*/ 1015036 w 1015188"/>
                <a:gd name="connsiteY0" fmla="*/ 142313 h 934416"/>
                <a:gd name="connsiteX1" fmla="*/ 515795 w 1015188"/>
                <a:gd name="connsiteY1" fmla="*/ 142313 h 934416"/>
                <a:gd name="connsiteX2" fmla="*/ 195229 w 1015188"/>
                <a:gd name="connsiteY2" fmla="*/ 336754 h 934416"/>
                <a:gd name="connsiteX3" fmla="*/ 305588 w 1015188"/>
                <a:gd name="connsiteY3" fmla="*/ 284203 h 934416"/>
                <a:gd name="connsiteX4" fmla="*/ 105891 w 1015188"/>
                <a:gd name="connsiteY4" fmla="*/ 499665 h 934416"/>
                <a:gd name="connsiteX5" fmla="*/ 21808 w 1015188"/>
                <a:gd name="connsiteY5" fmla="*/ 914823 h 934416"/>
                <a:gd name="connsiteX6" fmla="*/ 11298 w 1015188"/>
                <a:gd name="connsiteY6" fmla="*/ 778189 h 934416"/>
                <a:gd name="connsiteX7" fmla="*/ 163698 w 1015188"/>
                <a:gd name="connsiteY7" fmla="*/ 10934 h 934416"/>
                <a:gd name="connsiteX8" fmla="*/ 111146 w 1015188"/>
                <a:gd name="connsiteY8" fmla="*/ 315734 h 934416"/>
                <a:gd name="connsiteX9" fmla="*/ 363395 w 1015188"/>
                <a:gd name="connsiteY9" fmla="*/ 173844 h 934416"/>
                <a:gd name="connsiteX10" fmla="*/ 463243 w 1015188"/>
                <a:gd name="connsiteY10" fmla="*/ 121292 h 934416"/>
                <a:gd name="connsiteX11" fmla="*/ 1015036 w 1015188"/>
                <a:gd name="connsiteY11" fmla="*/ 142313 h 9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5188" h="934416">
                  <a:moveTo>
                    <a:pt x="1015036" y="142313"/>
                  </a:moveTo>
                  <a:cubicBezTo>
                    <a:pt x="1023795" y="145817"/>
                    <a:pt x="652430" y="109906"/>
                    <a:pt x="515795" y="142313"/>
                  </a:cubicBezTo>
                  <a:cubicBezTo>
                    <a:pt x="379160" y="174720"/>
                    <a:pt x="230263" y="313106"/>
                    <a:pt x="195229" y="336754"/>
                  </a:cubicBezTo>
                  <a:cubicBezTo>
                    <a:pt x="160194" y="360402"/>
                    <a:pt x="320478" y="257051"/>
                    <a:pt x="305588" y="284203"/>
                  </a:cubicBezTo>
                  <a:cubicBezTo>
                    <a:pt x="290698" y="311355"/>
                    <a:pt x="153188" y="394562"/>
                    <a:pt x="105891" y="499665"/>
                  </a:cubicBezTo>
                  <a:cubicBezTo>
                    <a:pt x="58594" y="604768"/>
                    <a:pt x="37573" y="868402"/>
                    <a:pt x="21808" y="914823"/>
                  </a:cubicBezTo>
                  <a:cubicBezTo>
                    <a:pt x="6043" y="961244"/>
                    <a:pt x="-12350" y="928837"/>
                    <a:pt x="11298" y="778189"/>
                  </a:cubicBezTo>
                  <a:cubicBezTo>
                    <a:pt x="34946" y="627541"/>
                    <a:pt x="147057" y="88010"/>
                    <a:pt x="163698" y="10934"/>
                  </a:cubicBezTo>
                  <a:cubicBezTo>
                    <a:pt x="180339" y="-66142"/>
                    <a:pt x="77863" y="288582"/>
                    <a:pt x="111146" y="315734"/>
                  </a:cubicBezTo>
                  <a:cubicBezTo>
                    <a:pt x="144429" y="342886"/>
                    <a:pt x="304712" y="206251"/>
                    <a:pt x="363395" y="173844"/>
                  </a:cubicBezTo>
                  <a:cubicBezTo>
                    <a:pt x="422078" y="141437"/>
                    <a:pt x="350257" y="123919"/>
                    <a:pt x="463243" y="121292"/>
                  </a:cubicBezTo>
                  <a:cubicBezTo>
                    <a:pt x="576229" y="118665"/>
                    <a:pt x="1006277" y="138809"/>
                    <a:pt x="1015036" y="1423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>
              <a:extLst>
                <a:ext uri="{FF2B5EF4-FFF2-40B4-BE49-F238E27FC236}">
                  <a16:creationId xmlns:a16="http://schemas.microsoft.com/office/drawing/2014/main" id="{BBC50C52-5056-4AE2-FD73-F8B03EA0CE85}"/>
                </a:ext>
              </a:extLst>
            </p:cNvPr>
            <p:cNvSpPr/>
            <p:nvPr/>
          </p:nvSpPr>
          <p:spPr>
            <a:xfrm>
              <a:off x="4096547" y="1310864"/>
              <a:ext cx="571147" cy="1293554"/>
            </a:xfrm>
            <a:custGeom>
              <a:avLst/>
              <a:gdLst>
                <a:gd name="connsiteX0" fmla="*/ 570046 w 571147"/>
                <a:gd name="connsiteY0" fmla="*/ 2929 h 1293554"/>
                <a:gd name="connsiteX1" fmla="*/ 191674 w 571147"/>
                <a:gd name="connsiteY1" fmla="*/ 123798 h 1293554"/>
                <a:gd name="connsiteX2" fmla="*/ 186419 w 571147"/>
                <a:gd name="connsiteY2" fmla="*/ 318239 h 1293554"/>
                <a:gd name="connsiteX3" fmla="*/ 170653 w 571147"/>
                <a:gd name="connsiteY3" fmla="*/ 186860 h 1293554"/>
                <a:gd name="connsiteX4" fmla="*/ 2487 w 571147"/>
                <a:gd name="connsiteY4" fmla="*/ 544212 h 1293554"/>
                <a:gd name="connsiteX5" fmla="*/ 70805 w 571147"/>
                <a:gd name="connsiteY5" fmla="*/ 759674 h 1293554"/>
                <a:gd name="connsiteX6" fmla="*/ 81315 w 571147"/>
                <a:gd name="connsiteY6" fmla="*/ 580998 h 1293554"/>
                <a:gd name="connsiteX7" fmla="*/ 34019 w 571147"/>
                <a:gd name="connsiteY7" fmla="*/ 1285191 h 1293554"/>
                <a:gd name="connsiteX8" fmla="*/ 49784 w 571147"/>
                <a:gd name="connsiteY8" fmla="*/ 922584 h 1293554"/>
                <a:gd name="connsiteX9" fmla="*/ 55039 w 571147"/>
                <a:gd name="connsiteY9" fmla="*/ 244667 h 1293554"/>
                <a:gd name="connsiteX10" fmla="*/ 570046 w 571147"/>
                <a:gd name="connsiteY10" fmla="*/ 2929 h 1293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1147" h="1293554">
                  <a:moveTo>
                    <a:pt x="570046" y="2929"/>
                  </a:moveTo>
                  <a:cubicBezTo>
                    <a:pt x="592818" y="-17216"/>
                    <a:pt x="255612" y="71246"/>
                    <a:pt x="191674" y="123798"/>
                  </a:cubicBezTo>
                  <a:cubicBezTo>
                    <a:pt x="127736" y="176350"/>
                    <a:pt x="189922" y="307729"/>
                    <a:pt x="186419" y="318239"/>
                  </a:cubicBezTo>
                  <a:cubicBezTo>
                    <a:pt x="182916" y="328749"/>
                    <a:pt x="201308" y="149198"/>
                    <a:pt x="170653" y="186860"/>
                  </a:cubicBezTo>
                  <a:cubicBezTo>
                    <a:pt x="139998" y="224522"/>
                    <a:pt x="19128" y="448743"/>
                    <a:pt x="2487" y="544212"/>
                  </a:cubicBezTo>
                  <a:cubicBezTo>
                    <a:pt x="-14154" y="639681"/>
                    <a:pt x="57667" y="753543"/>
                    <a:pt x="70805" y="759674"/>
                  </a:cubicBezTo>
                  <a:cubicBezTo>
                    <a:pt x="83943" y="765805"/>
                    <a:pt x="87446" y="493412"/>
                    <a:pt x="81315" y="580998"/>
                  </a:cubicBezTo>
                  <a:cubicBezTo>
                    <a:pt x="75184" y="668584"/>
                    <a:pt x="39274" y="1228260"/>
                    <a:pt x="34019" y="1285191"/>
                  </a:cubicBezTo>
                  <a:cubicBezTo>
                    <a:pt x="28764" y="1342122"/>
                    <a:pt x="46281" y="1096005"/>
                    <a:pt x="49784" y="922584"/>
                  </a:cubicBezTo>
                  <a:cubicBezTo>
                    <a:pt x="53287" y="749163"/>
                    <a:pt x="-25540" y="395315"/>
                    <a:pt x="55039" y="244667"/>
                  </a:cubicBezTo>
                  <a:cubicBezTo>
                    <a:pt x="135618" y="94019"/>
                    <a:pt x="547274" y="23074"/>
                    <a:pt x="570046" y="29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>
              <a:extLst>
                <a:ext uri="{FF2B5EF4-FFF2-40B4-BE49-F238E27FC236}">
                  <a16:creationId xmlns:a16="http://schemas.microsoft.com/office/drawing/2014/main" id="{38CCB017-3F32-3FE1-1B23-70B9D2E37C3B}"/>
                </a:ext>
              </a:extLst>
            </p:cNvPr>
            <p:cNvSpPr/>
            <p:nvPr/>
          </p:nvSpPr>
          <p:spPr>
            <a:xfrm>
              <a:off x="4359358" y="331046"/>
              <a:ext cx="889181" cy="913701"/>
            </a:xfrm>
            <a:custGeom>
              <a:avLst/>
              <a:gdLst>
                <a:gd name="connsiteX0" fmla="*/ 864283 w 889181"/>
                <a:gd name="connsiteY0" fmla="*/ 819837 h 913701"/>
                <a:gd name="connsiteX1" fmla="*/ 801221 w 889181"/>
                <a:gd name="connsiteY1" fmla="*/ 478251 h 913701"/>
                <a:gd name="connsiteX2" fmla="*/ 774945 w 889181"/>
                <a:gd name="connsiteY2" fmla="*/ 173451 h 913701"/>
                <a:gd name="connsiteX3" fmla="*/ 538463 w 889181"/>
                <a:gd name="connsiteY3" fmla="*/ 52582 h 913701"/>
                <a:gd name="connsiteX4" fmla="*/ 2435 w 889181"/>
                <a:gd name="connsiteY4" fmla="*/ 168195 h 913701"/>
                <a:gd name="connsiteX5" fmla="*/ 344021 w 889181"/>
                <a:gd name="connsiteY5" fmla="*/ 99878 h 913701"/>
                <a:gd name="connsiteX6" fmla="*/ 443870 w 889181"/>
                <a:gd name="connsiteY6" fmla="*/ 30 h 913701"/>
                <a:gd name="connsiteX7" fmla="*/ 696118 w 889181"/>
                <a:gd name="connsiteY7" fmla="*/ 110388 h 913701"/>
                <a:gd name="connsiteX8" fmla="*/ 701373 w 889181"/>
                <a:gd name="connsiteY8" fmla="*/ 36816 h 913701"/>
                <a:gd name="connsiteX9" fmla="*/ 774945 w 889181"/>
                <a:gd name="connsiteY9" fmla="*/ 257533 h 913701"/>
                <a:gd name="connsiteX10" fmla="*/ 743414 w 889181"/>
                <a:gd name="connsiteY10" fmla="*/ 394168 h 913701"/>
                <a:gd name="connsiteX11" fmla="*/ 880049 w 889181"/>
                <a:gd name="connsiteY11" fmla="*/ 882899 h 913701"/>
                <a:gd name="connsiteX12" fmla="*/ 864283 w 889181"/>
                <a:gd name="connsiteY12" fmla="*/ 819837 h 91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9181" h="913701">
                  <a:moveTo>
                    <a:pt x="864283" y="819837"/>
                  </a:moveTo>
                  <a:cubicBezTo>
                    <a:pt x="851145" y="752396"/>
                    <a:pt x="816111" y="585982"/>
                    <a:pt x="801221" y="478251"/>
                  </a:cubicBezTo>
                  <a:cubicBezTo>
                    <a:pt x="786331" y="370520"/>
                    <a:pt x="818738" y="244396"/>
                    <a:pt x="774945" y="173451"/>
                  </a:cubicBezTo>
                  <a:cubicBezTo>
                    <a:pt x="731152" y="102506"/>
                    <a:pt x="667215" y="53458"/>
                    <a:pt x="538463" y="52582"/>
                  </a:cubicBezTo>
                  <a:cubicBezTo>
                    <a:pt x="409711" y="51706"/>
                    <a:pt x="34842" y="160312"/>
                    <a:pt x="2435" y="168195"/>
                  </a:cubicBezTo>
                  <a:cubicBezTo>
                    <a:pt x="-29972" y="176078"/>
                    <a:pt x="270449" y="127905"/>
                    <a:pt x="344021" y="99878"/>
                  </a:cubicBezTo>
                  <a:cubicBezTo>
                    <a:pt x="417593" y="71851"/>
                    <a:pt x="385187" y="-1722"/>
                    <a:pt x="443870" y="30"/>
                  </a:cubicBezTo>
                  <a:cubicBezTo>
                    <a:pt x="502553" y="1782"/>
                    <a:pt x="653201" y="104257"/>
                    <a:pt x="696118" y="110388"/>
                  </a:cubicBezTo>
                  <a:cubicBezTo>
                    <a:pt x="739035" y="116519"/>
                    <a:pt x="688235" y="12292"/>
                    <a:pt x="701373" y="36816"/>
                  </a:cubicBezTo>
                  <a:cubicBezTo>
                    <a:pt x="714511" y="61340"/>
                    <a:pt x="767938" y="197974"/>
                    <a:pt x="774945" y="257533"/>
                  </a:cubicBezTo>
                  <a:cubicBezTo>
                    <a:pt x="781952" y="317092"/>
                    <a:pt x="725897" y="289940"/>
                    <a:pt x="743414" y="394168"/>
                  </a:cubicBezTo>
                  <a:cubicBezTo>
                    <a:pt x="760931" y="498396"/>
                    <a:pt x="857276" y="811078"/>
                    <a:pt x="880049" y="882899"/>
                  </a:cubicBezTo>
                  <a:cubicBezTo>
                    <a:pt x="902822" y="954720"/>
                    <a:pt x="877421" y="887278"/>
                    <a:pt x="864283" y="8198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>
              <a:extLst>
                <a:ext uri="{FF2B5EF4-FFF2-40B4-BE49-F238E27FC236}">
                  <a16:creationId xmlns:a16="http://schemas.microsoft.com/office/drawing/2014/main" id="{418FC747-4FE7-B292-A745-593A856EA230}"/>
                </a:ext>
              </a:extLst>
            </p:cNvPr>
            <p:cNvSpPr/>
            <p:nvPr/>
          </p:nvSpPr>
          <p:spPr>
            <a:xfrm>
              <a:off x="4236165" y="534837"/>
              <a:ext cx="972108" cy="661259"/>
            </a:xfrm>
            <a:custGeom>
              <a:avLst/>
              <a:gdLst>
                <a:gd name="connsiteX0" fmla="*/ 4759 w 972108"/>
                <a:gd name="connsiteY0" fmla="*/ 132570 h 661259"/>
                <a:gd name="connsiteX1" fmla="*/ 425173 w 972108"/>
                <a:gd name="connsiteY1" fmla="*/ 116804 h 661259"/>
                <a:gd name="connsiteX2" fmla="*/ 955945 w 972108"/>
                <a:gd name="connsiteY2" fmla="*/ 647577 h 661259"/>
                <a:gd name="connsiteX3" fmla="*/ 845587 w 972108"/>
                <a:gd name="connsiteY3" fmla="*/ 516197 h 661259"/>
                <a:gd name="connsiteX4" fmla="*/ 430428 w 972108"/>
                <a:gd name="connsiteY4" fmla="*/ 16956 h 661259"/>
                <a:gd name="connsiteX5" fmla="*/ 461959 w 972108"/>
                <a:gd name="connsiteY5" fmla="*/ 111549 h 661259"/>
                <a:gd name="connsiteX6" fmla="*/ 214966 w 972108"/>
                <a:gd name="connsiteY6" fmla="*/ 58997 h 661259"/>
                <a:gd name="connsiteX7" fmla="*/ 4759 w 972108"/>
                <a:gd name="connsiteY7" fmla="*/ 132570 h 66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2108" h="661259">
                  <a:moveTo>
                    <a:pt x="4759" y="132570"/>
                  </a:moveTo>
                  <a:cubicBezTo>
                    <a:pt x="39794" y="142205"/>
                    <a:pt x="266642" y="30969"/>
                    <a:pt x="425173" y="116804"/>
                  </a:cubicBezTo>
                  <a:cubicBezTo>
                    <a:pt x="583704" y="202639"/>
                    <a:pt x="885876" y="581012"/>
                    <a:pt x="955945" y="647577"/>
                  </a:cubicBezTo>
                  <a:cubicBezTo>
                    <a:pt x="1026014" y="714142"/>
                    <a:pt x="845587" y="516197"/>
                    <a:pt x="845587" y="516197"/>
                  </a:cubicBezTo>
                  <a:cubicBezTo>
                    <a:pt x="758001" y="411094"/>
                    <a:pt x="494366" y="84397"/>
                    <a:pt x="430428" y="16956"/>
                  </a:cubicBezTo>
                  <a:cubicBezTo>
                    <a:pt x="366490" y="-50485"/>
                    <a:pt x="497869" y="104542"/>
                    <a:pt x="461959" y="111549"/>
                  </a:cubicBezTo>
                  <a:cubicBezTo>
                    <a:pt x="426049" y="118556"/>
                    <a:pt x="292918" y="54618"/>
                    <a:pt x="214966" y="58997"/>
                  </a:cubicBezTo>
                  <a:cubicBezTo>
                    <a:pt x="137014" y="63376"/>
                    <a:pt x="-30276" y="122935"/>
                    <a:pt x="4759" y="1325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>
              <a:extLst>
                <a:ext uri="{FF2B5EF4-FFF2-40B4-BE49-F238E27FC236}">
                  <a16:creationId xmlns:a16="http://schemas.microsoft.com/office/drawing/2014/main" id="{9CC828A6-9244-C5CA-CAA0-3664F7BB2538}"/>
                </a:ext>
              </a:extLst>
            </p:cNvPr>
            <p:cNvSpPr/>
            <p:nvPr/>
          </p:nvSpPr>
          <p:spPr>
            <a:xfrm>
              <a:off x="5170461" y="265333"/>
              <a:ext cx="1079249" cy="892655"/>
            </a:xfrm>
            <a:custGeom>
              <a:avLst/>
              <a:gdLst>
                <a:gd name="connsiteX0" fmla="*/ 116242 w 1079249"/>
                <a:gd name="connsiteY0" fmla="*/ 890805 h 892655"/>
                <a:gd name="connsiteX1" fmla="*/ 42670 w 1079249"/>
                <a:gd name="connsiteY1" fmla="*/ 402074 h 892655"/>
                <a:gd name="connsiteX2" fmla="*/ 26905 w 1079249"/>
                <a:gd name="connsiteY2" fmla="*/ 265439 h 892655"/>
                <a:gd name="connsiteX3" fmla="*/ 415787 w 1079249"/>
                <a:gd name="connsiteY3" fmla="*/ 55233 h 892655"/>
                <a:gd name="connsiteX4" fmla="*/ 389511 w 1079249"/>
                <a:gd name="connsiteY4" fmla="*/ 13191 h 892655"/>
                <a:gd name="connsiteX5" fmla="*/ 704822 w 1079249"/>
                <a:gd name="connsiteY5" fmla="*/ 249674 h 892655"/>
                <a:gd name="connsiteX6" fmla="*/ 625994 w 1079249"/>
                <a:gd name="connsiteY6" fmla="*/ 139315 h 892655"/>
                <a:gd name="connsiteX7" fmla="*/ 689056 w 1079249"/>
                <a:gd name="connsiteY7" fmla="*/ 207633 h 892655"/>
                <a:gd name="connsiteX8" fmla="*/ 783649 w 1079249"/>
                <a:gd name="connsiteY8" fmla="*/ 160336 h 892655"/>
                <a:gd name="connsiteX9" fmla="*/ 1077939 w 1079249"/>
                <a:gd name="connsiteY9" fmla="*/ 391564 h 892655"/>
                <a:gd name="connsiteX10" fmla="*/ 872987 w 1079249"/>
                <a:gd name="connsiteY10" fmla="*/ 249674 h 892655"/>
                <a:gd name="connsiteX11" fmla="*/ 447318 w 1079249"/>
                <a:gd name="connsiteY11" fmla="*/ 39467 h 892655"/>
                <a:gd name="connsiteX12" fmla="*/ 32160 w 1079249"/>
                <a:gd name="connsiteY12" fmla="*/ 165591 h 892655"/>
                <a:gd name="connsiteX13" fmla="*/ 116242 w 1079249"/>
                <a:gd name="connsiteY13" fmla="*/ 438860 h 892655"/>
                <a:gd name="connsiteX14" fmla="*/ 42670 w 1079249"/>
                <a:gd name="connsiteY14" fmla="*/ 564984 h 892655"/>
                <a:gd name="connsiteX15" fmla="*/ 116242 w 1079249"/>
                <a:gd name="connsiteY15" fmla="*/ 890805 h 89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9249" h="892655">
                  <a:moveTo>
                    <a:pt x="116242" y="890805"/>
                  </a:moveTo>
                  <a:cubicBezTo>
                    <a:pt x="116242" y="863653"/>
                    <a:pt x="57559" y="506301"/>
                    <a:pt x="42670" y="402074"/>
                  </a:cubicBezTo>
                  <a:cubicBezTo>
                    <a:pt x="27781" y="297847"/>
                    <a:pt x="-35281" y="323246"/>
                    <a:pt x="26905" y="265439"/>
                  </a:cubicBezTo>
                  <a:cubicBezTo>
                    <a:pt x="89091" y="207632"/>
                    <a:pt x="355353" y="97274"/>
                    <a:pt x="415787" y="55233"/>
                  </a:cubicBezTo>
                  <a:cubicBezTo>
                    <a:pt x="476221" y="13192"/>
                    <a:pt x="341339" y="-19216"/>
                    <a:pt x="389511" y="13191"/>
                  </a:cubicBezTo>
                  <a:cubicBezTo>
                    <a:pt x="437684" y="45598"/>
                    <a:pt x="665408" y="228653"/>
                    <a:pt x="704822" y="249674"/>
                  </a:cubicBezTo>
                  <a:cubicBezTo>
                    <a:pt x="744236" y="270695"/>
                    <a:pt x="628622" y="146322"/>
                    <a:pt x="625994" y="139315"/>
                  </a:cubicBezTo>
                  <a:cubicBezTo>
                    <a:pt x="623366" y="132308"/>
                    <a:pt x="662780" y="204130"/>
                    <a:pt x="689056" y="207633"/>
                  </a:cubicBezTo>
                  <a:cubicBezTo>
                    <a:pt x="715332" y="211136"/>
                    <a:pt x="718835" y="129681"/>
                    <a:pt x="783649" y="160336"/>
                  </a:cubicBezTo>
                  <a:cubicBezTo>
                    <a:pt x="848463" y="190991"/>
                    <a:pt x="1063049" y="376674"/>
                    <a:pt x="1077939" y="391564"/>
                  </a:cubicBezTo>
                  <a:cubicBezTo>
                    <a:pt x="1092829" y="406454"/>
                    <a:pt x="978091" y="308357"/>
                    <a:pt x="872987" y="249674"/>
                  </a:cubicBezTo>
                  <a:cubicBezTo>
                    <a:pt x="767884" y="190991"/>
                    <a:pt x="587456" y="53481"/>
                    <a:pt x="447318" y="39467"/>
                  </a:cubicBezTo>
                  <a:cubicBezTo>
                    <a:pt x="307180" y="25453"/>
                    <a:pt x="87339" y="99025"/>
                    <a:pt x="32160" y="165591"/>
                  </a:cubicBezTo>
                  <a:cubicBezTo>
                    <a:pt x="-23019" y="232156"/>
                    <a:pt x="114490" y="372295"/>
                    <a:pt x="116242" y="438860"/>
                  </a:cubicBezTo>
                  <a:cubicBezTo>
                    <a:pt x="117994" y="505425"/>
                    <a:pt x="41794" y="491412"/>
                    <a:pt x="42670" y="564984"/>
                  </a:cubicBezTo>
                  <a:cubicBezTo>
                    <a:pt x="43546" y="638556"/>
                    <a:pt x="116242" y="917957"/>
                    <a:pt x="116242" y="8908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>
              <a:extLst>
                <a:ext uri="{FF2B5EF4-FFF2-40B4-BE49-F238E27FC236}">
                  <a16:creationId xmlns:a16="http://schemas.microsoft.com/office/drawing/2014/main" id="{200FBBF2-D3EE-570F-AA73-3F01B77C395B}"/>
                </a:ext>
              </a:extLst>
            </p:cNvPr>
            <p:cNvSpPr/>
            <p:nvPr/>
          </p:nvSpPr>
          <p:spPr>
            <a:xfrm>
              <a:off x="5228793" y="603642"/>
              <a:ext cx="1240579" cy="647200"/>
            </a:xfrm>
            <a:custGeom>
              <a:avLst/>
              <a:gdLst>
                <a:gd name="connsiteX0" fmla="*/ 104 w 1240579"/>
                <a:gd name="connsiteY0" fmla="*/ 647089 h 647200"/>
                <a:gd name="connsiteX1" fmla="*/ 530876 w 1240579"/>
                <a:gd name="connsiteY1" fmla="*/ 310758 h 647200"/>
                <a:gd name="connsiteX2" fmla="*/ 599193 w 1240579"/>
                <a:gd name="connsiteY2" fmla="*/ 84786 h 647200"/>
                <a:gd name="connsiteX3" fmla="*/ 919759 w 1240579"/>
                <a:gd name="connsiteY3" fmla="*/ 132082 h 647200"/>
                <a:gd name="connsiteX4" fmla="*/ 898738 w 1240579"/>
                <a:gd name="connsiteY4" fmla="*/ 26979 h 647200"/>
                <a:gd name="connsiteX5" fmla="*/ 1082669 w 1240579"/>
                <a:gd name="connsiteY5" fmla="*/ 184634 h 647200"/>
                <a:gd name="connsiteX6" fmla="*/ 1114200 w 1240579"/>
                <a:gd name="connsiteY6" fmla="*/ 384330 h 647200"/>
                <a:gd name="connsiteX7" fmla="*/ 1240324 w 1240579"/>
                <a:gd name="connsiteY7" fmla="*/ 531475 h 647200"/>
                <a:gd name="connsiteX8" fmla="*/ 1077414 w 1240579"/>
                <a:gd name="connsiteY8" fmla="*/ 205655 h 647200"/>
                <a:gd name="connsiteX9" fmla="*/ 872462 w 1240579"/>
                <a:gd name="connsiteY9" fmla="*/ 63765 h 647200"/>
                <a:gd name="connsiteX10" fmla="*/ 777869 w 1240579"/>
                <a:gd name="connsiteY10" fmla="*/ 703 h 647200"/>
                <a:gd name="connsiteX11" fmla="*/ 646490 w 1240579"/>
                <a:gd name="connsiteY11" fmla="*/ 100551 h 647200"/>
                <a:gd name="connsiteX12" fmla="*/ 578173 w 1240579"/>
                <a:gd name="connsiteY12" fmla="*/ 273972 h 647200"/>
                <a:gd name="connsiteX13" fmla="*/ 104 w 1240579"/>
                <a:gd name="connsiteY13" fmla="*/ 647089 h 6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0579" h="647200">
                  <a:moveTo>
                    <a:pt x="104" y="647089"/>
                  </a:moveTo>
                  <a:cubicBezTo>
                    <a:pt x="-7779" y="653220"/>
                    <a:pt x="431028" y="404475"/>
                    <a:pt x="530876" y="310758"/>
                  </a:cubicBezTo>
                  <a:cubicBezTo>
                    <a:pt x="630724" y="217041"/>
                    <a:pt x="534379" y="114565"/>
                    <a:pt x="599193" y="84786"/>
                  </a:cubicBezTo>
                  <a:cubicBezTo>
                    <a:pt x="664007" y="55007"/>
                    <a:pt x="869835" y="141716"/>
                    <a:pt x="919759" y="132082"/>
                  </a:cubicBezTo>
                  <a:cubicBezTo>
                    <a:pt x="969683" y="122447"/>
                    <a:pt x="871586" y="18220"/>
                    <a:pt x="898738" y="26979"/>
                  </a:cubicBezTo>
                  <a:cubicBezTo>
                    <a:pt x="925890" y="35738"/>
                    <a:pt x="1046759" y="125076"/>
                    <a:pt x="1082669" y="184634"/>
                  </a:cubicBezTo>
                  <a:cubicBezTo>
                    <a:pt x="1118579" y="244192"/>
                    <a:pt x="1087924" y="326523"/>
                    <a:pt x="1114200" y="384330"/>
                  </a:cubicBezTo>
                  <a:cubicBezTo>
                    <a:pt x="1140476" y="442137"/>
                    <a:pt x="1246455" y="561254"/>
                    <a:pt x="1240324" y="531475"/>
                  </a:cubicBezTo>
                  <a:cubicBezTo>
                    <a:pt x="1234193" y="501696"/>
                    <a:pt x="1138724" y="283607"/>
                    <a:pt x="1077414" y="205655"/>
                  </a:cubicBezTo>
                  <a:cubicBezTo>
                    <a:pt x="1016104" y="127703"/>
                    <a:pt x="922386" y="97924"/>
                    <a:pt x="872462" y="63765"/>
                  </a:cubicBezTo>
                  <a:cubicBezTo>
                    <a:pt x="822538" y="29606"/>
                    <a:pt x="815531" y="-5428"/>
                    <a:pt x="777869" y="703"/>
                  </a:cubicBezTo>
                  <a:cubicBezTo>
                    <a:pt x="740207" y="6834"/>
                    <a:pt x="679773" y="55006"/>
                    <a:pt x="646490" y="100551"/>
                  </a:cubicBezTo>
                  <a:cubicBezTo>
                    <a:pt x="613207" y="146096"/>
                    <a:pt x="681525" y="185510"/>
                    <a:pt x="578173" y="273972"/>
                  </a:cubicBezTo>
                  <a:cubicBezTo>
                    <a:pt x="474821" y="362434"/>
                    <a:pt x="7987" y="640958"/>
                    <a:pt x="104" y="6470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>
              <a:extLst>
                <a:ext uri="{FF2B5EF4-FFF2-40B4-BE49-F238E27FC236}">
                  <a16:creationId xmlns:a16="http://schemas.microsoft.com/office/drawing/2014/main" id="{149990AC-04C9-326B-446F-420CC2DF2B2C}"/>
                </a:ext>
              </a:extLst>
            </p:cNvPr>
            <p:cNvSpPr/>
            <p:nvPr/>
          </p:nvSpPr>
          <p:spPr>
            <a:xfrm>
              <a:off x="5417169" y="1137173"/>
              <a:ext cx="1133367" cy="570085"/>
            </a:xfrm>
            <a:custGeom>
              <a:avLst/>
              <a:gdLst>
                <a:gd name="connsiteX0" fmla="*/ 914 w 1133367"/>
                <a:gd name="connsiteY0" fmla="*/ 97793 h 570085"/>
                <a:gd name="connsiteX1" fmla="*/ 731383 w 1133367"/>
                <a:gd name="connsiteY1" fmla="*/ 82027 h 570085"/>
                <a:gd name="connsiteX2" fmla="*/ 736638 w 1133367"/>
                <a:gd name="connsiteY2" fmla="*/ 39986 h 570085"/>
                <a:gd name="connsiteX3" fmla="*/ 941590 w 1133367"/>
                <a:gd name="connsiteY3" fmla="*/ 255448 h 570085"/>
                <a:gd name="connsiteX4" fmla="*/ 962610 w 1133367"/>
                <a:gd name="connsiteY4" fmla="*/ 202896 h 570085"/>
                <a:gd name="connsiteX5" fmla="*/ 1130776 w 1133367"/>
                <a:gd name="connsiteY5" fmla="*/ 560248 h 570085"/>
                <a:gd name="connsiteX6" fmla="*/ 1062459 w 1133367"/>
                <a:gd name="connsiteY6" fmla="*/ 428868 h 570085"/>
                <a:gd name="connsiteX7" fmla="*/ 1030928 w 1133367"/>
                <a:gd name="connsiteY7" fmla="*/ 3199 h 570085"/>
                <a:gd name="connsiteX8" fmla="*/ 999397 w 1133367"/>
                <a:gd name="connsiteY8" fmla="*/ 223917 h 570085"/>
                <a:gd name="connsiteX9" fmla="*/ 789190 w 1133367"/>
                <a:gd name="connsiteY9" fmla="*/ 29475 h 570085"/>
                <a:gd name="connsiteX10" fmla="*/ 584238 w 1133367"/>
                <a:gd name="connsiteY10" fmla="*/ 66261 h 570085"/>
                <a:gd name="connsiteX11" fmla="*/ 914 w 1133367"/>
                <a:gd name="connsiteY11" fmla="*/ 97793 h 57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67" h="570085">
                  <a:moveTo>
                    <a:pt x="914" y="97793"/>
                  </a:moveTo>
                  <a:cubicBezTo>
                    <a:pt x="25438" y="100421"/>
                    <a:pt x="608762" y="91661"/>
                    <a:pt x="731383" y="82027"/>
                  </a:cubicBezTo>
                  <a:cubicBezTo>
                    <a:pt x="854004" y="72393"/>
                    <a:pt x="701604" y="11082"/>
                    <a:pt x="736638" y="39986"/>
                  </a:cubicBezTo>
                  <a:cubicBezTo>
                    <a:pt x="771673" y="68889"/>
                    <a:pt x="903928" y="228296"/>
                    <a:pt x="941590" y="255448"/>
                  </a:cubicBezTo>
                  <a:cubicBezTo>
                    <a:pt x="979252" y="282600"/>
                    <a:pt x="931079" y="152096"/>
                    <a:pt x="962610" y="202896"/>
                  </a:cubicBezTo>
                  <a:cubicBezTo>
                    <a:pt x="994141" y="253696"/>
                    <a:pt x="1114134" y="522586"/>
                    <a:pt x="1130776" y="560248"/>
                  </a:cubicBezTo>
                  <a:cubicBezTo>
                    <a:pt x="1147418" y="597910"/>
                    <a:pt x="1079100" y="521709"/>
                    <a:pt x="1062459" y="428868"/>
                  </a:cubicBezTo>
                  <a:cubicBezTo>
                    <a:pt x="1045818" y="336027"/>
                    <a:pt x="1041438" y="37357"/>
                    <a:pt x="1030928" y="3199"/>
                  </a:cubicBezTo>
                  <a:cubicBezTo>
                    <a:pt x="1020418" y="-30959"/>
                    <a:pt x="1039687" y="219538"/>
                    <a:pt x="999397" y="223917"/>
                  </a:cubicBezTo>
                  <a:cubicBezTo>
                    <a:pt x="959107" y="228296"/>
                    <a:pt x="858383" y="55751"/>
                    <a:pt x="789190" y="29475"/>
                  </a:cubicBezTo>
                  <a:cubicBezTo>
                    <a:pt x="719997" y="3199"/>
                    <a:pt x="716493" y="54875"/>
                    <a:pt x="584238" y="66261"/>
                  </a:cubicBezTo>
                  <a:cubicBezTo>
                    <a:pt x="451983" y="77647"/>
                    <a:pt x="-23610" y="95165"/>
                    <a:pt x="914" y="977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>
              <a:extLst>
                <a:ext uri="{FF2B5EF4-FFF2-40B4-BE49-F238E27FC236}">
                  <a16:creationId xmlns:a16="http://schemas.microsoft.com/office/drawing/2014/main" id="{E9F627E4-2379-8562-22A8-73A0FD8FA445}"/>
                </a:ext>
              </a:extLst>
            </p:cNvPr>
            <p:cNvSpPr/>
            <p:nvPr/>
          </p:nvSpPr>
          <p:spPr>
            <a:xfrm>
              <a:off x="5827980" y="1387245"/>
              <a:ext cx="684346" cy="720493"/>
            </a:xfrm>
            <a:custGeom>
              <a:avLst/>
              <a:gdLst>
                <a:gd name="connsiteX0" fmla="*/ 6 w 684346"/>
                <a:gd name="connsiteY0" fmla="*/ 121 h 720493"/>
                <a:gd name="connsiteX1" fmla="*/ 430930 w 684346"/>
                <a:gd name="connsiteY1" fmla="*/ 94714 h 720493"/>
                <a:gd name="connsiteX2" fmla="*/ 504503 w 684346"/>
                <a:gd name="connsiteY2" fmla="*/ 341707 h 720493"/>
                <a:gd name="connsiteX3" fmla="*/ 625372 w 684346"/>
                <a:gd name="connsiteY3" fmla="*/ 399514 h 720493"/>
                <a:gd name="connsiteX4" fmla="*/ 683179 w 684346"/>
                <a:gd name="connsiteY4" fmla="*/ 720079 h 720493"/>
                <a:gd name="connsiteX5" fmla="*/ 656903 w 684346"/>
                <a:gd name="connsiteY5" fmla="*/ 457321 h 720493"/>
                <a:gd name="connsiteX6" fmla="*/ 572820 w 684346"/>
                <a:gd name="connsiteY6" fmla="*/ 47417 h 720493"/>
                <a:gd name="connsiteX7" fmla="*/ 599096 w 684346"/>
                <a:gd name="connsiteY7" fmla="*/ 273389 h 720493"/>
                <a:gd name="connsiteX8" fmla="*/ 420420 w 684346"/>
                <a:gd name="connsiteY8" fmla="*/ 78948 h 720493"/>
                <a:gd name="connsiteX9" fmla="*/ 6 w 684346"/>
                <a:gd name="connsiteY9" fmla="*/ 121 h 7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4346" h="720493">
                  <a:moveTo>
                    <a:pt x="6" y="121"/>
                  </a:moveTo>
                  <a:cubicBezTo>
                    <a:pt x="1758" y="2749"/>
                    <a:pt x="346847" y="37783"/>
                    <a:pt x="430930" y="94714"/>
                  </a:cubicBezTo>
                  <a:cubicBezTo>
                    <a:pt x="515013" y="151645"/>
                    <a:pt x="472096" y="290907"/>
                    <a:pt x="504503" y="341707"/>
                  </a:cubicBezTo>
                  <a:cubicBezTo>
                    <a:pt x="536910" y="392507"/>
                    <a:pt x="595593" y="336452"/>
                    <a:pt x="625372" y="399514"/>
                  </a:cubicBezTo>
                  <a:cubicBezTo>
                    <a:pt x="655151" y="462576"/>
                    <a:pt x="677924" y="710445"/>
                    <a:pt x="683179" y="720079"/>
                  </a:cubicBezTo>
                  <a:cubicBezTo>
                    <a:pt x="688434" y="729714"/>
                    <a:pt x="675296" y="569431"/>
                    <a:pt x="656903" y="457321"/>
                  </a:cubicBezTo>
                  <a:cubicBezTo>
                    <a:pt x="638510" y="345211"/>
                    <a:pt x="582455" y="78072"/>
                    <a:pt x="572820" y="47417"/>
                  </a:cubicBezTo>
                  <a:cubicBezTo>
                    <a:pt x="563186" y="16762"/>
                    <a:pt x="624496" y="268134"/>
                    <a:pt x="599096" y="273389"/>
                  </a:cubicBezTo>
                  <a:cubicBezTo>
                    <a:pt x="573696" y="278644"/>
                    <a:pt x="514137" y="120114"/>
                    <a:pt x="420420" y="78948"/>
                  </a:cubicBezTo>
                  <a:cubicBezTo>
                    <a:pt x="326703" y="37783"/>
                    <a:pt x="-1746" y="-2507"/>
                    <a:pt x="6" y="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>
              <a:extLst>
                <a:ext uri="{FF2B5EF4-FFF2-40B4-BE49-F238E27FC236}">
                  <a16:creationId xmlns:a16="http://schemas.microsoft.com/office/drawing/2014/main" id="{27410474-EB1A-7A4A-0769-1D287FE603A4}"/>
                </a:ext>
              </a:extLst>
            </p:cNvPr>
            <p:cNvSpPr/>
            <p:nvPr/>
          </p:nvSpPr>
          <p:spPr>
            <a:xfrm>
              <a:off x="6037440" y="1653211"/>
              <a:ext cx="211694" cy="986296"/>
            </a:xfrm>
            <a:custGeom>
              <a:avLst/>
              <a:gdLst>
                <a:gd name="connsiteX0" fmla="*/ 753 w 211694"/>
                <a:gd name="connsiteY0" fmla="*/ 2168 h 986296"/>
                <a:gd name="connsiteX1" fmla="*/ 116367 w 211694"/>
                <a:gd name="connsiteY1" fmla="*/ 170334 h 986296"/>
                <a:gd name="connsiteX2" fmla="*/ 142643 w 211694"/>
                <a:gd name="connsiteY2" fmla="*/ 380541 h 986296"/>
                <a:gd name="connsiteX3" fmla="*/ 210960 w 211694"/>
                <a:gd name="connsiteY3" fmla="*/ 459368 h 986296"/>
                <a:gd name="connsiteX4" fmla="*/ 179429 w 211694"/>
                <a:gd name="connsiteY4" fmla="*/ 611768 h 986296"/>
                <a:gd name="connsiteX5" fmla="*/ 189939 w 211694"/>
                <a:gd name="connsiteY5" fmla="*/ 984886 h 986296"/>
                <a:gd name="connsiteX6" fmla="*/ 147898 w 211694"/>
                <a:gd name="connsiteY6" fmla="*/ 722127 h 986296"/>
                <a:gd name="connsiteX7" fmla="*/ 179429 w 211694"/>
                <a:gd name="connsiteY7" fmla="*/ 291203 h 986296"/>
                <a:gd name="connsiteX8" fmla="*/ 753 w 211694"/>
                <a:gd name="connsiteY8" fmla="*/ 2168 h 98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694" h="986296">
                  <a:moveTo>
                    <a:pt x="753" y="2168"/>
                  </a:moveTo>
                  <a:cubicBezTo>
                    <a:pt x="-9757" y="-17977"/>
                    <a:pt x="92719" y="107272"/>
                    <a:pt x="116367" y="170334"/>
                  </a:cubicBezTo>
                  <a:cubicBezTo>
                    <a:pt x="140015" y="233396"/>
                    <a:pt x="126878" y="332369"/>
                    <a:pt x="142643" y="380541"/>
                  </a:cubicBezTo>
                  <a:cubicBezTo>
                    <a:pt x="158409" y="428713"/>
                    <a:pt x="204829" y="420830"/>
                    <a:pt x="210960" y="459368"/>
                  </a:cubicBezTo>
                  <a:cubicBezTo>
                    <a:pt x="217091" y="497906"/>
                    <a:pt x="182933" y="524182"/>
                    <a:pt x="179429" y="611768"/>
                  </a:cubicBezTo>
                  <a:cubicBezTo>
                    <a:pt x="175926" y="699354"/>
                    <a:pt x="195194" y="966493"/>
                    <a:pt x="189939" y="984886"/>
                  </a:cubicBezTo>
                  <a:cubicBezTo>
                    <a:pt x="184684" y="1003279"/>
                    <a:pt x="149650" y="837741"/>
                    <a:pt x="147898" y="722127"/>
                  </a:cubicBezTo>
                  <a:cubicBezTo>
                    <a:pt x="146146" y="606513"/>
                    <a:pt x="199574" y="406817"/>
                    <a:pt x="179429" y="291203"/>
                  </a:cubicBezTo>
                  <a:cubicBezTo>
                    <a:pt x="159284" y="175589"/>
                    <a:pt x="11263" y="22313"/>
                    <a:pt x="753" y="2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>
              <a:extLst>
                <a:ext uri="{FF2B5EF4-FFF2-40B4-BE49-F238E27FC236}">
                  <a16:creationId xmlns:a16="http://schemas.microsoft.com/office/drawing/2014/main" id="{4B3E24DE-C5A5-77C8-A1B7-1A267B74562D}"/>
                </a:ext>
              </a:extLst>
            </p:cNvPr>
            <p:cNvSpPr/>
            <p:nvPr/>
          </p:nvSpPr>
          <p:spPr>
            <a:xfrm>
              <a:off x="6111725" y="1660499"/>
              <a:ext cx="473309" cy="1037329"/>
            </a:xfrm>
            <a:custGeom>
              <a:avLst/>
              <a:gdLst>
                <a:gd name="connsiteX0" fmla="*/ 41 w 473309"/>
                <a:gd name="connsiteY0" fmla="*/ 135 h 1037329"/>
                <a:gd name="connsiteX1" fmla="*/ 257544 w 473309"/>
                <a:gd name="connsiteY1" fmla="*/ 310191 h 1037329"/>
                <a:gd name="connsiteX2" fmla="*/ 247034 w 473309"/>
                <a:gd name="connsiteY2" fmla="*/ 551929 h 1037329"/>
                <a:gd name="connsiteX3" fmla="*/ 331116 w 473309"/>
                <a:gd name="connsiteY3" fmla="*/ 536163 h 1037329"/>
                <a:gd name="connsiteX4" fmla="*/ 210247 w 473309"/>
                <a:gd name="connsiteY4" fmla="*/ 1030149 h 1037329"/>
                <a:gd name="connsiteX5" fmla="*/ 289075 w 473309"/>
                <a:gd name="connsiteY5" fmla="*/ 788411 h 1037329"/>
                <a:gd name="connsiteX6" fmla="*/ 473006 w 473309"/>
                <a:gd name="connsiteY6" fmla="*/ 231363 h 1037329"/>
                <a:gd name="connsiteX7" fmla="*/ 331116 w 473309"/>
                <a:gd name="connsiteY7" fmla="*/ 478356 h 1037329"/>
                <a:gd name="connsiteX8" fmla="*/ 278565 w 473309"/>
                <a:gd name="connsiteY8" fmla="*/ 273404 h 1037329"/>
                <a:gd name="connsiteX9" fmla="*/ 41 w 473309"/>
                <a:gd name="connsiteY9" fmla="*/ 135 h 103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3309" h="1037329">
                  <a:moveTo>
                    <a:pt x="41" y="135"/>
                  </a:moveTo>
                  <a:cubicBezTo>
                    <a:pt x="-3462" y="6266"/>
                    <a:pt x="216379" y="218225"/>
                    <a:pt x="257544" y="310191"/>
                  </a:cubicBezTo>
                  <a:cubicBezTo>
                    <a:pt x="298709" y="402157"/>
                    <a:pt x="234772" y="514267"/>
                    <a:pt x="247034" y="551929"/>
                  </a:cubicBezTo>
                  <a:cubicBezTo>
                    <a:pt x="259296" y="589591"/>
                    <a:pt x="337247" y="456460"/>
                    <a:pt x="331116" y="536163"/>
                  </a:cubicBezTo>
                  <a:cubicBezTo>
                    <a:pt x="324985" y="615866"/>
                    <a:pt x="217254" y="988108"/>
                    <a:pt x="210247" y="1030149"/>
                  </a:cubicBezTo>
                  <a:cubicBezTo>
                    <a:pt x="203240" y="1072190"/>
                    <a:pt x="245282" y="921542"/>
                    <a:pt x="289075" y="788411"/>
                  </a:cubicBezTo>
                  <a:cubicBezTo>
                    <a:pt x="332868" y="655280"/>
                    <a:pt x="465999" y="283039"/>
                    <a:pt x="473006" y="231363"/>
                  </a:cubicBezTo>
                  <a:cubicBezTo>
                    <a:pt x="480013" y="179687"/>
                    <a:pt x="363523" y="471349"/>
                    <a:pt x="331116" y="478356"/>
                  </a:cubicBezTo>
                  <a:cubicBezTo>
                    <a:pt x="298709" y="485363"/>
                    <a:pt x="333744" y="349604"/>
                    <a:pt x="278565" y="273404"/>
                  </a:cubicBezTo>
                  <a:cubicBezTo>
                    <a:pt x="223386" y="197204"/>
                    <a:pt x="3544" y="-5996"/>
                    <a:pt x="41" y="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>
              <a:extLst>
                <a:ext uri="{FF2B5EF4-FFF2-40B4-BE49-F238E27FC236}">
                  <a16:creationId xmlns:a16="http://schemas.microsoft.com/office/drawing/2014/main" id="{00B44F2C-E341-47A3-EBE6-3E9D0DFC6D19}"/>
                </a:ext>
              </a:extLst>
            </p:cNvPr>
            <p:cNvSpPr/>
            <p:nvPr/>
          </p:nvSpPr>
          <p:spPr>
            <a:xfrm>
              <a:off x="3706312" y="1933832"/>
              <a:ext cx="372533" cy="990411"/>
            </a:xfrm>
            <a:custGeom>
              <a:avLst/>
              <a:gdLst>
                <a:gd name="connsiteX0" fmla="*/ 193026 w 372533"/>
                <a:gd name="connsiteY0" fmla="*/ 71 h 990411"/>
                <a:gd name="connsiteX1" fmla="*/ 350681 w 372533"/>
                <a:gd name="connsiteY1" fmla="*/ 504568 h 990411"/>
                <a:gd name="connsiteX2" fmla="*/ 313895 w 372533"/>
                <a:gd name="connsiteY2" fmla="*/ 725285 h 990411"/>
                <a:gd name="connsiteX3" fmla="*/ 366447 w 372533"/>
                <a:gd name="connsiteY3" fmla="*/ 515078 h 990411"/>
                <a:gd name="connsiteX4" fmla="*/ 250833 w 372533"/>
                <a:gd name="connsiteY4" fmla="*/ 714775 h 990411"/>
                <a:gd name="connsiteX5" fmla="*/ 3840 w 372533"/>
                <a:gd name="connsiteY5" fmla="*/ 988044 h 990411"/>
                <a:gd name="connsiteX6" fmla="*/ 119454 w 372533"/>
                <a:gd name="connsiteY6" fmla="*/ 830389 h 990411"/>
                <a:gd name="connsiteX7" fmla="*/ 371702 w 372533"/>
                <a:gd name="connsiteY7" fmla="*/ 541354 h 990411"/>
                <a:gd name="connsiteX8" fmla="*/ 193026 w 372533"/>
                <a:gd name="connsiteY8" fmla="*/ 71 h 99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533" h="990411">
                  <a:moveTo>
                    <a:pt x="193026" y="71"/>
                  </a:moveTo>
                  <a:cubicBezTo>
                    <a:pt x="189523" y="-6060"/>
                    <a:pt x="330536" y="383699"/>
                    <a:pt x="350681" y="504568"/>
                  </a:cubicBezTo>
                  <a:cubicBezTo>
                    <a:pt x="370826" y="625437"/>
                    <a:pt x="311267" y="723533"/>
                    <a:pt x="313895" y="725285"/>
                  </a:cubicBezTo>
                  <a:cubicBezTo>
                    <a:pt x="316523" y="727037"/>
                    <a:pt x="376957" y="516830"/>
                    <a:pt x="366447" y="515078"/>
                  </a:cubicBezTo>
                  <a:cubicBezTo>
                    <a:pt x="355937" y="513326"/>
                    <a:pt x="311267" y="635947"/>
                    <a:pt x="250833" y="714775"/>
                  </a:cubicBezTo>
                  <a:cubicBezTo>
                    <a:pt x="190399" y="793603"/>
                    <a:pt x="25736" y="968775"/>
                    <a:pt x="3840" y="988044"/>
                  </a:cubicBezTo>
                  <a:cubicBezTo>
                    <a:pt x="-18056" y="1007313"/>
                    <a:pt x="58144" y="904837"/>
                    <a:pt x="119454" y="830389"/>
                  </a:cubicBezTo>
                  <a:cubicBezTo>
                    <a:pt x="180764" y="755941"/>
                    <a:pt x="356813" y="676237"/>
                    <a:pt x="371702" y="541354"/>
                  </a:cubicBezTo>
                  <a:cubicBezTo>
                    <a:pt x="386591" y="406471"/>
                    <a:pt x="196529" y="6202"/>
                    <a:pt x="193026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>
              <a:extLst>
                <a:ext uri="{FF2B5EF4-FFF2-40B4-BE49-F238E27FC236}">
                  <a16:creationId xmlns:a16="http://schemas.microsoft.com/office/drawing/2014/main" id="{A142511F-EF0E-438C-C5B7-8E7DCFB26460}"/>
                </a:ext>
              </a:extLst>
            </p:cNvPr>
            <p:cNvSpPr/>
            <p:nvPr/>
          </p:nvSpPr>
          <p:spPr>
            <a:xfrm>
              <a:off x="6206080" y="2043637"/>
              <a:ext cx="397756" cy="1617510"/>
            </a:xfrm>
            <a:custGeom>
              <a:avLst/>
              <a:gdLst>
                <a:gd name="connsiteX0" fmla="*/ 58086 w 397756"/>
                <a:gd name="connsiteY0" fmla="*/ 625 h 1617510"/>
                <a:gd name="connsiteX1" fmla="*/ 105382 w 397756"/>
                <a:gd name="connsiteY1" fmla="*/ 762625 h 1617510"/>
                <a:gd name="connsiteX2" fmla="*/ 110637 w 397756"/>
                <a:gd name="connsiteY2" fmla="*/ 720584 h 1617510"/>
                <a:gd name="connsiteX3" fmla="*/ 79106 w 397756"/>
                <a:gd name="connsiteY3" fmla="*/ 1109466 h 1617510"/>
                <a:gd name="connsiteX4" fmla="*/ 79106 w 397756"/>
                <a:gd name="connsiteY4" fmla="*/ 1014873 h 1617510"/>
                <a:gd name="connsiteX5" fmla="*/ 42320 w 397756"/>
                <a:gd name="connsiteY5" fmla="*/ 1225080 h 1617510"/>
                <a:gd name="connsiteX6" fmla="*/ 126403 w 397756"/>
                <a:gd name="connsiteY6" fmla="*/ 1477329 h 1617510"/>
                <a:gd name="connsiteX7" fmla="*/ 47575 w 397756"/>
                <a:gd name="connsiteY7" fmla="*/ 1319673 h 1617510"/>
                <a:gd name="connsiteX8" fmla="*/ 394417 w 397756"/>
                <a:gd name="connsiteY8" fmla="*/ 1608708 h 1617510"/>
                <a:gd name="connsiteX9" fmla="*/ 210486 w 397756"/>
                <a:gd name="connsiteY9" fmla="*/ 1508860 h 1617510"/>
                <a:gd name="connsiteX10" fmla="*/ 279 w 397756"/>
                <a:gd name="connsiteY10" fmla="*/ 1167273 h 1617510"/>
                <a:gd name="connsiteX11" fmla="*/ 163189 w 397756"/>
                <a:gd name="connsiteY11" fmla="*/ 641756 h 1617510"/>
                <a:gd name="connsiteX12" fmla="*/ 58086 w 397756"/>
                <a:gd name="connsiteY12" fmla="*/ 625 h 161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756" h="1617510">
                  <a:moveTo>
                    <a:pt x="58086" y="625"/>
                  </a:moveTo>
                  <a:cubicBezTo>
                    <a:pt x="48452" y="20770"/>
                    <a:pt x="96624" y="642632"/>
                    <a:pt x="105382" y="762625"/>
                  </a:cubicBezTo>
                  <a:cubicBezTo>
                    <a:pt x="114141" y="882618"/>
                    <a:pt x="115016" y="662777"/>
                    <a:pt x="110637" y="720584"/>
                  </a:cubicBezTo>
                  <a:cubicBezTo>
                    <a:pt x="106258" y="778391"/>
                    <a:pt x="84361" y="1060418"/>
                    <a:pt x="79106" y="1109466"/>
                  </a:cubicBezTo>
                  <a:cubicBezTo>
                    <a:pt x="73851" y="1158514"/>
                    <a:pt x="85237" y="995604"/>
                    <a:pt x="79106" y="1014873"/>
                  </a:cubicBezTo>
                  <a:cubicBezTo>
                    <a:pt x="72975" y="1034142"/>
                    <a:pt x="34437" y="1148004"/>
                    <a:pt x="42320" y="1225080"/>
                  </a:cubicBezTo>
                  <a:cubicBezTo>
                    <a:pt x="50203" y="1302156"/>
                    <a:pt x="125527" y="1461564"/>
                    <a:pt x="126403" y="1477329"/>
                  </a:cubicBezTo>
                  <a:cubicBezTo>
                    <a:pt x="127279" y="1493094"/>
                    <a:pt x="2906" y="1297776"/>
                    <a:pt x="47575" y="1319673"/>
                  </a:cubicBezTo>
                  <a:cubicBezTo>
                    <a:pt x="92244" y="1341570"/>
                    <a:pt x="367265" y="1577177"/>
                    <a:pt x="394417" y="1608708"/>
                  </a:cubicBezTo>
                  <a:cubicBezTo>
                    <a:pt x="421569" y="1640239"/>
                    <a:pt x="276176" y="1582433"/>
                    <a:pt x="210486" y="1508860"/>
                  </a:cubicBezTo>
                  <a:cubicBezTo>
                    <a:pt x="144796" y="1435287"/>
                    <a:pt x="8162" y="1311790"/>
                    <a:pt x="279" y="1167273"/>
                  </a:cubicBezTo>
                  <a:cubicBezTo>
                    <a:pt x="-7604" y="1022756"/>
                    <a:pt x="153555" y="830942"/>
                    <a:pt x="163189" y="641756"/>
                  </a:cubicBezTo>
                  <a:cubicBezTo>
                    <a:pt x="172824" y="452570"/>
                    <a:pt x="67720" y="-19520"/>
                    <a:pt x="58086" y="6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>
              <a:extLst>
                <a:ext uri="{FF2B5EF4-FFF2-40B4-BE49-F238E27FC236}">
                  <a16:creationId xmlns:a16="http://schemas.microsoft.com/office/drawing/2014/main" id="{873CB339-15FF-DDF0-E270-2B1842A97B63}"/>
                </a:ext>
              </a:extLst>
            </p:cNvPr>
            <p:cNvSpPr/>
            <p:nvPr/>
          </p:nvSpPr>
          <p:spPr>
            <a:xfrm>
              <a:off x="3771324" y="2642700"/>
              <a:ext cx="386978" cy="764247"/>
            </a:xfrm>
            <a:custGeom>
              <a:avLst/>
              <a:gdLst>
                <a:gd name="connsiteX0" fmla="*/ 380262 w 386978"/>
                <a:gd name="connsiteY0" fmla="*/ 652 h 764247"/>
                <a:gd name="connsiteX1" fmla="*/ 238373 w 386978"/>
                <a:gd name="connsiteY1" fmla="*/ 352748 h 764247"/>
                <a:gd name="connsiteX2" fmla="*/ 164800 w 386978"/>
                <a:gd name="connsiteY2" fmla="*/ 741631 h 764247"/>
                <a:gd name="connsiteX3" fmla="*/ 175310 w 386978"/>
                <a:gd name="connsiteY3" fmla="*/ 657548 h 764247"/>
                <a:gd name="connsiteX4" fmla="*/ 227862 w 386978"/>
                <a:gd name="connsiteY4" fmla="*/ 158307 h 764247"/>
                <a:gd name="connsiteX5" fmla="*/ 1890 w 386978"/>
                <a:gd name="connsiteY5" fmla="*/ 442086 h 764247"/>
                <a:gd name="connsiteX6" fmla="*/ 380262 w 386978"/>
                <a:gd name="connsiteY6" fmla="*/ 652 h 76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978" h="764247">
                  <a:moveTo>
                    <a:pt x="380262" y="652"/>
                  </a:moveTo>
                  <a:cubicBezTo>
                    <a:pt x="419676" y="-14238"/>
                    <a:pt x="274283" y="229252"/>
                    <a:pt x="238373" y="352748"/>
                  </a:cubicBezTo>
                  <a:cubicBezTo>
                    <a:pt x="202463" y="476244"/>
                    <a:pt x="175310" y="690831"/>
                    <a:pt x="164800" y="741631"/>
                  </a:cubicBezTo>
                  <a:cubicBezTo>
                    <a:pt x="154289" y="792431"/>
                    <a:pt x="164800" y="754769"/>
                    <a:pt x="175310" y="657548"/>
                  </a:cubicBezTo>
                  <a:cubicBezTo>
                    <a:pt x="185820" y="560327"/>
                    <a:pt x="256765" y="194217"/>
                    <a:pt x="227862" y="158307"/>
                  </a:cubicBezTo>
                  <a:cubicBezTo>
                    <a:pt x="198959" y="122397"/>
                    <a:pt x="-22634" y="463983"/>
                    <a:pt x="1890" y="442086"/>
                  </a:cubicBezTo>
                  <a:cubicBezTo>
                    <a:pt x="26414" y="420190"/>
                    <a:pt x="340848" y="15542"/>
                    <a:pt x="380262" y="6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>
              <a:extLst>
                <a:ext uri="{FF2B5EF4-FFF2-40B4-BE49-F238E27FC236}">
                  <a16:creationId xmlns:a16="http://schemas.microsoft.com/office/drawing/2014/main" id="{C7618973-259E-E435-31EB-E2F09006BADC}"/>
                </a:ext>
              </a:extLst>
            </p:cNvPr>
            <p:cNvSpPr/>
            <p:nvPr/>
          </p:nvSpPr>
          <p:spPr>
            <a:xfrm>
              <a:off x="6016331" y="2816516"/>
              <a:ext cx="863644" cy="931809"/>
            </a:xfrm>
            <a:custGeom>
              <a:avLst/>
              <a:gdLst>
                <a:gd name="connsiteX0" fmla="*/ 841 w 863644"/>
                <a:gd name="connsiteY0" fmla="*/ 504753 h 931809"/>
                <a:gd name="connsiteX1" fmla="*/ 190028 w 863644"/>
                <a:gd name="connsiteY1" fmla="*/ 820063 h 931809"/>
                <a:gd name="connsiteX2" fmla="*/ 100690 w 863644"/>
                <a:gd name="connsiteY2" fmla="*/ 778022 h 931809"/>
                <a:gd name="connsiteX3" fmla="*/ 452786 w 863644"/>
                <a:gd name="connsiteY3" fmla="*/ 904146 h 931809"/>
                <a:gd name="connsiteX4" fmla="*/ 169007 w 863644"/>
                <a:gd name="connsiteY4" fmla="*/ 930422 h 931809"/>
                <a:gd name="connsiteX5" fmla="*/ 857435 w 863644"/>
                <a:gd name="connsiteY5" fmla="*/ 877870 h 931809"/>
                <a:gd name="connsiteX6" fmla="*/ 489572 w 863644"/>
                <a:gd name="connsiteY6" fmla="*/ 877870 h 931809"/>
                <a:gd name="connsiteX7" fmla="*/ 163752 w 863644"/>
                <a:gd name="connsiteY7" fmla="*/ 625622 h 931809"/>
                <a:gd name="connsiteX8" fmla="*/ 253090 w 863644"/>
                <a:gd name="connsiteY8" fmla="*/ 256 h 931809"/>
                <a:gd name="connsiteX9" fmla="*/ 121710 w 863644"/>
                <a:gd name="connsiteY9" fmla="*/ 552050 h 931809"/>
                <a:gd name="connsiteX10" fmla="*/ 279366 w 863644"/>
                <a:gd name="connsiteY10" fmla="*/ 799043 h 931809"/>
                <a:gd name="connsiteX11" fmla="*/ 841 w 863644"/>
                <a:gd name="connsiteY11" fmla="*/ 504753 h 93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3644" h="931809">
                  <a:moveTo>
                    <a:pt x="841" y="504753"/>
                  </a:moveTo>
                  <a:cubicBezTo>
                    <a:pt x="-14049" y="508256"/>
                    <a:pt x="173387" y="774518"/>
                    <a:pt x="190028" y="820063"/>
                  </a:cubicBezTo>
                  <a:cubicBezTo>
                    <a:pt x="206669" y="865608"/>
                    <a:pt x="56897" y="764008"/>
                    <a:pt x="100690" y="778022"/>
                  </a:cubicBezTo>
                  <a:cubicBezTo>
                    <a:pt x="144483" y="792036"/>
                    <a:pt x="441400" y="878746"/>
                    <a:pt x="452786" y="904146"/>
                  </a:cubicBezTo>
                  <a:cubicBezTo>
                    <a:pt x="464172" y="929546"/>
                    <a:pt x="101566" y="934801"/>
                    <a:pt x="169007" y="930422"/>
                  </a:cubicBezTo>
                  <a:cubicBezTo>
                    <a:pt x="236448" y="926043"/>
                    <a:pt x="804008" y="886629"/>
                    <a:pt x="857435" y="877870"/>
                  </a:cubicBezTo>
                  <a:cubicBezTo>
                    <a:pt x="910862" y="869111"/>
                    <a:pt x="605186" y="919911"/>
                    <a:pt x="489572" y="877870"/>
                  </a:cubicBezTo>
                  <a:cubicBezTo>
                    <a:pt x="373958" y="835829"/>
                    <a:pt x="203166" y="771891"/>
                    <a:pt x="163752" y="625622"/>
                  </a:cubicBezTo>
                  <a:cubicBezTo>
                    <a:pt x="124338" y="479353"/>
                    <a:pt x="260097" y="12518"/>
                    <a:pt x="253090" y="256"/>
                  </a:cubicBezTo>
                  <a:cubicBezTo>
                    <a:pt x="246083" y="-12006"/>
                    <a:pt x="117331" y="418919"/>
                    <a:pt x="121710" y="552050"/>
                  </a:cubicBezTo>
                  <a:cubicBezTo>
                    <a:pt x="126089" y="685181"/>
                    <a:pt x="296007" y="804298"/>
                    <a:pt x="279366" y="799043"/>
                  </a:cubicBezTo>
                  <a:cubicBezTo>
                    <a:pt x="262725" y="793788"/>
                    <a:pt x="15731" y="501250"/>
                    <a:pt x="841" y="5047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>
              <a:extLst>
                <a:ext uri="{FF2B5EF4-FFF2-40B4-BE49-F238E27FC236}">
                  <a16:creationId xmlns:a16="http://schemas.microsoft.com/office/drawing/2014/main" id="{14171FCA-AFBD-E428-CCE9-0ED69E490193}"/>
                </a:ext>
              </a:extLst>
            </p:cNvPr>
            <p:cNvSpPr/>
            <p:nvPr/>
          </p:nvSpPr>
          <p:spPr>
            <a:xfrm>
              <a:off x="3430855" y="2967859"/>
              <a:ext cx="827167" cy="481467"/>
            </a:xfrm>
            <a:custGeom>
              <a:avLst/>
              <a:gdLst>
                <a:gd name="connsiteX0" fmla="*/ 631393 w 827167"/>
                <a:gd name="connsiteY0" fmla="*/ 1313 h 481467"/>
                <a:gd name="connsiteX1" fmla="*/ 741752 w 827167"/>
                <a:gd name="connsiteY1" fmla="*/ 279838 h 481467"/>
                <a:gd name="connsiteX2" fmla="*/ 699711 w 827167"/>
                <a:gd name="connsiteY2" fmla="*/ 374431 h 481467"/>
                <a:gd name="connsiteX3" fmla="*/ 505269 w 827167"/>
                <a:gd name="connsiteY3" fmla="*/ 426982 h 481467"/>
                <a:gd name="connsiteX4" fmla="*/ 773 w 827167"/>
                <a:gd name="connsiteY4" fmla="*/ 285093 h 481467"/>
                <a:gd name="connsiteX5" fmla="*/ 400166 w 827167"/>
                <a:gd name="connsiteY5" fmla="*/ 395451 h 481467"/>
                <a:gd name="connsiteX6" fmla="*/ 794304 w 827167"/>
                <a:gd name="connsiteY6" fmla="*/ 479534 h 481467"/>
                <a:gd name="connsiteX7" fmla="*/ 720731 w 827167"/>
                <a:gd name="connsiteY7" fmla="*/ 311369 h 481467"/>
                <a:gd name="connsiteX8" fmla="*/ 825835 w 827167"/>
                <a:gd name="connsiteY8" fmla="*/ 405962 h 481467"/>
                <a:gd name="connsiteX9" fmla="*/ 631393 w 827167"/>
                <a:gd name="connsiteY9" fmla="*/ 1313 h 48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7167" h="481467">
                  <a:moveTo>
                    <a:pt x="631393" y="1313"/>
                  </a:moveTo>
                  <a:cubicBezTo>
                    <a:pt x="617379" y="-19708"/>
                    <a:pt x="730366" y="217652"/>
                    <a:pt x="741752" y="279838"/>
                  </a:cubicBezTo>
                  <a:cubicBezTo>
                    <a:pt x="753138" y="342024"/>
                    <a:pt x="739125" y="349907"/>
                    <a:pt x="699711" y="374431"/>
                  </a:cubicBezTo>
                  <a:cubicBezTo>
                    <a:pt x="660297" y="398955"/>
                    <a:pt x="621759" y="441872"/>
                    <a:pt x="505269" y="426982"/>
                  </a:cubicBezTo>
                  <a:cubicBezTo>
                    <a:pt x="388779" y="412092"/>
                    <a:pt x="18290" y="290348"/>
                    <a:pt x="773" y="285093"/>
                  </a:cubicBezTo>
                  <a:cubicBezTo>
                    <a:pt x="-16744" y="279838"/>
                    <a:pt x="267911" y="363044"/>
                    <a:pt x="400166" y="395451"/>
                  </a:cubicBezTo>
                  <a:cubicBezTo>
                    <a:pt x="532421" y="427858"/>
                    <a:pt x="740877" y="493548"/>
                    <a:pt x="794304" y="479534"/>
                  </a:cubicBezTo>
                  <a:cubicBezTo>
                    <a:pt x="847732" y="465520"/>
                    <a:pt x="715476" y="323631"/>
                    <a:pt x="720731" y="311369"/>
                  </a:cubicBezTo>
                  <a:cubicBezTo>
                    <a:pt x="725986" y="299107"/>
                    <a:pt x="840725" y="455886"/>
                    <a:pt x="825835" y="405962"/>
                  </a:cubicBezTo>
                  <a:cubicBezTo>
                    <a:pt x="810945" y="356038"/>
                    <a:pt x="645407" y="22334"/>
                    <a:pt x="631393" y="13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>
              <a:extLst>
                <a:ext uri="{FF2B5EF4-FFF2-40B4-BE49-F238E27FC236}">
                  <a16:creationId xmlns:a16="http://schemas.microsoft.com/office/drawing/2014/main" id="{92D15D6C-5E3F-7857-E379-BAE844876DEA}"/>
                </a:ext>
              </a:extLst>
            </p:cNvPr>
            <p:cNvSpPr/>
            <p:nvPr/>
          </p:nvSpPr>
          <p:spPr>
            <a:xfrm>
              <a:off x="3411128" y="3356763"/>
              <a:ext cx="900608" cy="431527"/>
            </a:xfrm>
            <a:custGeom>
              <a:avLst/>
              <a:gdLst>
                <a:gd name="connsiteX0" fmla="*/ 31010 w 900608"/>
                <a:gd name="connsiteY0" fmla="*/ 22313 h 431527"/>
                <a:gd name="connsiteX1" fmla="*/ 94072 w 900608"/>
                <a:gd name="connsiteY1" fmla="*/ 22313 h 431527"/>
                <a:gd name="connsiteX2" fmla="*/ 582803 w 900608"/>
                <a:gd name="connsiteY2" fmla="*/ 164203 h 431527"/>
                <a:gd name="connsiteX3" fmla="*/ 892858 w 900608"/>
                <a:gd name="connsiteY3" fmla="*/ 6547 h 431527"/>
                <a:gd name="connsiteX4" fmla="*/ 787755 w 900608"/>
                <a:gd name="connsiteY4" fmla="*/ 69609 h 431527"/>
                <a:gd name="connsiteX5" fmla="*/ 577548 w 900608"/>
                <a:gd name="connsiteY5" fmla="*/ 421706 h 431527"/>
                <a:gd name="connsiteX6" fmla="*/ 451424 w 900608"/>
                <a:gd name="connsiteY6" fmla="*/ 321858 h 431527"/>
                <a:gd name="connsiteX7" fmla="*/ 235962 w 900608"/>
                <a:gd name="connsiteY7" fmla="*/ 195734 h 431527"/>
                <a:gd name="connsiteX8" fmla="*/ 503975 w 900608"/>
                <a:gd name="connsiteY8" fmla="*/ 306092 h 431527"/>
                <a:gd name="connsiteX9" fmla="*/ 745713 w 900608"/>
                <a:gd name="connsiteY9" fmla="*/ 116906 h 431527"/>
                <a:gd name="connsiteX10" fmla="*/ 456679 w 900608"/>
                <a:gd name="connsiteY10" fmla="*/ 148437 h 431527"/>
                <a:gd name="connsiteX11" fmla="*/ 31010 w 900608"/>
                <a:gd name="connsiteY11" fmla="*/ 22313 h 43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608" h="431527">
                  <a:moveTo>
                    <a:pt x="31010" y="22313"/>
                  </a:moveTo>
                  <a:cubicBezTo>
                    <a:pt x="-29424" y="1292"/>
                    <a:pt x="2107" y="-1335"/>
                    <a:pt x="94072" y="22313"/>
                  </a:cubicBezTo>
                  <a:cubicBezTo>
                    <a:pt x="186037" y="45961"/>
                    <a:pt x="449672" y="166831"/>
                    <a:pt x="582803" y="164203"/>
                  </a:cubicBezTo>
                  <a:cubicBezTo>
                    <a:pt x="715934" y="161575"/>
                    <a:pt x="858699" y="22313"/>
                    <a:pt x="892858" y="6547"/>
                  </a:cubicBezTo>
                  <a:cubicBezTo>
                    <a:pt x="927017" y="-9219"/>
                    <a:pt x="840307" y="416"/>
                    <a:pt x="787755" y="69609"/>
                  </a:cubicBezTo>
                  <a:cubicBezTo>
                    <a:pt x="735203" y="138802"/>
                    <a:pt x="633603" y="379665"/>
                    <a:pt x="577548" y="421706"/>
                  </a:cubicBezTo>
                  <a:cubicBezTo>
                    <a:pt x="521493" y="463747"/>
                    <a:pt x="508355" y="359520"/>
                    <a:pt x="451424" y="321858"/>
                  </a:cubicBezTo>
                  <a:cubicBezTo>
                    <a:pt x="394493" y="284196"/>
                    <a:pt x="227204" y="198362"/>
                    <a:pt x="235962" y="195734"/>
                  </a:cubicBezTo>
                  <a:cubicBezTo>
                    <a:pt x="244720" y="193106"/>
                    <a:pt x="419017" y="319230"/>
                    <a:pt x="503975" y="306092"/>
                  </a:cubicBezTo>
                  <a:cubicBezTo>
                    <a:pt x="588933" y="292954"/>
                    <a:pt x="753596" y="143182"/>
                    <a:pt x="745713" y="116906"/>
                  </a:cubicBezTo>
                  <a:cubicBezTo>
                    <a:pt x="737830" y="90630"/>
                    <a:pt x="574045" y="162451"/>
                    <a:pt x="456679" y="148437"/>
                  </a:cubicBezTo>
                  <a:cubicBezTo>
                    <a:pt x="339313" y="134423"/>
                    <a:pt x="91444" y="43334"/>
                    <a:pt x="31010" y="223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>
              <a:extLst>
                <a:ext uri="{FF2B5EF4-FFF2-40B4-BE49-F238E27FC236}">
                  <a16:creationId xmlns:a16="http://schemas.microsoft.com/office/drawing/2014/main" id="{BDFD0AC8-DB17-28C3-7D10-FCE18FD93F58}"/>
                </a:ext>
              </a:extLst>
            </p:cNvPr>
            <p:cNvSpPr/>
            <p:nvPr/>
          </p:nvSpPr>
          <p:spPr>
            <a:xfrm>
              <a:off x="5869889" y="2889842"/>
              <a:ext cx="562751" cy="1305776"/>
            </a:xfrm>
            <a:custGeom>
              <a:avLst/>
              <a:gdLst>
                <a:gd name="connsiteX0" fmla="*/ 352235 w 562751"/>
                <a:gd name="connsiteY0" fmla="*/ 503 h 1305776"/>
                <a:gd name="connsiteX1" fmla="*/ 136773 w 562751"/>
                <a:gd name="connsiteY1" fmla="*/ 562806 h 1305776"/>
                <a:gd name="connsiteX2" fmla="*/ 268152 w 562751"/>
                <a:gd name="connsiteY2" fmla="*/ 930668 h 1305776"/>
                <a:gd name="connsiteX3" fmla="*/ 157794 w 562751"/>
                <a:gd name="connsiteY3" fmla="*/ 872861 h 1305776"/>
                <a:gd name="connsiteX4" fmla="*/ 562442 w 562751"/>
                <a:gd name="connsiteY4" fmla="*/ 1146130 h 1305776"/>
                <a:gd name="connsiteX5" fmla="*/ 220856 w 562751"/>
                <a:gd name="connsiteY5" fmla="*/ 946434 h 1305776"/>
                <a:gd name="connsiteX6" fmla="*/ 10649 w 562751"/>
                <a:gd name="connsiteY6" fmla="*/ 699441 h 1305776"/>
                <a:gd name="connsiteX7" fmla="*/ 57945 w 562751"/>
                <a:gd name="connsiteY7" fmla="*/ 1004241 h 1305776"/>
                <a:gd name="connsiteX8" fmla="*/ 289173 w 562751"/>
                <a:gd name="connsiteY8" fmla="*/ 1303786 h 1305776"/>
                <a:gd name="connsiteX9" fmla="*/ 36925 w 562751"/>
                <a:gd name="connsiteY9" fmla="*/ 851841 h 1305776"/>
                <a:gd name="connsiteX10" fmla="*/ 142028 w 562751"/>
                <a:gd name="connsiteY10" fmla="*/ 825565 h 1305776"/>
                <a:gd name="connsiteX11" fmla="*/ 147283 w 562751"/>
                <a:gd name="connsiteY11" fmla="*/ 778268 h 1305776"/>
                <a:gd name="connsiteX12" fmla="*/ 115752 w 562751"/>
                <a:gd name="connsiteY12" fmla="*/ 468213 h 1305776"/>
                <a:gd name="connsiteX13" fmla="*/ 352235 w 562751"/>
                <a:gd name="connsiteY13" fmla="*/ 503 h 130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2751" h="1305776">
                  <a:moveTo>
                    <a:pt x="352235" y="503"/>
                  </a:moveTo>
                  <a:cubicBezTo>
                    <a:pt x="355738" y="16268"/>
                    <a:pt x="150787" y="407779"/>
                    <a:pt x="136773" y="562806"/>
                  </a:cubicBezTo>
                  <a:cubicBezTo>
                    <a:pt x="122759" y="717833"/>
                    <a:pt x="264649" y="878992"/>
                    <a:pt x="268152" y="930668"/>
                  </a:cubicBezTo>
                  <a:cubicBezTo>
                    <a:pt x="271655" y="982344"/>
                    <a:pt x="108746" y="836951"/>
                    <a:pt x="157794" y="872861"/>
                  </a:cubicBezTo>
                  <a:cubicBezTo>
                    <a:pt x="206842" y="908771"/>
                    <a:pt x="551932" y="1133868"/>
                    <a:pt x="562442" y="1146130"/>
                  </a:cubicBezTo>
                  <a:cubicBezTo>
                    <a:pt x="572952" y="1158392"/>
                    <a:pt x="312821" y="1020882"/>
                    <a:pt x="220856" y="946434"/>
                  </a:cubicBezTo>
                  <a:cubicBezTo>
                    <a:pt x="128891" y="871986"/>
                    <a:pt x="37801" y="689807"/>
                    <a:pt x="10649" y="699441"/>
                  </a:cubicBezTo>
                  <a:cubicBezTo>
                    <a:pt x="-16503" y="709075"/>
                    <a:pt x="11524" y="903517"/>
                    <a:pt x="57945" y="1004241"/>
                  </a:cubicBezTo>
                  <a:cubicBezTo>
                    <a:pt x="104366" y="1104965"/>
                    <a:pt x="292676" y="1329186"/>
                    <a:pt x="289173" y="1303786"/>
                  </a:cubicBezTo>
                  <a:cubicBezTo>
                    <a:pt x="285670" y="1278386"/>
                    <a:pt x="61449" y="931544"/>
                    <a:pt x="36925" y="851841"/>
                  </a:cubicBezTo>
                  <a:cubicBezTo>
                    <a:pt x="12401" y="772138"/>
                    <a:pt x="123635" y="837827"/>
                    <a:pt x="142028" y="825565"/>
                  </a:cubicBezTo>
                  <a:cubicBezTo>
                    <a:pt x="160421" y="813303"/>
                    <a:pt x="151662" y="837827"/>
                    <a:pt x="147283" y="778268"/>
                  </a:cubicBezTo>
                  <a:cubicBezTo>
                    <a:pt x="142904" y="718709"/>
                    <a:pt x="83345" y="592585"/>
                    <a:pt x="115752" y="468213"/>
                  </a:cubicBezTo>
                  <a:cubicBezTo>
                    <a:pt x="148159" y="343841"/>
                    <a:pt x="348732" y="-15262"/>
                    <a:pt x="352235" y="5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>
              <a:extLst>
                <a:ext uri="{FF2B5EF4-FFF2-40B4-BE49-F238E27FC236}">
                  <a16:creationId xmlns:a16="http://schemas.microsoft.com/office/drawing/2014/main" id="{409DFCE1-C333-7B86-5BDA-3360D045333F}"/>
                </a:ext>
              </a:extLst>
            </p:cNvPr>
            <p:cNvSpPr/>
            <p:nvPr/>
          </p:nvSpPr>
          <p:spPr>
            <a:xfrm>
              <a:off x="4279471" y="1119308"/>
              <a:ext cx="1044459" cy="486482"/>
            </a:xfrm>
            <a:custGeom>
              <a:avLst/>
              <a:gdLst>
                <a:gd name="connsiteX0" fmla="*/ 1044019 w 1044459"/>
                <a:gd name="connsiteY0" fmla="*/ 44 h 486482"/>
                <a:gd name="connsiteX1" fmla="*/ 350336 w 1044459"/>
                <a:gd name="connsiteY1" fmla="*/ 231271 h 486482"/>
                <a:gd name="connsiteX2" fmla="*/ 481715 w 1044459"/>
                <a:gd name="connsiteY2" fmla="*/ 210251 h 486482"/>
                <a:gd name="connsiteX3" fmla="*/ 234722 w 1044459"/>
                <a:gd name="connsiteY3" fmla="*/ 273313 h 486482"/>
                <a:gd name="connsiteX4" fmla="*/ 140129 w 1044459"/>
                <a:gd name="connsiteY4" fmla="*/ 420458 h 486482"/>
                <a:gd name="connsiteX5" fmla="*/ 218957 w 1044459"/>
                <a:gd name="connsiteY5" fmla="*/ 310099 h 486482"/>
                <a:gd name="connsiteX6" fmla="*/ 3495 w 1044459"/>
                <a:gd name="connsiteY6" fmla="*/ 483520 h 486482"/>
                <a:gd name="connsiteX7" fmla="*/ 423908 w 1044459"/>
                <a:gd name="connsiteY7" fmla="*/ 136678 h 486482"/>
                <a:gd name="connsiteX8" fmla="*/ 597329 w 1044459"/>
                <a:gd name="connsiteY8" fmla="*/ 52595 h 486482"/>
                <a:gd name="connsiteX9" fmla="*/ 234722 w 1044459"/>
                <a:gd name="connsiteY9" fmla="*/ 210251 h 486482"/>
                <a:gd name="connsiteX10" fmla="*/ 1044019 w 1044459"/>
                <a:gd name="connsiteY10" fmla="*/ 44 h 48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4459" h="486482">
                  <a:moveTo>
                    <a:pt x="1044019" y="44"/>
                  </a:moveTo>
                  <a:cubicBezTo>
                    <a:pt x="1063288" y="3547"/>
                    <a:pt x="444053" y="196237"/>
                    <a:pt x="350336" y="231271"/>
                  </a:cubicBezTo>
                  <a:cubicBezTo>
                    <a:pt x="256619" y="266305"/>
                    <a:pt x="500984" y="203244"/>
                    <a:pt x="481715" y="210251"/>
                  </a:cubicBezTo>
                  <a:cubicBezTo>
                    <a:pt x="462446" y="217258"/>
                    <a:pt x="291653" y="238279"/>
                    <a:pt x="234722" y="273313"/>
                  </a:cubicBezTo>
                  <a:cubicBezTo>
                    <a:pt x="177791" y="308347"/>
                    <a:pt x="142756" y="414327"/>
                    <a:pt x="140129" y="420458"/>
                  </a:cubicBezTo>
                  <a:cubicBezTo>
                    <a:pt x="137501" y="426589"/>
                    <a:pt x="241729" y="299589"/>
                    <a:pt x="218957" y="310099"/>
                  </a:cubicBezTo>
                  <a:cubicBezTo>
                    <a:pt x="196185" y="320609"/>
                    <a:pt x="-30663" y="512423"/>
                    <a:pt x="3495" y="483520"/>
                  </a:cubicBezTo>
                  <a:cubicBezTo>
                    <a:pt x="37653" y="454617"/>
                    <a:pt x="324936" y="208499"/>
                    <a:pt x="423908" y="136678"/>
                  </a:cubicBezTo>
                  <a:cubicBezTo>
                    <a:pt x="522880" y="64857"/>
                    <a:pt x="628860" y="40333"/>
                    <a:pt x="597329" y="52595"/>
                  </a:cubicBezTo>
                  <a:cubicBezTo>
                    <a:pt x="565798" y="64857"/>
                    <a:pt x="162901" y="219010"/>
                    <a:pt x="234722" y="210251"/>
                  </a:cubicBezTo>
                  <a:cubicBezTo>
                    <a:pt x="306543" y="201493"/>
                    <a:pt x="1024750" y="-3459"/>
                    <a:pt x="1044019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 1405">
              <a:extLst>
                <a:ext uri="{FF2B5EF4-FFF2-40B4-BE49-F238E27FC236}">
                  <a16:creationId xmlns:a16="http://schemas.microsoft.com/office/drawing/2014/main" id="{F746DC37-9663-4B64-A5B8-DF16F68F5F51}"/>
                </a:ext>
              </a:extLst>
            </p:cNvPr>
            <p:cNvSpPr/>
            <p:nvPr/>
          </p:nvSpPr>
          <p:spPr>
            <a:xfrm>
              <a:off x="5622478" y="1242921"/>
              <a:ext cx="810921" cy="223272"/>
            </a:xfrm>
            <a:custGeom>
              <a:avLst/>
              <a:gdLst>
                <a:gd name="connsiteX0" fmla="*/ 556 w 810921"/>
                <a:gd name="connsiteY0" fmla="*/ 28831 h 223272"/>
                <a:gd name="connsiteX1" fmla="*/ 536584 w 810921"/>
                <a:gd name="connsiteY1" fmla="*/ 76127 h 223272"/>
                <a:gd name="connsiteX2" fmla="*/ 431481 w 810921"/>
                <a:gd name="connsiteY2" fmla="*/ 97148 h 223272"/>
                <a:gd name="connsiteX3" fmla="*/ 809853 w 810921"/>
                <a:gd name="connsiteY3" fmla="*/ 223272 h 223272"/>
                <a:gd name="connsiteX4" fmla="*/ 541839 w 810921"/>
                <a:gd name="connsiteY4" fmla="*/ 97148 h 223272"/>
                <a:gd name="connsiteX5" fmla="*/ 436736 w 810921"/>
                <a:gd name="connsiteY5" fmla="*/ 2555 h 223272"/>
                <a:gd name="connsiteX6" fmla="*/ 556 w 810921"/>
                <a:gd name="connsiteY6" fmla="*/ 28831 h 22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0921" h="223272">
                  <a:moveTo>
                    <a:pt x="556" y="28831"/>
                  </a:moveTo>
                  <a:cubicBezTo>
                    <a:pt x="17197" y="41093"/>
                    <a:pt x="464763" y="64741"/>
                    <a:pt x="536584" y="76127"/>
                  </a:cubicBezTo>
                  <a:cubicBezTo>
                    <a:pt x="608405" y="87513"/>
                    <a:pt x="385936" y="72624"/>
                    <a:pt x="431481" y="97148"/>
                  </a:cubicBezTo>
                  <a:cubicBezTo>
                    <a:pt x="477026" y="121672"/>
                    <a:pt x="791460" y="223272"/>
                    <a:pt x="809853" y="223272"/>
                  </a:cubicBezTo>
                  <a:cubicBezTo>
                    <a:pt x="828246" y="223272"/>
                    <a:pt x="604025" y="133934"/>
                    <a:pt x="541839" y="97148"/>
                  </a:cubicBezTo>
                  <a:cubicBezTo>
                    <a:pt x="479653" y="60362"/>
                    <a:pt x="527826" y="13065"/>
                    <a:pt x="436736" y="2555"/>
                  </a:cubicBezTo>
                  <a:cubicBezTo>
                    <a:pt x="345646" y="-7955"/>
                    <a:pt x="-16085" y="16569"/>
                    <a:pt x="556" y="288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 1406">
              <a:extLst>
                <a:ext uri="{FF2B5EF4-FFF2-40B4-BE49-F238E27FC236}">
                  <a16:creationId xmlns:a16="http://schemas.microsoft.com/office/drawing/2014/main" id="{C4C97648-4C43-3B2C-022D-89C67F723D5A}"/>
                </a:ext>
              </a:extLst>
            </p:cNvPr>
            <p:cNvSpPr/>
            <p:nvPr/>
          </p:nvSpPr>
          <p:spPr>
            <a:xfrm>
              <a:off x="5523186" y="1160938"/>
              <a:ext cx="621465" cy="841955"/>
            </a:xfrm>
            <a:custGeom>
              <a:avLst/>
              <a:gdLst>
                <a:gd name="connsiteX0" fmla="*/ 0 w 621465"/>
                <a:gd name="connsiteY0" fmla="*/ 455 h 841955"/>
                <a:gd name="connsiteX1" fmla="*/ 478221 w 621465"/>
                <a:gd name="connsiteY1" fmla="*/ 431379 h 841955"/>
                <a:gd name="connsiteX2" fmla="*/ 441435 w 621465"/>
                <a:gd name="connsiteY2" fmla="*/ 389338 h 841955"/>
                <a:gd name="connsiteX3" fmla="*/ 520262 w 621465"/>
                <a:gd name="connsiteY3" fmla="*/ 557503 h 841955"/>
                <a:gd name="connsiteX4" fmla="*/ 620111 w 621465"/>
                <a:gd name="connsiteY4" fmla="*/ 836028 h 841955"/>
                <a:gd name="connsiteX5" fmla="*/ 578069 w 621465"/>
                <a:gd name="connsiteY5" fmla="*/ 715159 h 841955"/>
                <a:gd name="connsiteX6" fmla="*/ 578069 w 621465"/>
                <a:gd name="connsiteY6" fmla="*/ 342041 h 841955"/>
                <a:gd name="connsiteX7" fmla="*/ 578069 w 621465"/>
                <a:gd name="connsiteY7" fmla="*/ 541738 h 841955"/>
                <a:gd name="connsiteX8" fmla="*/ 478221 w 621465"/>
                <a:gd name="connsiteY8" fmla="*/ 352552 h 841955"/>
                <a:gd name="connsiteX9" fmla="*/ 0 w 621465"/>
                <a:gd name="connsiteY9" fmla="*/ 455 h 84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1465" h="841955">
                  <a:moveTo>
                    <a:pt x="0" y="455"/>
                  </a:moveTo>
                  <a:cubicBezTo>
                    <a:pt x="0" y="13593"/>
                    <a:pt x="404649" y="366565"/>
                    <a:pt x="478221" y="431379"/>
                  </a:cubicBezTo>
                  <a:cubicBezTo>
                    <a:pt x="551793" y="496193"/>
                    <a:pt x="434428" y="368317"/>
                    <a:pt x="441435" y="389338"/>
                  </a:cubicBezTo>
                  <a:cubicBezTo>
                    <a:pt x="448442" y="410359"/>
                    <a:pt x="490483" y="483055"/>
                    <a:pt x="520262" y="557503"/>
                  </a:cubicBezTo>
                  <a:cubicBezTo>
                    <a:pt x="550041" y="631951"/>
                    <a:pt x="610476" y="809752"/>
                    <a:pt x="620111" y="836028"/>
                  </a:cubicBezTo>
                  <a:cubicBezTo>
                    <a:pt x="629746" y="862304"/>
                    <a:pt x="585076" y="797490"/>
                    <a:pt x="578069" y="715159"/>
                  </a:cubicBezTo>
                  <a:cubicBezTo>
                    <a:pt x="571062" y="632828"/>
                    <a:pt x="578069" y="342041"/>
                    <a:pt x="578069" y="342041"/>
                  </a:cubicBezTo>
                  <a:cubicBezTo>
                    <a:pt x="578069" y="313138"/>
                    <a:pt x="594710" y="539986"/>
                    <a:pt x="578069" y="541738"/>
                  </a:cubicBezTo>
                  <a:cubicBezTo>
                    <a:pt x="561428" y="543490"/>
                    <a:pt x="569311" y="442766"/>
                    <a:pt x="478221" y="352552"/>
                  </a:cubicBezTo>
                  <a:cubicBezTo>
                    <a:pt x="387131" y="262338"/>
                    <a:pt x="0" y="-12683"/>
                    <a:pt x="0" y="4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>
              <a:extLst>
                <a:ext uri="{FF2B5EF4-FFF2-40B4-BE49-F238E27FC236}">
                  <a16:creationId xmlns:a16="http://schemas.microsoft.com/office/drawing/2014/main" id="{7C7201C1-2A0C-7F9F-479A-AF143AA88836}"/>
                </a:ext>
              </a:extLst>
            </p:cNvPr>
            <p:cNvSpPr/>
            <p:nvPr/>
          </p:nvSpPr>
          <p:spPr>
            <a:xfrm>
              <a:off x="4787220" y="1438595"/>
              <a:ext cx="189540" cy="344873"/>
            </a:xfrm>
            <a:custGeom>
              <a:avLst/>
              <a:gdLst>
                <a:gd name="connsiteX0" fmla="*/ 189428 w 189540"/>
                <a:gd name="connsiteY0" fmla="*/ 69639 h 344873"/>
                <a:gd name="connsiteX1" fmla="*/ 100090 w 189540"/>
                <a:gd name="connsiteY1" fmla="*/ 201019 h 344873"/>
                <a:gd name="connsiteX2" fmla="*/ 110601 w 189540"/>
                <a:gd name="connsiteY2" fmla="*/ 342908 h 344873"/>
                <a:gd name="connsiteX3" fmla="*/ 105346 w 189540"/>
                <a:gd name="connsiteY3" fmla="*/ 264081 h 344873"/>
                <a:gd name="connsiteX4" fmla="*/ 242 w 189540"/>
                <a:gd name="connsiteY4" fmla="*/ 1322 h 344873"/>
                <a:gd name="connsiteX5" fmla="*/ 79070 w 189540"/>
                <a:gd name="connsiteY5" fmla="*/ 158977 h 344873"/>
                <a:gd name="connsiteX6" fmla="*/ 189428 w 189540"/>
                <a:gd name="connsiteY6" fmla="*/ 69639 h 34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540" h="344873">
                  <a:moveTo>
                    <a:pt x="189428" y="69639"/>
                  </a:moveTo>
                  <a:cubicBezTo>
                    <a:pt x="192931" y="76646"/>
                    <a:pt x="113228" y="155474"/>
                    <a:pt x="100090" y="201019"/>
                  </a:cubicBezTo>
                  <a:cubicBezTo>
                    <a:pt x="86952" y="246564"/>
                    <a:pt x="109725" y="332398"/>
                    <a:pt x="110601" y="342908"/>
                  </a:cubicBezTo>
                  <a:cubicBezTo>
                    <a:pt x="111477" y="353418"/>
                    <a:pt x="123739" y="321012"/>
                    <a:pt x="105346" y="264081"/>
                  </a:cubicBezTo>
                  <a:cubicBezTo>
                    <a:pt x="86953" y="207150"/>
                    <a:pt x="4621" y="18839"/>
                    <a:pt x="242" y="1322"/>
                  </a:cubicBezTo>
                  <a:cubicBezTo>
                    <a:pt x="-4137" y="-16195"/>
                    <a:pt x="51918" y="145839"/>
                    <a:pt x="79070" y="158977"/>
                  </a:cubicBezTo>
                  <a:cubicBezTo>
                    <a:pt x="106222" y="172115"/>
                    <a:pt x="185925" y="62632"/>
                    <a:pt x="189428" y="69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>
              <a:extLst>
                <a:ext uri="{FF2B5EF4-FFF2-40B4-BE49-F238E27FC236}">
                  <a16:creationId xmlns:a16="http://schemas.microsoft.com/office/drawing/2014/main" id="{7FB5E4A8-F334-3CEA-8EAB-7E0FAAD1F43F}"/>
                </a:ext>
              </a:extLst>
            </p:cNvPr>
            <p:cNvSpPr/>
            <p:nvPr/>
          </p:nvSpPr>
          <p:spPr>
            <a:xfrm>
              <a:off x="5596755" y="2216199"/>
              <a:ext cx="421841" cy="117375"/>
            </a:xfrm>
            <a:custGeom>
              <a:avLst/>
              <a:gdLst>
                <a:gd name="connsiteX0" fmla="*/ 4 w 421841"/>
                <a:gd name="connsiteY0" fmla="*/ 48780 h 117375"/>
                <a:gd name="connsiteX1" fmla="*/ 204955 w 421841"/>
                <a:gd name="connsiteY1" fmla="*/ 1484 h 117375"/>
                <a:gd name="connsiteX2" fmla="*/ 420417 w 421841"/>
                <a:gd name="connsiteY2" fmla="*/ 117098 h 117375"/>
                <a:gd name="connsiteX3" fmla="*/ 294293 w 421841"/>
                <a:gd name="connsiteY3" fmla="*/ 33015 h 117375"/>
                <a:gd name="connsiteX4" fmla="*/ 210211 w 421841"/>
                <a:gd name="connsiteY4" fmla="*/ 6739 h 117375"/>
                <a:gd name="connsiteX5" fmla="*/ 4 w 421841"/>
                <a:gd name="connsiteY5" fmla="*/ 48780 h 11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841" h="117375">
                  <a:moveTo>
                    <a:pt x="4" y="48780"/>
                  </a:moveTo>
                  <a:cubicBezTo>
                    <a:pt x="-872" y="47904"/>
                    <a:pt x="134886" y="-9902"/>
                    <a:pt x="204955" y="1484"/>
                  </a:cubicBezTo>
                  <a:cubicBezTo>
                    <a:pt x="275024" y="12870"/>
                    <a:pt x="405527" y="111843"/>
                    <a:pt x="420417" y="117098"/>
                  </a:cubicBezTo>
                  <a:cubicBezTo>
                    <a:pt x="435307" y="122353"/>
                    <a:pt x="329327" y="51408"/>
                    <a:pt x="294293" y="33015"/>
                  </a:cubicBezTo>
                  <a:cubicBezTo>
                    <a:pt x="259259" y="14622"/>
                    <a:pt x="256632" y="4112"/>
                    <a:pt x="210211" y="6739"/>
                  </a:cubicBezTo>
                  <a:cubicBezTo>
                    <a:pt x="163790" y="9366"/>
                    <a:pt x="880" y="49656"/>
                    <a:pt x="4" y="487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>
              <a:extLst>
                <a:ext uri="{FF2B5EF4-FFF2-40B4-BE49-F238E27FC236}">
                  <a16:creationId xmlns:a16="http://schemas.microsoft.com/office/drawing/2014/main" id="{8C760F26-CEC4-E17B-0ED4-51F84492DE92}"/>
                </a:ext>
              </a:extLst>
            </p:cNvPr>
            <p:cNvSpPr/>
            <p:nvPr/>
          </p:nvSpPr>
          <p:spPr>
            <a:xfrm>
              <a:off x="4739806" y="2421804"/>
              <a:ext cx="295332" cy="347760"/>
            </a:xfrm>
            <a:custGeom>
              <a:avLst/>
              <a:gdLst>
                <a:gd name="connsiteX0" fmla="*/ 360 w 295332"/>
                <a:gd name="connsiteY0" fmla="*/ 84913 h 347760"/>
                <a:gd name="connsiteX1" fmla="*/ 163270 w 295332"/>
                <a:gd name="connsiteY1" fmla="*/ 100679 h 347760"/>
                <a:gd name="connsiteX2" fmla="*/ 284139 w 295332"/>
                <a:gd name="connsiteY2" fmla="*/ 48127 h 347760"/>
                <a:gd name="connsiteX3" fmla="*/ 231587 w 295332"/>
                <a:gd name="connsiteY3" fmla="*/ 137465 h 347760"/>
                <a:gd name="connsiteX4" fmla="*/ 184291 w 295332"/>
                <a:gd name="connsiteY4" fmla="*/ 232058 h 347760"/>
                <a:gd name="connsiteX5" fmla="*/ 163270 w 295332"/>
                <a:gd name="connsiteY5" fmla="*/ 221548 h 347760"/>
                <a:gd name="connsiteX6" fmla="*/ 163270 w 295332"/>
                <a:gd name="connsiteY6" fmla="*/ 347672 h 347760"/>
                <a:gd name="connsiteX7" fmla="*/ 168525 w 295332"/>
                <a:gd name="connsiteY7" fmla="*/ 237313 h 347760"/>
                <a:gd name="connsiteX8" fmla="*/ 294649 w 295332"/>
                <a:gd name="connsiteY8" fmla="*/ 6086 h 347760"/>
                <a:gd name="connsiteX9" fmla="*/ 210566 w 295332"/>
                <a:gd name="connsiteY9" fmla="*/ 69148 h 347760"/>
                <a:gd name="connsiteX10" fmla="*/ 360 w 295332"/>
                <a:gd name="connsiteY10" fmla="*/ 84913 h 34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332" h="347760">
                  <a:moveTo>
                    <a:pt x="360" y="84913"/>
                  </a:moveTo>
                  <a:cubicBezTo>
                    <a:pt x="-7523" y="90168"/>
                    <a:pt x="115974" y="106810"/>
                    <a:pt x="163270" y="100679"/>
                  </a:cubicBezTo>
                  <a:cubicBezTo>
                    <a:pt x="210566" y="94548"/>
                    <a:pt x="272753" y="41996"/>
                    <a:pt x="284139" y="48127"/>
                  </a:cubicBezTo>
                  <a:cubicBezTo>
                    <a:pt x="295525" y="54258"/>
                    <a:pt x="248228" y="106810"/>
                    <a:pt x="231587" y="137465"/>
                  </a:cubicBezTo>
                  <a:cubicBezTo>
                    <a:pt x="214946" y="168120"/>
                    <a:pt x="195677" y="218044"/>
                    <a:pt x="184291" y="232058"/>
                  </a:cubicBezTo>
                  <a:cubicBezTo>
                    <a:pt x="172905" y="246072"/>
                    <a:pt x="166773" y="202279"/>
                    <a:pt x="163270" y="221548"/>
                  </a:cubicBezTo>
                  <a:cubicBezTo>
                    <a:pt x="159767" y="240817"/>
                    <a:pt x="162394" y="345044"/>
                    <a:pt x="163270" y="347672"/>
                  </a:cubicBezTo>
                  <a:cubicBezTo>
                    <a:pt x="164146" y="350300"/>
                    <a:pt x="146629" y="294244"/>
                    <a:pt x="168525" y="237313"/>
                  </a:cubicBezTo>
                  <a:cubicBezTo>
                    <a:pt x="190421" y="180382"/>
                    <a:pt x="287642" y="34113"/>
                    <a:pt x="294649" y="6086"/>
                  </a:cubicBezTo>
                  <a:cubicBezTo>
                    <a:pt x="301656" y="-21942"/>
                    <a:pt x="253483" y="55134"/>
                    <a:pt x="210566" y="69148"/>
                  </a:cubicBezTo>
                  <a:cubicBezTo>
                    <a:pt x="167649" y="83162"/>
                    <a:pt x="8243" y="79658"/>
                    <a:pt x="360" y="8491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>
              <a:extLst>
                <a:ext uri="{FF2B5EF4-FFF2-40B4-BE49-F238E27FC236}">
                  <a16:creationId xmlns:a16="http://schemas.microsoft.com/office/drawing/2014/main" id="{25C2AFE9-45A6-0744-ECA7-E8270196C789}"/>
                </a:ext>
              </a:extLst>
            </p:cNvPr>
            <p:cNvSpPr/>
            <p:nvPr/>
          </p:nvSpPr>
          <p:spPr>
            <a:xfrm>
              <a:off x="5469829" y="2979567"/>
              <a:ext cx="253938" cy="163235"/>
            </a:xfrm>
            <a:custGeom>
              <a:avLst/>
              <a:gdLst>
                <a:gd name="connsiteX0" fmla="*/ 805 w 253938"/>
                <a:gd name="connsiteY0" fmla="*/ 116 h 163235"/>
                <a:gd name="connsiteX1" fmla="*/ 174226 w 253938"/>
                <a:gd name="connsiteY1" fmla="*/ 94709 h 163235"/>
                <a:gd name="connsiteX2" fmla="*/ 211012 w 253938"/>
                <a:gd name="connsiteY2" fmla="*/ 131495 h 163235"/>
                <a:gd name="connsiteX3" fmla="*/ 121674 w 253938"/>
                <a:gd name="connsiteY3" fmla="*/ 163026 h 163235"/>
                <a:gd name="connsiteX4" fmla="*/ 253054 w 253938"/>
                <a:gd name="connsiteY4" fmla="*/ 115730 h 163235"/>
                <a:gd name="connsiteX5" fmla="*/ 805 w 253938"/>
                <a:gd name="connsiteY5" fmla="*/ 116 h 16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38" h="163235">
                  <a:moveTo>
                    <a:pt x="805" y="116"/>
                  </a:moveTo>
                  <a:cubicBezTo>
                    <a:pt x="-12333" y="-3387"/>
                    <a:pt x="139192" y="72813"/>
                    <a:pt x="174226" y="94709"/>
                  </a:cubicBezTo>
                  <a:cubicBezTo>
                    <a:pt x="209260" y="116605"/>
                    <a:pt x="219771" y="120109"/>
                    <a:pt x="211012" y="131495"/>
                  </a:cubicBezTo>
                  <a:cubicBezTo>
                    <a:pt x="202253" y="142881"/>
                    <a:pt x="114667" y="165654"/>
                    <a:pt x="121674" y="163026"/>
                  </a:cubicBezTo>
                  <a:cubicBezTo>
                    <a:pt x="128681" y="160399"/>
                    <a:pt x="266192" y="142006"/>
                    <a:pt x="253054" y="115730"/>
                  </a:cubicBezTo>
                  <a:cubicBezTo>
                    <a:pt x="239916" y="89454"/>
                    <a:pt x="13943" y="3619"/>
                    <a:pt x="805" y="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>
              <a:extLst>
                <a:ext uri="{FF2B5EF4-FFF2-40B4-BE49-F238E27FC236}">
                  <a16:creationId xmlns:a16="http://schemas.microsoft.com/office/drawing/2014/main" id="{AD007010-923B-5714-4789-D4E6FF9393A9}"/>
                </a:ext>
              </a:extLst>
            </p:cNvPr>
            <p:cNvSpPr/>
            <p:nvPr/>
          </p:nvSpPr>
          <p:spPr>
            <a:xfrm>
              <a:off x="4771582" y="3030746"/>
              <a:ext cx="337091" cy="133194"/>
            </a:xfrm>
            <a:custGeom>
              <a:avLst/>
              <a:gdLst>
                <a:gd name="connsiteX0" fmla="*/ 331190 w 337091"/>
                <a:gd name="connsiteY0" fmla="*/ 1488 h 133194"/>
                <a:gd name="connsiteX1" fmla="*/ 205066 w 337091"/>
                <a:gd name="connsiteY1" fmla="*/ 59295 h 133194"/>
                <a:gd name="connsiteX2" fmla="*/ 115 w 337091"/>
                <a:gd name="connsiteY2" fmla="*/ 17254 h 133194"/>
                <a:gd name="connsiteX3" fmla="*/ 173535 w 337091"/>
                <a:gd name="connsiteY3" fmla="*/ 59295 h 133194"/>
                <a:gd name="connsiteX4" fmla="*/ 15880 w 337091"/>
                <a:gd name="connsiteY4" fmla="*/ 132868 h 133194"/>
                <a:gd name="connsiteX5" fmla="*/ 331190 w 337091"/>
                <a:gd name="connsiteY5" fmla="*/ 1488 h 13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091" h="133194">
                  <a:moveTo>
                    <a:pt x="331190" y="1488"/>
                  </a:moveTo>
                  <a:cubicBezTo>
                    <a:pt x="362721" y="-10774"/>
                    <a:pt x="260245" y="56667"/>
                    <a:pt x="205066" y="59295"/>
                  </a:cubicBezTo>
                  <a:cubicBezTo>
                    <a:pt x="149887" y="61923"/>
                    <a:pt x="5370" y="17254"/>
                    <a:pt x="115" y="17254"/>
                  </a:cubicBezTo>
                  <a:cubicBezTo>
                    <a:pt x="-5140" y="17254"/>
                    <a:pt x="170908" y="40026"/>
                    <a:pt x="173535" y="59295"/>
                  </a:cubicBezTo>
                  <a:cubicBezTo>
                    <a:pt x="176162" y="78564"/>
                    <a:pt x="-7768" y="138123"/>
                    <a:pt x="15880" y="132868"/>
                  </a:cubicBezTo>
                  <a:cubicBezTo>
                    <a:pt x="39528" y="127613"/>
                    <a:pt x="299659" y="13750"/>
                    <a:pt x="331190" y="14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>
              <a:extLst>
                <a:ext uri="{FF2B5EF4-FFF2-40B4-BE49-F238E27FC236}">
                  <a16:creationId xmlns:a16="http://schemas.microsoft.com/office/drawing/2014/main" id="{940E034D-139C-4175-A0DB-52E464D11A11}"/>
                </a:ext>
              </a:extLst>
            </p:cNvPr>
            <p:cNvSpPr/>
            <p:nvPr/>
          </p:nvSpPr>
          <p:spPr>
            <a:xfrm>
              <a:off x="4871729" y="3300228"/>
              <a:ext cx="702882" cy="91811"/>
            </a:xfrm>
            <a:custGeom>
              <a:avLst/>
              <a:gdLst>
                <a:gd name="connsiteX0" fmla="*/ 77512 w 702882"/>
                <a:gd name="connsiteY0" fmla="*/ 33437 h 91811"/>
                <a:gd name="connsiteX1" fmla="*/ 401448 w 702882"/>
                <a:gd name="connsiteY1" fmla="*/ 53939 h 91811"/>
                <a:gd name="connsiteX2" fmla="*/ 352242 w 702882"/>
                <a:gd name="connsiteY2" fmla="*/ 86742 h 91811"/>
                <a:gd name="connsiteX3" fmla="*/ 696680 w 702882"/>
                <a:gd name="connsiteY3" fmla="*/ 633 h 91811"/>
                <a:gd name="connsiteX4" fmla="*/ 557265 w 702882"/>
                <a:gd name="connsiteY4" fmla="*/ 49838 h 91811"/>
                <a:gd name="connsiteX5" fmla="*/ 348142 w 702882"/>
                <a:gd name="connsiteY5" fmla="*/ 90843 h 91811"/>
                <a:gd name="connsiteX6" fmla="*/ 356343 w 702882"/>
                <a:gd name="connsiteY6" fmla="*/ 74441 h 91811"/>
                <a:gd name="connsiteX7" fmla="*/ 20106 w 702882"/>
                <a:gd name="connsiteY7" fmla="*/ 25236 h 91811"/>
                <a:gd name="connsiteX8" fmla="*/ 77512 w 702882"/>
                <a:gd name="connsiteY8" fmla="*/ 33437 h 9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2882" h="91811">
                  <a:moveTo>
                    <a:pt x="77512" y="33437"/>
                  </a:moveTo>
                  <a:cubicBezTo>
                    <a:pt x="141069" y="38221"/>
                    <a:pt x="355660" y="45055"/>
                    <a:pt x="401448" y="53939"/>
                  </a:cubicBezTo>
                  <a:cubicBezTo>
                    <a:pt x="447236" y="62823"/>
                    <a:pt x="303037" y="95626"/>
                    <a:pt x="352242" y="86742"/>
                  </a:cubicBezTo>
                  <a:cubicBezTo>
                    <a:pt x="401447" y="77858"/>
                    <a:pt x="662510" y="6784"/>
                    <a:pt x="696680" y="633"/>
                  </a:cubicBezTo>
                  <a:cubicBezTo>
                    <a:pt x="730850" y="-5518"/>
                    <a:pt x="615355" y="34803"/>
                    <a:pt x="557265" y="49838"/>
                  </a:cubicBezTo>
                  <a:cubicBezTo>
                    <a:pt x="499175" y="64873"/>
                    <a:pt x="381629" y="86743"/>
                    <a:pt x="348142" y="90843"/>
                  </a:cubicBezTo>
                  <a:cubicBezTo>
                    <a:pt x="314655" y="94943"/>
                    <a:pt x="411016" y="85376"/>
                    <a:pt x="356343" y="74441"/>
                  </a:cubicBezTo>
                  <a:cubicBezTo>
                    <a:pt x="301670" y="63507"/>
                    <a:pt x="66578" y="33437"/>
                    <a:pt x="20106" y="25236"/>
                  </a:cubicBezTo>
                  <a:cubicBezTo>
                    <a:pt x="-26366" y="17035"/>
                    <a:pt x="13955" y="28653"/>
                    <a:pt x="77512" y="334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>
              <a:extLst>
                <a:ext uri="{FF2B5EF4-FFF2-40B4-BE49-F238E27FC236}">
                  <a16:creationId xmlns:a16="http://schemas.microsoft.com/office/drawing/2014/main" id="{EC79F803-B0A6-7148-04F2-6953E6626588}"/>
                </a:ext>
              </a:extLst>
            </p:cNvPr>
            <p:cNvSpPr/>
            <p:nvPr/>
          </p:nvSpPr>
          <p:spPr>
            <a:xfrm>
              <a:off x="4235762" y="3164803"/>
              <a:ext cx="475749" cy="505919"/>
            </a:xfrm>
            <a:custGeom>
              <a:avLst/>
              <a:gdLst>
                <a:gd name="connsiteX0" fmla="*/ 123015 w 475749"/>
                <a:gd name="connsiteY0" fmla="*/ 743 h 505919"/>
                <a:gd name="connsiteX1" fmla="*/ 307535 w 475749"/>
                <a:gd name="connsiteY1" fmla="*/ 377984 h 505919"/>
                <a:gd name="connsiteX2" fmla="*/ 315736 w 475749"/>
                <a:gd name="connsiteY2" fmla="*/ 357482 h 505919"/>
                <a:gd name="connsiteX3" fmla="*/ 389544 w 475749"/>
                <a:gd name="connsiteY3" fmla="*/ 505098 h 505919"/>
                <a:gd name="connsiteX4" fmla="*/ 389544 w 475749"/>
                <a:gd name="connsiteY4" fmla="*/ 406688 h 505919"/>
                <a:gd name="connsiteX5" fmla="*/ 475653 w 475749"/>
                <a:gd name="connsiteY5" fmla="*/ 193464 h 505919"/>
                <a:gd name="connsiteX6" fmla="*/ 401845 w 475749"/>
                <a:gd name="connsiteY6" fmla="*/ 472295 h 505919"/>
                <a:gd name="connsiteX7" fmla="*/ 205024 w 475749"/>
                <a:gd name="connsiteY7" fmla="*/ 316478 h 505919"/>
                <a:gd name="connsiteX8" fmla="*/ 1 w 475749"/>
                <a:gd name="connsiteY8" fmla="*/ 82752 h 505919"/>
                <a:gd name="connsiteX9" fmla="*/ 200923 w 475749"/>
                <a:gd name="connsiteY9" fmla="*/ 275473 h 505919"/>
                <a:gd name="connsiteX10" fmla="*/ 123015 w 475749"/>
                <a:gd name="connsiteY10" fmla="*/ 743 h 505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5749" h="505919">
                  <a:moveTo>
                    <a:pt x="123015" y="743"/>
                  </a:moveTo>
                  <a:cubicBezTo>
                    <a:pt x="140784" y="17828"/>
                    <a:pt x="275415" y="318527"/>
                    <a:pt x="307535" y="377984"/>
                  </a:cubicBezTo>
                  <a:cubicBezTo>
                    <a:pt x="339655" y="437441"/>
                    <a:pt x="302068" y="336296"/>
                    <a:pt x="315736" y="357482"/>
                  </a:cubicBezTo>
                  <a:cubicBezTo>
                    <a:pt x="329404" y="378668"/>
                    <a:pt x="377243" y="496897"/>
                    <a:pt x="389544" y="505098"/>
                  </a:cubicBezTo>
                  <a:cubicBezTo>
                    <a:pt x="401845" y="513299"/>
                    <a:pt x="375193" y="458627"/>
                    <a:pt x="389544" y="406688"/>
                  </a:cubicBezTo>
                  <a:cubicBezTo>
                    <a:pt x="403895" y="354749"/>
                    <a:pt x="473603" y="182530"/>
                    <a:pt x="475653" y="193464"/>
                  </a:cubicBezTo>
                  <a:cubicBezTo>
                    <a:pt x="477703" y="204398"/>
                    <a:pt x="446950" y="451793"/>
                    <a:pt x="401845" y="472295"/>
                  </a:cubicBezTo>
                  <a:cubicBezTo>
                    <a:pt x="356740" y="492797"/>
                    <a:pt x="271998" y="381402"/>
                    <a:pt x="205024" y="316478"/>
                  </a:cubicBezTo>
                  <a:cubicBezTo>
                    <a:pt x="138050" y="251554"/>
                    <a:pt x="684" y="89586"/>
                    <a:pt x="1" y="82752"/>
                  </a:cubicBezTo>
                  <a:cubicBezTo>
                    <a:pt x="-682" y="75918"/>
                    <a:pt x="180421" y="284357"/>
                    <a:pt x="200923" y="275473"/>
                  </a:cubicBezTo>
                  <a:cubicBezTo>
                    <a:pt x="221425" y="266589"/>
                    <a:pt x="105246" y="-16342"/>
                    <a:pt x="123015" y="7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>
              <a:extLst>
                <a:ext uri="{FF2B5EF4-FFF2-40B4-BE49-F238E27FC236}">
                  <a16:creationId xmlns:a16="http://schemas.microsoft.com/office/drawing/2014/main" id="{D31F2A8C-C915-220D-1FF4-E2652AAB9A48}"/>
                </a:ext>
              </a:extLst>
            </p:cNvPr>
            <p:cNvSpPr/>
            <p:nvPr/>
          </p:nvSpPr>
          <p:spPr>
            <a:xfrm>
              <a:off x="4410643" y="2126659"/>
              <a:ext cx="117282" cy="416222"/>
            </a:xfrm>
            <a:custGeom>
              <a:avLst/>
              <a:gdLst>
                <a:gd name="connsiteX0" fmla="*/ 22812 w 117282"/>
                <a:gd name="connsiteY0" fmla="*/ 14 h 416222"/>
                <a:gd name="connsiteX1" fmla="*/ 50521 w 117282"/>
                <a:gd name="connsiteY1" fmla="*/ 200905 h 416222"/>
                <a:gd name="connsiteX2" fmla="*/ 92084 w 117282"/>
                <a:gd name="connsiteY2" fmla="*/ 342914 h 416222"/>
                <a:gd name="connsiteX3" fmla="*/ 74766 w 117282"/>
                <a:gd name="connsiteY3" fmla="*/ 304814 h 416222"/>
                <a:gd name="connsiteX4" fmla="*/ 116330 w 117282"/>
                <a:gd name="connsiteY4" fmla="*/ 415650 h 416222"/>
                <a:gd name="connsiteX5" fmla="*/ 95548 w 117282"/>
                <a:gd name="connsiteY5" fmla="*/ 342914 h 416222"/>
                <a:gd name="connsiteX6" fmla="*/ 5493 w 117282"/>
                <a:gd name="connsiteY6" fmla="*/ 228614 h 416222"/>
                <a:gd name="connsiteX7" fmla="*/ 12421 w 117282"/>
                <a:gd name="connsiteY7" fmla="*/ 239005 h 416222"/>
                <a:gd name="connsiteX8" fmla="*/ 33202 w 117282"/>
                <a:gd name="connsiteY8" fmla="*/ 190514 h 416222"/>
                <a:gd name="connsiteX9" fmla="*/ 22812 w 117282"/>
                <a:gd name="connsiteY9" fmla="*/ 14 h 41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282" h="416222">
                  <a:moveTo>
                    <a:pt x="22812" y="14"/>
                  </a:moveTo>
                  <a:cubicBezTo>
                    <a:pt x="25699" y="1746"/>
                    <a:pt x="38976" y="143755"/>
                    <a:pt x="50521" y="200905"/>
                  </a:cubicBezTo>
                  <a:cubicBezTo>
                    <a:pt x="62066" y="258055"/>
                    <a:pt x="88043" y="325596"/>
                    <a:pt x="92084" y="342914"/>
                  </a:cubicBezTo>
                  <a:cubicBezTo>
                    <a:pt x="96125" y="360232"/>
                    <a:pt x="70725" y="292691"/>
                    <a:pt x="74766" y="304814"/>
                  </a:cubicBezTo>
                  <a:cubicBezTo>
                    <a:pt x="78807" y="316937"/>
                    <a:pt x="112866" y="409300"/>
                    <a:pt x="116330" y="415650"/>
                  </a:cubicBezTo>
                  <a:cubicBezTo>
                    <a:pt x="119794" y="422000"/>
                    <a:pt x="114021" y="374087"/>
                    <a:pt x="95548" y="342914"/>
                  </a:cubicBezTo>
                  <a:cubicBezTo>
                    <a:pt x="77075" y="311741"/>
                    <a:pt x="5493" y="228614"/>
                    <a:pt x="5493" y="228614"/>
                  </a:cubicBezTo>
                  <a:cubicBezTo>
                    <a:pt x="-8362" y="211296"/>
                    <a:pt x="7803" y="245355"/>
                    <a:pt x="12421" y="239005"/>
                  </a:cubicBezTo>
                  <a:cubicBezTo>
                    <a:pt x="17039" y="232655"/>
                    <a:pt x="30316" y="223996"/>
                    <a:pt x="33202" y="190514"/>
                  </a:cubicBezTo>
                  <a:cubicBezTo>
                    <a:pt x="36088" y="157032"/>
                    <a:pt x="19925" y="-1718"/>
                    <a:pt x="22812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>
              <a:extLst>
                <a:ext uri="{FF2B5EF4-FFF2-40B4-BE49-F238E27FC236}">
                  <a16:creationId xmlns:a16="http://schemas.microsoft.com/office/drawing/2014/main" id="{9E019D6E-85E4-46C3-06A4-0D53F5F49877}"/>
                </a:ext>
              </a:extLst>
            </p:cNvPr>
            <p:cNvSpPr/>
            <p:nvPr/>
          </p:nvSpPr>
          <p:spPr>
            <a:xfrm>
              <a:off x="5704606" y="1499453"/>
              <a:ext cx="78509" cy="333202"/>
            </a:xfrm>
            <a:custGeom>
              <a:avLst/>
              <a:gdLst>
                <a:gd name="connsiteX0" fmla="*/ 3 w 78509"/>
                <a:gd name="connsiteY0" fmla="*/ 302 h 333202"/>
                <a:gd name="connsiteX1" fmla="*/ 72739 w 78509"/>
                <a:gd name="connsiteY1" fmla="*/ 197729 h 333202"/>
                <a:gd name="connsiteX2" fmla="*/ 65812 w 78509"/>
                <a:gd name="connsiteY2" fmla="*/ 332811 h 333202"/>
                <a:gd name="connsiteX3" fmla="*/ 76203 w 78509"/>
                <a:gd name="connsiteY3" fmla="*/ 156165 h 333202"/>
                <a:gd name="connsiteX4" fmla="*/ 3 w 78509"/>
                <a:gd name="connsiteY4" fmla="*/ 302 h 33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09" h="333202">
                  <a:moveTo>
                    <a:pt x="3" y="302"/>
                  </a:moveTo>
                  <a:cubicBezTo>
                    <a:pt x="-574" y="7229"/>
                    <a:pt x="61771" y="142311"/>
                    <a:pt x="72739" y="197729"/>
                  </a:cubicBezTo>
                  <a:cubicBezTo>
                    <a:pt x="83707" y="253147"/>
                    <a:pt x="65235" y="339738"/>
                    <a:pt x="65812" y="332811"/>
                  </a:cubicBezTo>
                  <a:cubicBezTo>
                    <a:pt x="66389" y="325884"/>
                    <a:pt x="84862" y="205233"/>
                    <a:pt x="76203" y="156165"/>
                  </a:cubicBezTo>
                  <a:cubicBezTo>
                    <a:pt x="67544" y="107097"/>
                    <a:pt x="580" y="-6625"/>
                    <a:pt x="3" y="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>
              <a:extLst>
                <a:ext uri="{FF2B5EF4-FFF2-40B4-BE49-F238E27FC236}">
                  <a16:creationId xmlns:a16="http://schemas.microsoft.com/office/drawing/2014/main" id="{2E76CE8F-C49E-C1B2-9AC6-7D2234C6DA23}"/>
                </a:ext>
              </a:extLst>
            </p:cNvPr>
            <p:cNvSpPr/>
            <p:nvPr/>
          </p:nvSpPr>
          <p:spPr>
            <a:xfrm>
              <a:off x="4380208" y="1766424"/>
              <a:ext cx="77750" cy="166489"/>
            </a:xfrm>
            <a:custGeom>
              <a:avLst/>
              <a:gdLst>
                <a:gd name="connsiteX0" fmla="*/ 77492 w 77750"/>
                <a:gd name="connsiteY0" fmla="*/ 31 h 166489"/>
                <a:gd name="connsiteX1" fmla="*/ 25537 w 77750"/>
                <a:gd name="connsiteY1" fmla="*/ 93549 h 166489"/>
                <a:gd name="connsiteX2" fmla="*/ 8219 w 77750"/>
                <a:gd name="connsiteY2" fmla="*/ 166285 h 166489"/>
                <a:gd name="connsiteX3" fmla="*/ 15147 w 77750"/>
                <a:gd name="connsiteY3" fmla="*/ 114331 h 166489"/>
                <a:gd name="connsiteX4" fmla="*/ 1292 w 77750"/>
                <a:gd name="connsiteY4" fmla="*/ 83158 h 166489"/>
                <a:gd name="connsiteX5" fmla="*/ 77492 w 77750"/>
                <a:gd name="connsiteY5" fmla="*/ 31 h 16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50" h="166489">
                  <a:moveTo>
                    <a:pt x="77492" y="31"/>
                  </a:moveTo>
                  <a:cubicBezTo>
                    <a:pt x="81533" y="1763"/>
                    <a:pt x="37082" y="65840"/>
                    <a:pt x="25537" y="93549"/>
                  </a:cubicBezTo>
                  <a:cubicBezTo>
                    <a:pt x="13991" y="121258"/>
                    <a:pt x="9951" y="162822"/>
                    <a:pt x="8219" y="166285"/>
                  </a:cubicBezTo>
                  <a:cubicBezTo>
                    <a:pt x="6487" y="169748"/>
                    <a:pt x="16301" y="128185"/>
                    <a:pt x="15147" y="114331"/>
                  </a:cubicBezTo>
                  <a:cubicBezTo>
                    <a:pt x="13993" y="100477"/>
                    <a:pt x="-5058" y="98167"/>
                    <a:pt x="1292" y="83158"/>
                  </a:cubicBezTo>
                  <a:cubicBezTo>
                    <a:pt x="7642" y="68149"/>
                    <a:pt x="73451" y="-1701"/>
                    <a:pt x="77492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>
              <a:extLst>
                <a:ext uri="{FF2B5EF4-FFF2-40B4-BE49-F238E27FC236}">
                  <a16:creationId xmlns:a16="http://schemas.microsoft.com/office/drawing/2014/main" id="{FCA0E7A2-74A1-9D56-72CE-75DB822F2B9E}"/>
                </a:ext>
              </a:extLst>
            </p:cNvPr>
            <p:cNvSpPr/>
            <p:nvPr/>
          </p:nvSpPr>
          <p:spPr>
            <a:xfrm>
              <a:off x="4298092" y="2386137"/>
              <a:ext cx="57174" cy="224801"/>
            </a:xfrm>
            <a:custGeom>
              <a:avLst/>
              <a:gdLst>
                <a:gd name="connsiteX0" fmla="*/ 281 w 57174"/>
                <a:gd name="connsiteY0" fmla="*/ 308 h 224801"/>
                <a:gd name="connsiteX1" fmla="*/ 34917 w 57174"/>
                <a:gd name="connsiteY1" fmla="*/ 69581 h 224801"/>
                <a:gd name="connsiteX2" fmla="*/ 52235 w 57174"/>
                <a:gd name="connsiteY2" fmla="*/ 221981 h 224801"/>
                <a:gd name="connsiteX3" fmla="*/ 45308 w 57174"/>
                <a:gd name="connsiteY3" fmla="*/ 163099 h 224801"/>
                <a:gd name="connsiteX4" fmla="*/ 55699 w 57174"/>
                <a:gd name="connsiteY4" fmla="*/ 93827 h 224801"/>
                <a:gd name="connsiteX5" fmla="*/ 281 w 57174"/>
                <a:gd name="connsiteY5" fmla="*/ 308 h 22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74" h="224801">
                  <a:moveTo>
                    <a:pt x="281" y="308"/>
                  </a:moveTo>
                  <a:cubicBezTo>
                    <a:pt x="-3183" y="-3733"/>
                    <a:pt x="26258" y="32636"/>
                    <a:pt x="34917" y="69581"/>
                  </a:cubicBezTo>
                  <a:cubicBezTo>
                    <a:pt x="43576" y="106526"/>
                    <a:pt x="50503" y="206395"/>
                    <a:pt x="52235" y="221981"/>
                  </a:cubicBezTo>
                  <a:cubicBezTo>
                    <a:pt x="53967" y="237567"/>
                    <a:pt x="44731" y="184458"/>
                    <a:pt x="45308" y="163099"/>
                  </a:cubicBezTo>
                  <a:cubicBezTo>
                    <a:pt x="45885" y="141740"/>
                    <a:pt x="62049" y="116340"/>
                    <a:pt x="55699" y="93827"/>
                  </a:cubicBezTo>
                  <a:cubicBezTo>
                    <a:pt x="49349" y="71314"/>
                    <a:pt x="3745" y="4349"/>
                    <a:pt x="281" y="3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>
              <a:extLst>
                <a:ext uri="{FF2B5EF4-FFF2-40B4-BE49-F238E27FC236}">
                  <a16:creationId xmlns:a16="http://schemas.microsoft.com/office/drawing/2014/main" id="{41225CCC-1983-84B7-9F60-77B16261CAC9}"/>
                </a:ext>
              </a:extLst>
            </p:cNvPr>
            <p:cNvSpPr/>
            <p:nvPr/>
          </p:nvSpPr>
          <p:spPr>
            <a:xfrm>
              <a:off x="4274090" y="2524988"/>
              <a:ext cx="97437" cy="408713"/>
            </a:xfrm>
            <a:custGeom>
              <a:avLst/>
              <a:gdLst>
                <a:gd name="connsiteX0" fmla="*/ 37 w 97437"/>
                <a:gd name="connsiteY0" fmla="*/ 3 h 408713"/>
                <a:gd name="connsiteX1" fmla="*/ 72774 w 97437"/>
                <a:gd name="connsiteY1" fmla="*/ 145476 h 408713"/>
                <a:gd name="connsiteX2" fmla="*/ 97019 w 97437"/>
                <a:gd name="connsiteY2" fmla="*/ 408712 h 408713"/>
                <a:gd name="connsiteX3" fmla="*/ 83165 w 97437"/>
                <a:gd name="connsiteY3" fmla="*/ 142012 h 408713"/>
                <a:gd name="connsiteX4" fmla="*/ 37 w 97437"/>
                <a:gd name="connsiteY4" fmla="*/ 3 h 40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37" h="408713">
                  <a:moveTo>
                    <a:pt x="37" y="3"/>
                  </a:moveTo>
                  <a:cubicBezTo>
                    <a:pt x="-1695" y="580"/>
                    <a:pt x="56610" y="77358"/>
                    <a:pt x="72774" y="145476"/>
                  </a:cubicBezTo>
                  <a:cubicBezTo>
                    <a:pt x="88938" y="213594"/>
                    <a:pt x="95287" y="409289"/>
                    <a:pt x="97019" y="408712"/>
                  </a:cubicBezTo>
                  <a:cubicBezTo>
                    <a:pt x="98751" y="408135"/>
                    <a:pt x="95288" y="203780"/>
                    <a:pt x="83165" y="142012"/>
                  </a:cubicBezTo>
                  <a:cubicBezTo>
                    <a:pt x="71042" y="80244"/>
                    <a:pt x="1769" y="-574"/>
                    <a:pt x="37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>
              <a:extLst>
                <a:ext uri="{FF2B5EF4-FFF2-40B4-BE49-F238E27FC236}">
                  <a16:creationId xmlns:a16="http://schemas.microsoft.com/office/drawing/2014/main" id="{7CC4CCBB-ECF1-96D5-5D5A-A416214BBDA8}"/>
                </a:ext>
              </a:extLst>
            </p:cNvPr>
            <p:cNvSpPr/>
            <p:nvPr/>
          </p:nvSpPr>
          <p:spPr>
            <a:xfrm>
              <a:off x="4654643" y="2139949"/>
              <a:ext cx="146004" cy="187802"/>
            </a:xfrm>
            <a:custGeom>
              <a:avLst/>
              <a:gdLst>
                <a:gd name="connsiteX0" fmla="*/ 484 w 146004"/>
                <a:gd name="connsiteY0" fmla="*/ 578 h 187802"/>
                <a:gd name="connsiteX1" fmla="*/ 42048 w 146004"/>
                <a:gd name="connsiteY1" fmla="*/ 114878 h 187802"/>
                <a:gd name="connsiteX2" fmla="*/ 52439 w 146004"/>
                <a:gd name="connsiteY2" fmla="*/ 149515 h 187802"/>
                <a:gd name="connsiteX3" fmla="*/ 139030 w 146004"/>
                <a:gd name="connsiteY3" fmla="*/ 187615 h 187802"/>
                <a:gd name="connsiteX4" fmla="*/ 135566 w 146004"/>
                <a:gd name="connsiteY4" fmla="*/ 163369 h 187802"/>
                <a:gd name="connsiteX5" fmla="*/ 94002 w 146004"/>
                <a:gd name="connsiteY5" fmla="*/ 146051 h 187802"/>
                <a:gd name="connsiteX6" fmla="*/ 73221 w 146004"/>
                <a:gd name="connsiteY6" fmla="*/ 73315 h 187802"/>
                <a:gd name="connsiteX7" fmla="*/ 484 w 146004"/>
                <a:gd name="connsiteY7" fmla="*/ 578 h 18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04" h="187802">
                  <a:moveTo>
                    <a:pt x="484" y="578"/>
                  </a:moveTo>
                  <a:cubicBezTo>
                    <a:pt x="-4712" y="7505"/>
                    <a:pt x="33389" y="90055"/>
                    <a:pt x="42048" y="114878"/>
                  </a:cubicBezTo>
                  <a:cubicBezTo>
                    <a:pt x="50707" y="139701"/>
                    <a:pt x="36275" y="137392"/>
                    <a:pt x="52439" y="149515"/>
                  </a:cubicBezTo>
                  <a:cubicBezTo>
                    <a:pt x="68603" y="161638"/>
                    <a:pt x="125176" y="185306"/>
                    <a:pt x="139030" y="187615"/>
                  </a:cubicBezTo>
                  <a:cubicBezTo>
                    <a:pt x="152885" y="189924"/>
                    <a:pt x="143071" y="170296"/>
                    <a:pt x="135566" y="163369"/>
                  </a:cubicBezTo>
                  <a:cubicBezTo>
                    <a:pt x="128061" y="156442"/>
                    <a:pt x="104393" y="161060"/>
                    <a:pt x="94002" y="146051"/>
                  </a:cubicBezTo>
                  <a:cubicBezTo>
                    <a:pt x="83611" y="131042"/>
                    <a:pt x="91694" y="95829"/>
                    <a:pt x="73221" y="73315"/>
                  </a:cubicBezTo>
                  <a:cubicBezTo>
                    <a:pt x="54748" y="50801"/>
                    <a:pt x="5680" y="-6349"/>
                    <a:pt x="484" y="5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>
              <a:extLst>
                <a:ext uri="{FF2B5EF4-FFF2-40B4-BE49-F238E27FC236}">
                  <a16:creationId xmlns:a16="http://schemas.microsoft.com/office/drawing/2014/main" id="{C131179A-EDBB-84B1-EEBA-AA90336D35CF}"/>
                </a:ext>
              </a:extLst>
            </p:cNvPr>
            <p:cNvSpPr/>
            <p:nvPr/>
          </p:nvSpPr>
          <p:spPr>
            <a:xfrm>
              <a:off x="5759981" y="2275499"/>
              <a:ext cx="142710" cy="162901"/>
            </a:xfrm>
            <a:custGeom>
              <a:avLst/>
              <a:gdLst>
                <a:gd name="connsiteX0" fmla="*/ 6974 w 142710"/>
                <a:gd name="connsiteY0" fmla="*/ 110 h 162901"/>
                <a:gd name="connsiteX1" fmla="*/ 83174 w 142710"/>
                <a:gd name="connsiteY1" fmla="*/ 110946 h 162901"/>
                <a:gd name="connsiteX2" fmla="*/ 142055 w 142710"/>
                <a:gd name="connsiteY2" fmla="*/ 135192 h 162901"/>
                <a:gd name="connsiteX3" fmla="*/ 107419 w 142710"/>
                <a:gd name="connsiteY3" fmla="*/ 152510 h 162901"/>
                <a:gd name="connsiteX4" fmla="*/ 46 w 142710"/>
                <a:gd name="connsiteY4" fmla="*/ 162901 h 162901"/>
                <a:gd name="connsiteX5" fmla="*/ 93564 w 142710"/>
                <a:gd name="connsiteY5" fmla="*/ 152510 h 162901"/>
                <a:gd name="connsiteX6" fmla="*/ 65855 w 142710"/>
                <a:gd name="connsiteY6" fmla="*/ 104019 h 162901"/>
                <a:gd name="connsiteX7" fmla="*/ 72783 w 142710"/>
                <a:gd name="connsiteY7" fmla="*/ 90165 h 162901"/>
                <a:gd name="connsiteX8" fmla="*/ 6974 w 142710"/>
                <a:gd name="connsiteY8" fmla="*/ 110 h 16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710" h="162901">
                  <a:moveTo>
                    <a:pt x="6974" y="110"/>
                  </a:moveTo>
                  <a:cubicBezTo>
                    <a:pt x="8706" y="3574"/>
                    <a:pt x="60661" y="88432"/>
                    <a:pt x="83174" y="110946"/>
                  </a:cubicBezTo>
                  <a:cubicBezTo>
                    <a:pt x="105687" y="133460"/>
                    <a:pt x="138014" y="128265"/>
                    <a:pt x="142055" y="135192"/>
                  </a:cubicBezTo>
                  <a:cubicBezTo>
                    <a:pt x="146096" y="142119"/>
                    <a:pt x="131087" y="147892"/>
                    <a:pt x="107419" y="152510"/>
                  </a:cubicBezTo>
                  <a:cubicBezTo>
                    <a:pt x="83751" y="157128"/>
                    <a:pt x="2355" y="162901"/>
                    <a:pt x="46" y="162901"/>
                  </a:cubicBezTo>
                  <a:cubicBezTo>
                    <a:pt x="-2263" y="162901"/>
                    <a:pt x="82596" y="162324"/>
                    <a:pt x="93564" y="152510"/>
                  </a:cubicBezTo>
                  <a:cubicBezTo>
                    <a:pt x="104532" y="142696"/>
                    <a:pt x="65855" y="104019"/>
                    <a:pt x="65855" y="104019"/>
                  </a:cubicBezTo>
                  <a:cubicBezTo>
                    <a:pt x="62392" y="93628"/>
                    <a:pt x="79710" y="104597"/>
                    <a:pt x="72783" y="90165"/>
                  </a:cubicBezTo>
                  <a:cubicBezTo>
                    <a:pt x="65856" y="75733"/>
                    <a:pt x="5242" y="-3354"/>
                    <a:pt x="6974" y="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>
              <a:extLst>
                <a:ext uri="{FF2B5EF4-FFF2-40B4-BE49-F238E27FC236}">
                  <a16:creationId xmlns:a16="http://schemas.microsoft.com/office/drawing/2014/main" id="{E0A2F6B9-49EE-95E1-97E2-BBFF47D505F6}"/>
                </a:ext>
              </a:extLst>
            </p:cNvPr>
            <p:cNvSpPr/>
            <p:nvPr/>
          </p:nvSpPr>
          <p:spPr>
            <a:xfrm>
              <a:off x="4046845" y="1475469"/>
              <a:ext cx="535745" cy="1809336"/>
            </a:xfrm>
            <a:custGeom>
              <a:avLst/>
              <a:gdLst>
                <a:gd name="connsiteX0" fmla="*/ 535546 w 535745"/>
                <a:gd name="connsiteY0" fmla="*/ 263276 h 1809336"/>
                <a:gd name="connsiteX1" fmla="*/ 341582 w 535745"/>
                <a:gd name="connsiteY1" fmla="*/ 900586 h 1809336"/>
                <a:gd name="connsiteX2" fmla="*/ 483591 w 535745"/>
                <a:gd name="connsiteY2" fmla="*/ 1451304 h 1809336"/>
                <a:gd name="connsiteX3" fmla="*/ 455882 w 535745"/>
                <a:gd name="connsiteY3" fmla="*/ 1378567 h 1809336"/>
                <a:gd name="connsiteX4" fmla="*/ 445491 w 535745"/>
                <a:gd name="connsiteY4" fmla="*/ 1790740 h 1809336"/>
                <a:gd name="connsiteX5" fmla="*/ 293091 w 535745"/>
                <a:gd name="connsiteY5" fmla="*/ 1676440 h 1809336"/>
                <a:gd name="connsiteX6" fmla="*/ 2146 w 535745"/>
                <a:gd name="connsiteY6" fmla="*/ 1129186 h 1809336"/>
                <a:gd name="connsiteX7" fmla="*/ 158010 w 535745"/>
                <a:gd name="connsiteY7" fmla="*/ 197467 h 1809336"/>
                <a:gd name="connsiteX8" fmla="*/ 102591 w 535745"/>
                <a:gd name="connsiteY8" fmla="*/ 339476 h 1809336"/>
                <a:gd name="connsiteX9" fmla="*/ 310410 w 535745"/>
                <a:gd name="connsiteY9" fmla="*/ 40 h 1809336"/>
                <a:gd name="connsiteX10" fmla="*/ 258455 w 535745"/>
                <a:gd name="connsiteY10" fmla="*/ 315231 h 1809336"/>
                <a:gd name="connsiteX11" fmla="*/ 424710 w 535745"/>
                <a:gd name="connsiteY11" fmla="*/ 135122 h 1809336"/>
                <a:gd name="connsiteX12" fmla="*/ 379682 w 535745"/>
                <a:gd name="connsiteY12" fmla="*/ 391431 h 1809336"/>
                <a:gd name="connsiteX13" fmla="*/ 535546 w 535745"/>
                <a:gd name="connsiteY13" fmla="*/ 263276 h 1809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5745" h="1809336">
                  <a:moveTo>
                    <a:pt x="535546" y="263276"/>
                  </a:moveTo>
                  <a:cubicBezTo>
                    <a:pt x="529196" y="348135"/>
                    <a:pt x="350241" y="702581"/>
                    <a:pt x="341582" y="900586"/>
                  </a:cubicBezTo>
                  <a:cubicBezTo>
                    <a:pt x="332923" y="1098591"/>
                    <a:pt x="464541" y="1371641"/>
                    <a:pt x="483591" y="1451304"/>
                  </a:cubicBezTo>
                  <a:cubicBezTo>
                    <a:pt x="502641" y="1530967"/>
                    <a:pt x="462232" y="1321994"/>
                    <a:pt x="455882" y="1378567"/>
                  </a:cubicBezTo>
                  <a:cubicBezTo>
                    <a:pt x="449532" y="1435140"/>
                    <a:pt x="472623" y="1741095"/>
                    <a:pt x="445491" y="1790740"/>
                  </a:cubicBezTo>
                  <a:cubicBezTo>
                    <a:pt x="418359" y="1840386"/>
                    <a:pt x="366982" y="1786699"/>
                    <a:pt x="293091" y="1676440"/>
                  </a:cubicBezTo>
                  <a:cubicBezTo>
                    <a:pt x="219200" y="1566181"/>
                    <a:pt x="24659" y="1375681"/>
                    <a:pt x="2146" y="1129186"/>
                  </a:cubicBezTo>
                  <a:cubicBezTo>
                    <a:pt x="-20367" y="882691"/>
                    <a:pt x="141269" y="329085"/>
                    <a:pt x="158010" y="197467"/>
                  </a:cubicBezTo>
                  <a:cubicBezTo>
                    <a:pt x="174751" y="65849"/>
                    <a:pt x="77191" y="372380"/>
                    <a:pt x="102591" y="339476"/>
                  </a:cubicBezTo>
                  <a:cubicBezTo>
                    <a:pt x="127991" y="306572"/>
                    <a:pt x="284433" y="4081"/>
                    <a:pt x="310410" y="40"/>
                  </a:cubicBezTo>
                  <a:cubicBezTo>
                    <a:pt x="336387" y="-4001"/>
                    <a:pt x="239405" y="292717"/>
                    <a:pt x="258455" y="315231"/>
                  </a:cubicBezTo>
                  <a:cubicBezTo>
                    <a:pt x="277505" y="337745"/>
                    <a:pt x="404505" y="122422"/>
                    <a:pt x="424710" y="135122"/>
                  </a:cubicBezTo>
                  <a:cubicBezTo>
                    <a:pt x="444914" y="147822"/>
                    <a:pt x="364673" y="375267"/>
                    <a:pt x="379682" y="391431"/>
                  </a:cubicBezTo>
                  <a:cubicBezTo>
                    <a:pt x="394691" y="407595"/>
                    <a:pt x="541896" y="178417"/>
                    <a:pt x="535546" y="263276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 1422">
              <a:extLst>
                <a:ext uri="{FF2B5EF4-FFF2-40B4-BE49-F238E27FC236}">
                  <a16:creationId xmlns:a16="http://schemas.microsoft.com/office/drawing/2014/main" id="{16784CEA-454A-0038-B93D-D45F9776A2D1}"/>
                </a:ext>
              </a:extLst>
            </p:cNvPr>
            <p:cNvSpPr/>
            <p:nvPr/>
          </p:nvSpPr>
          <p:spPr>
            <a:xfrm>
              <a:off x="4754481" y="983222"/>
              <a:ext cx="1627827" cy="1500501"/>
            </a:xfrm>
            <a:custGeom>
              <a:avLst/>
              <a:gdLst>
                <a:gd name="connsiteX0" fmla="*/ 6205 w 1627827"/>
                <a:gd name="connsiteY0" fmla="*/ 192435 h 1500501"/>
                <a:gd name="connsiteX1" fmla="*/ 693214 w 1627827"/>
                <a:gd name="connsiteY1" fmla="*/ 492397 h 1500501"/>
                <a:gd name="connsiteX2" fmla="*/ 746433 w 1627827"/>
                <a:gd name="connsiteY2" fmla="*/ 695597 h 1500501"/>
                <a:gd name="connsiteX3" fmla="*/ 891576 w 1627827"/>
                <a:gd name="connsiteY3" fmla="*/ 937502 h 1500501"/>
                <a:gd name="connsiteX4" fmla="*/ 635157 w 1627827"/>
                <a:gd name="connsiteY4" fmla="*/ 952016 h 1500501"/>
                <a:gd name="connsiteX5" fmla="*/ 949633 w 1627827"/>
                <a:gd name="connsiteY5" fmla="*/ 937502 h 1500501"/>
                <a:gd name="connsiteX6" fmla="*/ 1317329 w 1627827"/>
                <a:gd name="connsiteY6" fmla="*/ 1193921 h 1500501"/>
                <a:gd name="connsiteX7" fmla="*/ 1225405 w 1627827"/>
                <a:gd name="connsiteY7" fmla="*/ 1087483 h 1500501"/>
                <a:gd name="connsiteX8" fmla="*/ 1617290 w 1627827"/>
                <a:gd name="connsiteY8" fmla="*/ 1489045 h 1500501"/>
                <a:gd name="connsiteX9" fmla="*/ 1510852 w 1627827"/>
                <a:gd name="connsiteY9" fmla="*/ 1314873 h 1500501"/>
                <a:gd name="connsiteX10" fmla="*/ 1457633 w 1627827"/>
                <a:gd name="connsiteY10" fmla="*/ 550454 h 1500501"/>
                <a:gd name="connsiteX11" fmla="*/ 586776 w 1627827"/>
                <a:gd name="connsiteY11" fmla="*/ 8588 h 1500501"/>
                <a:gd name="connsiteX12" fmla="*/ 848033 w 1627827"/>
                <a:gd name="connsiteY12" fmla="*/ 211788 h 1500501"/>
                <a:gd name="connsiteX13" fmla="*/ 519043 w 1627827"/>
                <a:gd name="connsiteY13" fmla="*/ 129540 h 1500501"/>
                <a:gd name="connsiteX14" fmla="*/ 364224 w 1627827"/>
                <a:gd name="connsiteY14" fmla="*/ 100511 h 1500501"/>
                <a:gd name="connsiteX15" fmla="*/ 6205 w 1627827"/>
                <a:gd name="connsiteY15" fmla="*/ 192435 h 15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27827" h="1500501">
                  <a:moveTo>
                    <a:pt x="6205" y="192435"/>
                  </a:moveTo>
                  <a:cubicBezTo>
                    <a:pt x="61037" y="257749"/>
                    <a:pt x="569843" y="408537"/>
                    <a:pt x="693214" y="492397"/>
                  </a:cubicBezTo>
                  <a:cubicBezTo>
                    <a:pt x="816585" y="576257"/>
                    <a:pt x="713373" y="621413"/>
                    <a:pt x="746433" y="695597"/>
                  </a:cubicBezTo>
                  <a:cubicBezTo>
                    <a:pt x="779493" y="769781"/>
                    <a:pt x="910122" y="894766"/>
                    <a:pt x="891576" y="937502"/>
                  </a:cubicBezTo>
                  <a:cubicBezTo>
                    <a:pt x="873030" y="980238"/>
                    <a:pt x="625481" y="952016"/>
                    <a:pt x="635157" y="952016"/>
                  </a:cubicBezTo>
                  <a:cubicBezTo>
                    <a:pt x="644833" y="952016"/>
                    <a:pt x="835938" y="897185"/>
                    <a:pt x="949633" y="937502"/>
                  </a:cubicBezTo>
                  <a:cubicBezTo>
                    <a:pt x="1063328" y="977820"/>
                    <a:pt x="1271367" y="1168924"/>
                    <a:pt x="1317329" y="1193921"/>
                  </a:cubicBezTo>
                  <a:cubicBezTo>
                    <a:pt x="1363291" y="1218918"/>
                    <a:pt x="1175411" y="1038296"/>
                    <a:pt x="1225405" y="1087483"/>
                  </a:cubicBezTo>
                  <a:cubicBezTo>
                    <a:pt x="1275399" y="1136670"/>
                    <a:pt x="1569716" y="1451147"/>
                    <a:pt x="1617290" y="1489045"/>
                  </a:cubicBezTo>
                  <a:cubicBezTo>
                    <a:pt x="1664864" y="1526943"/>
                    <a:pt x="1537461" y="1471305"/>
                    <a:pt x="1510852" y="1314873"/>
                  </a:cubicBezTo>
                  <a:cubicBezTo>
                    <a:pt x="1484243" y="1158441"/>
                    <a:pt x="1611646" y="768168"/>
                    <a:pt x="1457633" y="550454"/>
                  </a:cubicBezTo>
                  <a:cubicBezTo>
                    <a:pt x="1303620" y="332740"/>
                    <a:pt x="688376" y="65032"/>
                    <a:pt x="586776" y="8588"/>
                  </a:cubicBezTo>
                  <a:cubicBezTo>
                    <a:pt x="485176" y="-47856"/>
                    <a:pt x="859322" y="191629"/>
                    <a:pt x="848033" y="211788"/>
                  </a:cubicBezTo>
                  <a:cubicBezTo>
                    <a:pt x="836744" y="231947"/>
                    <a:pt x="599678" y="148086"/>
                    <a:pt x="519043" y="129540"/>
                  </a:cubicBezTo>
                  <a:cubicBezTo>
                    <a:pt x="438408" y="110994"/>
                    <a:pt x="452923" y="88416"/>
                    <a:pt x="364224" y="100511"/>
                  </a:cubicBezTo>
                  <a:cubicBezTo>
                    <a:pt x="275526" y="112606"/>
                    <a:pt x="-48627" y="127121"/>
                    <a:pt x="6205" y="19243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 1423">
              <a:extLst>
                <a:ext uri="{FF2B5EF4-FFF2-40B4-BE49-F238E27FC236}">
                  <a16:creationId xmlns:a16="http://schemas.microsoft.com/office/drawing/2014/main" id="{9A1FED86-156B-350F-562F-A00C98356E3C}"/>
                </a:ext>
              </a:extLst>
            </p:cNvPr>
            <p:cNvSpPr/>
            <p:nvPr/>
          </p:nvSpPr>
          <p:spPr>
            <a:xfrm>
              <a:off x="4721577" y="1972825"/>
              <a:ext cx="527323" cy="444958"/>
            </a:xfrm>
            <a:custGeom>
              <a:avLst/>
              <a:gdLst>
                <a:gd name="connsiteX0" fmla="*/ 522918 w 527323"/>
                <a:gd name="connsiteY0" fmla="*/ 78527 h 444958"/>
                <a:gd name="connsiteX1" fmla="*/ 401966 w 527323"/>
                <a:gd name="connsiteY1" fmla="*/ 257537 h 444958"/>
                <a:gd name="connsiteX2" fmla="*/ 319718 w 527323"/>
                <a:gd name="connsiteY2" fmla="*/ 441385 h 444958"/>
                <a:gd name="connsiteX3" fmla="*/ 319718 w 527323"/>
                <a:gd name="connsiteY3" fmla="*/ 368813 h 444958"/>
                <a:gd name="connsiteX4" fmla="*/ 203604 w 527323"/>
                <a:gd name="connsiteY4" fmla="*/ 243023 h 444958"/>
                <a:gd name="connsiteX5" fmla="*/ 404 w 527323"/>
                <a:gd name="connsiteY5" fmla="*/ 1118 h 444958"/>
                <a:gd name="connsiteX6" fmla="*/ 155223 w 527323"/>
                <a:gd name="connsiteY6" fmla="*/ 151099 h 444958"/>
                <a:gd name="connsiteX7" fmla="*/ 290690 w 527323"/>
                <a:gd name="connsiteY7" fmla="*/ 112394 h 444958"/>
                <a:gd name="connsiteX8" fmla="*/ 232633 w 527323"/>
                <a:gd name="connsiteY8" fmla="*/ 146261 h 444958"/>
                <a:gd name="connsiteX9" fmla="*/ 522918 w 527323"/>
                <a:gd name="connsiteY9" fmla="*/ 78527 h 44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7323" h="444958">
                  <a:moveTo>
                    <a:pt x="522918" y="78527"/>
                  </a:moveTo>
                  <a:cubicBezTo>
                    <a:pt x="551140" y="97073"/>
                    <a:pt x="435833" y="197061"/>
                    <a:pt x="401966" y="257537"/>
                  </a:cubicBezTo>
                  <a:cubicBezTo>
                    <a:pt x="368099" y="318013"/>
                    <a:pt x="333426" y="422839"/>
                    <a:pt x="319718" y="441385"/>
                  </a:cubicBezTo>
                  <a:cubicBezTo>
                    <a:pt x="306010" y="459931"/>
                    <a:pt x="339070" y="401873"/>
                    <a:pt x="319718" y="368813"/>
                  </a:cubicBezTo>
                  <a:cubicBezTo>
                    <a:pt x="300366" y="335753"/>
                    <a:pt x="256823" y="304306"/>
                    <a:pt x="203604" y="243023"/>
                  </a:cubicBezTo>
                  <a:cubicBezTo>
                    <a:pt x="150385" y="181741"/>
                    <a:pt x="8467" y="16439"/>
                    <a:pt x="404" y="1118"/>
                  </a:cubicBezTo>
                  <a:cubicBezTo>
                    <a:pt x="-7660" y="-14203"/>
                    <a:pt x="106842" y="132553"/>
                    <a:pt x="155223" y="151099"/>
                  </a:cubicBezTo>
                  <a:cubicBezTo>
                    <a:pt x="203604" y="169645"/>
                    <a:pt x="277788" y="113200"/>
                    <a:pt x="290690" y="112394"/>
                  </a:cubicBezTo>
                  <a:cubicBezTo>
                    <a:pt x="303592" y="111588"/>
                    <a:pt x="195541" y="150293"/>
                    <a:pt x="232633" y="146261"/>
                  </a:cubicBezTo>
                  <a:cubicBezTo>
                    <a:pt x="269725" y="142229"/>
                    <a:pt x="494696" y="59981"/>
                    <a:pt x="522918" y="78527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 1424">
              <a:extLst>
                <a:ext uri="{FF2B5EF4-FFF2-40B4-BE49-F238E27FC236}">
                  <a16:creationId xmlns:a16="http://schemas.microsoft.com/office/drawing/2014/main" id="{46CCC7B3-C69C-EA2D-5433-A4ABF7F0DDF0}"/>
                </a:ext>
              </a:extLst>
            </p:cNvPr>
            <p:cNvSpPr/>
            <p:nvPr/>
          </p:nvSpPr>
          <p:spPr>
            <a:xfrm>
              <a:off x="4434895" y="2051348"/>
              <a:ext cx="568415" cy="449964"/>
            </a:xfrm>
            <a:custGeom>
              <a:avLst/>
              <a:gdLst>
                <a:gd name="connsiteX0" fmla="*/ 330629 w 568415"/>
                <a:gd name="connsiteY0" fmla="*/ 29033 h 449964"/>
                <a:gd name="connsiteX1" fmla="*/ 224191 w 568415"/>
                <a:gd name="connsiteY1" fmla="*/ 169338 h 449964"/>
                <a:gd name="connsiteX2" fmla="*/ 253219 w 568415"/>
                <a:gd name="connsiteY2" fmla="*/ 309642 h 449964"/>
                <a:gd name="connsiteX3" fmla="*/ 170972 w 568415"/>
                <a:gd name="connsiteY3" fmla="*/ 285452 h 449964"/>
                <a:gd name="connsiteX4" fmla="*/ 533829 w 568415"/>
                <a:gd name="connsiteY4" fmla="*/ 304804 h 449964"/>
                <a:gd name="connsiteX5" fmla="*/ 528991 w 568415"/>
                <a:gd name="connsiteY5" fmla="*/ 362862 h 449964"/>
                <a:gd name="connsiteX6" fmla="*/ 316115 w 568415"/>
                <a:gd name="connsiteY6" fmla="*/ 449947 h 449964"/>
                <a:gd name="connsiteX7" fmla="*/ 175810 w 568415"/>
                <a:gd name="connsiteY7" fmla="*/ 367700 h 449964"/>
                <a:gd name="connsiteX8" fmla="*/ 1638 w 568415"/>
                <a:gd name="connsiteY8" fmla="*/ 111281 h 449964"/>
                <a:gd name="connsiteX9" fmla="*/ 88724 w 568415"/>
                <a:gd name="connsiteY9" fmla="*/ 232233 h 449964"/>
                <a:gd name="connsiteX10" fmla="*/ 93562 w 568415"/>
                <a:gd name="connsiteY10" fmla="*/ 38709 h 449964"/>
                <a:gd name="connsiteX11" fmla="*/ 108076 w 568415"/>
                <a:gd name="connsiteY11" fmla="*/ 111281 h 449964"/>
                <a:gd name="connsiteX12" fmla="*/ 127429 w 568415"/>
                <a:gd name="connsiteY12" fmla="*/ 4 h 449964"/>
                <a:gd name="connsiteX13" fmla="*/ 137105 w 568415"/>
                <a:gd name="connsiteY13" fmla="*/ 116119 h 449964"/>
                <a:gd name="connsiteX14" fmla="*/ 330629 w 568415"/>
                <a:gd name="connsiteY14" fmla="*/ 29033 h 44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8415" h="449964">
                  <a:moveTo>
                    <a:pt x="330629" y="29033"/>
                  </a:moveTo>
                  <a:cubicBezTo>
                    <a:pt x="345143" y="37903"/>
                    <a:pt x="237093" y="122570"/>
                    <a:pt x="224191" y="169338"/>
                  </a:cubicBezTo>
                  <a:cubicBezTo>
                    <a:pt x="211289" y="216106"/>
                    <a:pt x="262089" y="290290"/>
                    <a:pt x="253219" y="309642"/>
                  </a:cubicBezTo>
                  <a:cubicBezTo>
                    <a:pt x="244349" y="328994"/>
                    <a:pt x="124204" y="286258"/>
                    <a:pt x="170972" y="285452"/>
                  </a:cubicBezTo>
                  <a:cubicBezTo>
                    <a:pt x="217740" y="284646"/>
                    <a:pt x="474159" y="291902"/>
                    <a:pt x="533829" y="304804"/>
                  </a:cubicBezTo>
                  <a:cubicBezTo>
                    <a:pt x="593499" y="317706"/>
                    <a:pt x="565277" y="338672"/>
                    <a:pt x="528991" y="362862"/>
                  </a:cubicBezTo>
                  <a:cubicBezTo>
                    <a:pt x="492705" y="387052"/>
                    <a:pt x="374978" y="449141"/>
                    <a:pt x="316115" y="449947"/>
                  </a:cubicBezTo>
                  <a:cubicBezTo>
                    <a:pt x="257252" y="450753"/>
                    <a:pt x="228223" y="424144"/>
                    <a:pt x="175810" y="367700"/>
                  </a:cubicBezTo>
                  <a:cubicBezTo>
                    <a:pt x="123397" y="311256"/>
                    <a:pt x="16152" y="133859"/>
                    <a:pt x="1638" y="111281"/>
                  </a:cubicBezTo>
                  <a:cubicBezTo>
                    <a:pt x="-12876" y="88703"/>
                    <a:pt x="73404" y="244328"/>
                    <a:pt x="88724" y="232233"/>
                  </a:cubicBezTo>
                  <a:cubicBezTo>
                    <a:pt x="104044" y="220138"/>
                    <a:pt x="90337" y="58868"/>
                    <a:pt x="93562" y="38709"/>
                  </a:cubicBezTo>
                  <a:cubicBezTo>
                    <a:pt x="96787" y="18550"/>
                    <a:pt x="102432" y="117732"/>
                    <a:pt x="108076" y="111281"/>
                  </a:cubicBezTo>
                  <a:cubicBezTo>
                    <a:pt x="113720" y="104830"/>
                    <a:pt x="122591" y="-802"/>
                    <a:pt x="127429" y="4"/>
                  </a:cubicBezTo>
                  <a:cubicBezTo>
                    <a:pt x="132267" y="810"/>
                    <a:pt x="104045" y="106443"/>
                    <a:pt x="137105" y="116119"/>
                  </a:cubicBezTo>
                  <a:cubicBezTo>
                    <a:pt x="170165" y="125795"/>
                    <a:pt x="316115" y="20163"/>
                    <a:pt x="330629" y="2903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 1425">
              <a:extLst>
                <a:ext uri="{FF2B5EF4-FFF2-40B4-BE49-F238E27FC236}">
                  <a16:creationId xmlns:a16="http://schemas.microsoft.com/office/drawing/2014/main" id="{45A94AE1-093F-EEE8-5E0D-38EDC11F7CD1}"/>
                </a:ext>
              </a:extLst>
            </p:cNvPr>
            <p:cNvSpPr/>
            <p:nvPr/>
          </p:nvSpPr>
          <p:spPr>
            <a:xfrm>
              <a:off x="5294914" y="1925941"/>
              <a:ext cx="631753" cy="566841"/>
            </a:xfrm>
            <a:custGeom>
              <a:avLst/>
              <a:gdLst>
                <a:gd name="connsiteX0" fmla="*/ 109238 w 631753"/>
                <a:gd name="connsiteY0" fmla="*/ 4459 h 566841"/>
                <a:gd name="connsiteX1" fmla="*/ 12476 w 631753"/>
                <a:gd name="connsiteY1" fmla="*/ 251202 h 566841"/>
                <a:gd name="connsiteX2" fmla="*/ 2800 w 631753"/>
                <a:gd name="connsiteY2" fmla="*/ 560840 h 566841"/>
                <a:gd name="connsiteX3" fmla="*/ 26991 w 631753"/>
                <a:gd name="connsiteY3" fmla="*/ 435049 h 566841"/>
                <a:gd name="connsiteX4" fmla="*/ 152781 w 631753"/>
                <a:gd name="connsiteY4" fmla="*/ 183469 h 566841"/>
                <a:gd name="connsiteX5" fmla="*/ 428553 w 631753"/>
                <a:gd name="connsiteY5" fmla="*/ 139926 h 566841"/>
                <a:gd name="connsiteX6" fmla="*/ 631753 w 631753"/>
                <a:gd name="connsiteY6" fmla="*/ 139926 h 566841"/>
                <a:gd name="connsiteX7" fmla="*/ 346305 w 631753"/>
                <a:gd name="connsiteY7" fmla="*/ 139926 h 566841"/>
                <a:gd name="connsiteX8" fmla="*/ 191486 w 631753"/>
                <a:gd name="connsiteY8" fmla="*/ 96383 h 566841"/>
                <a:gd name="connsiteX9" fmla="*/ 109238 w 631753"/>
                <a:gd name="connsiteY9" fmla="*/ 4459 h 5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1753" h="566841">
                  <a:moveTo>
                    <a:pt x="109238" y="4459"/>
                  </a:moveTo>
                  <a:cubicBezTo>
                    <a:pt x="79403" y="30262"/>
                    <a:pt x="30216" y="158472"/>
                    <a:pt x="12476" y="251202"/>
                  </a:cubicBezTo>
                  <a:cubicBezTo>
                    <a:pt x="-5264" y="343932"/>
                    <a:pt x="381" y="530199"/>
                    <a:pt x="2800" y="560840"/>
                  </a:cubicBezTo>
                  <a:cubicBezTo>
                    <a:pt x="5219" y="591481"/>
                    <a:pt x="1994" y="497944"/>
                    <a:pt x="26991" y="435049"/>
                  </a:cubicBezTo>
                  <a:cubicBezTo>
                    <a:pt x="51988" y="372154"/>
                    <a:pt x="85854" y="232656"/>
                    <a:pt x="152781" y="183469"/>
                  </a:cubicBezTo>
                  <a:cubicBezTo>
                    <a:pt x="219708" y="134282"/>
                    <a:pt x="348724" y="147183"/>
                    <a:pt x="428553" y="139926"/>
                  </a:cubicBezTo>
                  <a:cubicBezTo>
                    <a:pt x="508382" y="132669"/>
                    <a:pt x="631753" y="139926"/>
                    <a:pt x="631753" y="139926"/>
                  </a:cubicBezTo>
                  <a:cubicBezTo>
                    <a:pt x="618045" y="139926"/>
                    <a:pt x="419683" y="147183"/>
                    <a:pt x="346305" y="139926"/>
                  </a:cubicBezTo>
                  <a:cubicBezTo>
                    <a:pt x="272927" y="132669"/>
                    <a:pt x="230191" y="120573"/>
                    <a:pt x="191486" y="96383"/>
                  </a:cubicBezTo>
                  <a:cubicBezTo>
                    <a:pt x="152781" y="72193"/>
                    <a:pt x="139073" y="-21344"/>
                    <a:pt x="109238" y="445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 1426">
              <a:extLst>
                <a:ext uri="{FF2B5EF4-FFF2-40B4-BE49-F238E27FC236}">
                  <a16:creationId xmlns:a16="http://schemas.microsoft.com/office/drawing/2014/main" id="{30B356BD-35AA-549E-E9F0-BA0C95D86ECF}"/>
                </a:ext>
              </a:extLst>
            </p:cNvPr>
            <p:cNvSpPr/>
            <p:nvPr/>
          </p:nvSpPr>
          <p:spPr>
            <a:xfrm>
              <a:off x="5230717" y="2214871"/>
              <a:ext cx="466342" cy="627340"/>
            </a:xfrm>
            <a:custGeom>
              <a:avLst/>
              <a:gdLst>
                <a:gd name="connsiteX0" fmla="*/ 202464 w 466342"/>
                <a:gd name="connsiteY0" fmla="*/ 977 h 627340"/>
                <a:gd name="connsiteX1" fmla="*/ 91188 w 466342"/>
                <a:gd name="connsiteY1" fmla="*/ 271910 h 627340"/>
                <a:gd name="connsiteX2" fmla="*/ 275035 w 466342"/>
                <a:gd name="connsiteY2" fmla="*/ 397700 h 627340"/>
                <a:gd name="connsiteX3" fmla="*/ 163759 w 466342"/>
                <a:gd name="connsiteY3" fmla="*/ 441243 h 627340"/>
                <a:gd name="connsiteX4" fmla="*/ 429854 w 466342"/>
                <a:gd name="connsiteY4" fmla="*/ 542843 h 627340"/>
                <a:gd name="connsiteX5" fmla="*/ 444369 w 466342"/>
                <a:gd name="connsiteY5" fmla="*/ 542843 h 627340"/>
                <a:gd name="connsiteX6" fmla="*/ 246007 w 466342"/>
                <a:gd name="connsiteY6" fmla="*/ 576710 h 627340"/>
                <a:gd name="connsiteX7" fmla="*/ 100864 w 466342"/>
                <a:gd name="connsiteY7" fmla="*/ 596062 h 627340"/>
                <a:gd name="connsiteX8" fmla="*/ 33131 w 466342"/>
                <a:gd name="connsiteY8" fmla="*/ 117091 h 627340"/>
                <a:gd name="connsiteX9" fmla="*/ 4102 w 466342"/>
                <a:gd name="connsiteY9" fmla="*/ 262234 h 627340"/>
                <a:gd name="connsiteX10" fmla="*/ 120216 w 466342"/>
                <a:gd name="connsiteY10" fmla="*/ 5815 h 627340"/>
                <a:gd name="connsiteX11" fmla="*/ 28293 w 466342"/>
                <a:gd name="connsiteY11" fmla="*/ 175148 h 627340"/>
                <a:gd name="connsiteX12" fmla="*/ 202464 w 466342"/>
                <a:gd name="connsiteY12" fmla="*/ 977 h 62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342" h="627340">
                  <a:moveTo>
                    <a:pt x="202464" y="977"/>
                  </a:moveTo>
                  <a:cubicBezTo>
                    <a:pt x="212947" y="17104"/>
                    <a:pt x="79093" y="205790"/>
                    <a:pt x="91188" y="271910"/>
                  </a:cubicBezTo>
                  <a:cubicBezTo>
                    <a:pt x="103283" y="338031"/>
                    <a:pt x="262940" y="369478"/>
                    <a:pt x="275035" y="397700"/>
                  </a:cubicBezTo>
                  <a:cubicBezTo>
                    <a:pt x="287130" y="425922"/>
                    <a:pt x="137956" y="417053"/>
                    <a:pt x="163759" y="441243"/>
                  </a:cubicBezTo>
                  <a:cubicBezTo>
                    <a:pt x="189562" y="465434"/>
                    <a:pt x="383086" y="525910"/>
                    <a:pt x="429854" y="542843"/>
                  </a:cubicBezTo>
                  <a:cubicBezTo>
                    <a:pt x="476622" y="559776"/>
                    <a:pt x="475010" y="537199"/>
                    <a:pt x="444369" y="542843"/>
                  </a:cubicBezTo>
                  <a:cubicBezTo>
                    <a:pt x="413728" y="548487"/>
                    <a:pt x="303258" y="567840"/>
                    <a:pt x="246007" y="576710"/>
                  </a:cubicBezTo>
                  <a:cubicBezTo>
                    <a:pt x="188756" y="585580"/>
                    <a:pt x="136343" y="672665"/>
                    <a:pt x="100864" y="596062"/>
                  </a:cubicBezTo>
                  <a:cubicBezTo>
                    <a:pt x="65385" y="519459"/>
                    <a:pt x="49258" y="172729"/>
                    <a:pt x="33131" y="117091"/>
                  </a:cubicBezTo>
                  <a:cubicBezTo>
                    <a:pt x="17004" y="61453"/>
                    <a:pt x="-10412" y="280780"/>
                    <a:pt x="4102" y="262234"/>
                  </a:cubicBezTo>
                  <a:cubicBezTo>
                    <a:pt x="18616" y="243688"/>
                    <a:pt x="116184" y="20329"/>
                    <a:pt x="120216" y="5815"/>
                  </a:cubicBezTo>
                  <a:cubicBezTo>
                    <a:pt x="124248" y="-8699"/>
                    <a:pt x="19423" y="176761"/>
                    <a:pt x="28293" y="175148"/>
                  </a:cubicBezTo>
                  <a:cubicBezTo>
                    <a:pt x="37163" y="173535"/>
                    <a:pt x="191981" y="-15150"/>
                    <a:pt x="202464" y="977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 1427">
              <a:extLst>
                <a:ext uri="{FF2B5EF4-FFF2-40B4-BE49-F238E27FC236}">
                  <a16:creationId xmlns:a16="http://schemas.microsoft.com/office/drawing/2014/main" id="{D4B83626-6F51-75B9-EAE9-414569660682}"/>
                </a:ext>
              </a:extLst>
            </p:cNvPr>
            <p:cNvSpPr/>
            <p:nvPr/>
          </p:nvSpPr>
          <p:spPr>
            <a:xfrm>
              <a:off x="5693859" y="1320289"/>
              <a:ext cx="644056" cy="2300357"/>
            </a:xfrm>
            <a:custGeom>
              <a:avLst/>
              <a:gdLst>
                <a:gd name="connsiteX0" fmla="*/ 223131 w 644056"/>
                <a:gd name="connsiteY0" fmla="*/ 198873 h 2300357"/>
                <a:gd name="connsiteX1" fmla="*/ 271512 w 644056"/>
                <a:gd name="connsiteY1" fmla="*/ 663330 h 2300357"/>
                <a:gd name="connsiteX2" fmla="*/ 479551 w 644056"/>
                <a:gd name="connsiteY2" fmla="*/ 977806 h 2300357"/>
                <a:gd name="connsiteX3" fmla="*/ 392465 w 644056"/>
                <a:gd name="connsiteY3" fmla="*/ 1127787 h 2300357"/>
                <a:gd name="connsiteX4" fmla="*/ 373112 w 644056"/>
                <a:gd name="connsiteY4" fmla="*/ 1437425 h 2300357"/>
                <a:gd name="connsiteX5" fmla="*/ 281189 w 644056"/>
                <a:gd name="connsiteY5" fmla="*/ 1330987 h 2300357"/>
                <a:gd name="connsiteX6" fmla="*/ 329570 w 644056"/>
                <a:gd name="connsiteY6" fmla="*/ 1471292 h 2300357"/>
                <a:gd name="connsiteX7" fmla="*/ 368274 w 644056"/>
                <a:gd name="connsiteY7" fmla="*/ 1597082 h 2300357"/>
                <a:gd name="connsiteX8" fmla="*/ 5417 w 644056"/>
                <a:gd name="connsiteY8" fmla="*/ 2284092 h 2300357"/>
                <a:gd name="connsiteX9" fmla="*/ 140884 w 644056"/>
                <a:gd name="connsiteY9" fmla="*/ 2100244 h 2300357"/>
                <a:gd name="connsiteX10" fmla="*/ 610179 w 644056"/>
                <a:gd name="connsiteY10" fmla="*/ 1466454 h 2300357"/>
                <a:gd name="connsiteX11" fmla="*/ 605341 w 644056"/>
                <a:gd name="connsiteY11" fmla="*/ 276282 h 2300357"/>
                <a:gd name="connsiteX12" fmla="*/ 590827 w 644056"/>
                <a:gd name="connsiteY12" fmla="*/ 605273 h 2300357"/>
                <a:gd name="connsiteX13" fmla="*/ 339246 w 644056"/>
                <a:gd name="connsiteY13" fmla="*/ 10187 h 2300357"/>
                <a:gd name="connsiteX14" fmla="*/ 353760 w 644056"/>
                <a:gd name="connsiteY14" fmla="*/ 227901 h 2300357"/>
                <a:gd name="connsiteX15" fmla="*/ 223131 w 644056"/>
                <a:gd name="connsiteY15" fmla="*/ 198873 h 230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4056" h="2300357">
                  <a:moveTo>
                    <a:pt x="223131" y="198873"/>
                  </a:moveTo>
                  <a:cubicBezTo>
                    <a:pt x="209423" y="271445"/>
                    <a:pt x="228775" y="533508"/>
                    <a:pt x="271512" y="663330"/>
                  </a:cubicBezTo>
                  <a:cubicBezTo>
                    <a:pt x="314249" y="793152"/>
                    <a:pt x="459392" y="900397"/>
                    <a:pt x="479551" y="977806"/>
                  </a:cubicBezTo>
                  <a:cubicBezTo>
                    <a:pt x="499710" y="1055215"/>
                    <a:pt x="410205" y="1051184"/>
                    <a:pt x="392465" y="1127787"/>
                  </a:cubicBezTo>
                  <a:cubicBezTo>
                    <a:pt x="374725" y="1204390"/>
                    <a:pt x="391658" y="1403558"/>
                    <a:pt x="373112" y="1437425"/>
                  </a:cubicBezTo>
                  <a:cubicBezTo>
                    <a:pt x="354566" y="1471292"/>
                    <a:pt x="288446" y="1325343"/>
                    <a:pt x="281189" y="1330987"/>
                  </a:cubicBezTo>
                  <a:cubicBezTo>
                    <a:pt x="273932" y="1336631"/>
                    <a:pt x="315056" y="1426943"/>
                    <a:pt x="329570" y="1471292"/>
                  </a:cubicBezTo>
                  <a:cubicBezTo>
                    <a:pt x="344084" y="1515641"/>
                    <a:pt x="422300" y="1461615"/>
                    <a:pt x="368274" y="1597082"/>
                  </a:cubicBezTo>
                  <a:cubicBezTo>
                    <a:pt x="314248" y="1732549"/>
                    <a:pt x="43315" y="2200232"/>
                    <a:pt x="5417" y="2284092"/>
                  </a:cubicBezTo>
                  <a:cubicBezTo>
                    <a:pt x="-32481" y="2367952"/>
                    <a:pt x="140884" y="2100244"/>
                    <a:pt x="140884" y="2100244"/>
                  </a:cubicBezTo>
                  <a:cubicBezTo>
                    <a:pt x="241678" y="1963971"/>
                    <a:pt x="532770" y="1770448"/>
                    <a:pt x="610179" y="1466454"/>
                  </a:cubicBezTo>
                  <a:cubicBezTo>
                    <a:pt x="687588" y="1162460"/>
                    <a:pt x="608566" y="419812"/>
                    <a:pt x="605341" y="276282"/>
                  </a:cubicBezTo>
                  <a:cubicBezTo>
                    <a:pt x="602116" y="132752"/>
                    <a:pt x="635176" y="649622"/>
                    <a:pt x="590827" y="605273"/>
                  </a:cubicBezTo>
                  <a:cubicBezTo>
                    <a:pt x="546478" y="560924"/>
                    <a:pt x="378757" y="73082"/>
                    <a:pt x="339246" y="10187"/>
                  </a:cubicBezTo>
                  <a:cubicBezTo>
                    <a:pt x="299735" y="-52708"/>
                    <a:pt x="368274" y="194841"/>
                    <a:pt x="353760" y="227901"/>
                  </a:cubicBezTo>
                  <a:cubicBezTo>
                    <a:pt x="339246" y="260961"/>
                    <a:pt x="236839" y="126301"/>
                    <a:pt x="223131" y="19887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 1428">
              <a:extLst>
                <a:ext uri="{FF2B5EF4-FFF2-40B4-BE49-F238E27FC236}">
                  <a16:creationId xmlns:a16="http://schemas.microsoft.com/office/drawing/2014/main" id="{823E6464-5E44-BBDA-CDA3-E238D622FA82}"/>
                </a:ext>
              </a:extLst>
            </p:cNvPr>
            <p:cNvSpPr/>
            <p:nvPr/>
          </p:nvSpPr>
          <p:spPr>
            <a:xfrm>
              <a:off x="5220265" y="2380655"/>
              <a:ext cx="217913" cy="407978"/>
            </a:xfrm>
            <a:custGeom>
              <a:avLst/>
              <a:gdLst>
                <a:gd name="connsiteX0" fmla="*/ 4878 w 217913"/>
                <a:gd name="connsiteY0" fmla="*/ 4526 h 407978"/>
                <a:gd name="connsiteX1" fmla="*/ 130668 w 217913"/>
                <a:gd name="connsiteY1" fmla="*/ 164183 h 407978"/>
                <a:gd name="connsiteX2" fmla="*/ 101640 w 217913"/>
                <a:gd name="connsiteY2" fmla="*/ 323840 h 407978"/>
                <a:gd name="connsiteX3" fmla="*/ 217754 w 217913"/>
                <a:gd name="connsiteY3" fmla="*/ 251269 h 407978"/>
                <a:gd name="connsiteX4" fmla="*/ 72611 w 217913"/>
                <a:gd name="connsiteY4" fmla="*/ 381897 h 407978"/>
                <a:gd name="connsiteX5" fmla="*/ 140345 w 217913"/>
                <a:gd name="connsiteY5" fmla="*/ 406088 h 407978"/>
                <a:gd name="connsiteX6" fmla="*/ 24230 w 217913"/>
                <a:gd name="connsiteY6" fmla="*/ 352869 h 407978"/>
                <a:gd name="connsiteX7" fmla="*/ 24230 w 217913"/>
                <a:gd name="connsiteY7" fmla="*/ 207726 h 407978"/>
                <a:gd name="connsiteX8" fmla="*/ 24230 w 217913"/>
                <a:gd name="connsiteY8" fmla="*/ 57745 h 407978"/>
                <a:gd name="connsiteX9" fmla="*/ 4878 w 217913"/>
                <a:gd name="connsiteY9" fmla="*/ 4526 h 40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7913" h="407978">
                  <a:moveTo>
                    <a:pt x="4878" y="4526"/>
                  </a:moveTo>
                  <a:cubicBezTo>
                    <a:pt x="22618" y="22266"/>
                    <a:pt x="114541" y="110964"/>
                    <a:pt x="130668" y="164183"/>
                  </a:cubicBezTo>
                  <a:cubicBezTo>
                    <a:pt x="146795" y="217402"/>
                    <a:pt x="87126" y="309326"/>
                    <a:pt x="101640" y="323840"/>
                  </a:cubicBezTo>
                  <a:cubicBezTo>
                    <a:pt x="116154" y="338354"/>
                    <a:pt x="222592" y="241593"/>
                    <a:pt x="217754" y="251269"/>
                  </a:cubicBezTo>
                  <a:cubicBezTo>
                    <a:pt x="212916" y="260945"/>
                    <a:pt x="85513" y="356094"/>
                    <a:pt x="72611" y="381897"/>
                  </a:cubicBezTo>
                  <a:cubicBezTo>
                    <a:pt x="59710" y="407700"/>
                    <a:pt x="148409" y="410926"/>
                    <a:pt x="140345" y="406088"/>
                  </a:cubicBezTo>
                  <a:cubicBezTo>
                    <a:pt x="132282" y="401250"/>
                    <a:pt x="43582" y="385929"/>
                    <a:pt x="24230" y="352869"/>
                  </a:cubicBezTo>
                  <a:cubicBezTo>
                    <a:pt x="4878" y="319809"/>
                    <a:pt x="24230" y="207726"/>
                    <a:pt x="24230" y="207726"/>
                  </a:cubicBezTo>
                  <a:cubicBezTo>
                    <a:pt x="24230" y="158539"/>
                    <a:pt x="25036" y="90805"/>
                    <a:pt x="24230" y="57745"/>
                  </a:cubicBezTo>
                  <a:cubicBezTo>
                    <a:pt x="23424" y="24685"/>
                    <a:pt x="-12862" y="-13214"/>
                    <a:pt x="4878" y="4526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>
              <a:extLst>
                <a:ext uri="{FF2B5EF4-FFF2-40B4-BE49-F238E27FC236}">
                  <a16:creationId xmlns:a16="http://schemas.microsoft.com/office/drawing/2014/main" id="{0F96A9D6-6F42-A222-8F0A-3CC4931DEC3D}"/>
                </a:ext>
              </a:extLst>
            </p:cNvPr>
            <p:cNvSpPr/>
            <p:nvPr/>
          </p:nvSpPr>
          <p:spPr>
            <a:xfrm>
              <a:off x="5393165" y="2633705"/>
              <a:ext cx="500622" cy="567685"/>
            </a:xfrm>
            <a:custGeom>
              <a:avLst/>
              <a:gdLst>
                <a:gd name="connsiteX0" fmla="*/ 1311 w 500622"/>
                <a:gd name="connsiteY0" fmla="*/ 51438 h 567685"/>
                <a:gd name="connsiteX1" fmla="*/ 151292 w 500622"/>
                <a:gd name="connsiteY1" fmla="*/ 46600 h 567685"/>
                <a:gd name="connsiteX2" fmla="*/ 131940 w 500622"/>
                <a:gd name="connsiteY2" fmla="*/ 12733 h 567685"/>
                <a:gd name="connsiteX3" fmla="*/ 349654 w 500622"/>
                <a:gd name="connsiteY3" fmla="*/ 288505 h 567685"/>
                <a:gd name="connsiteX4" fmla="*/ 499635 w 500622"/>
                <a:gd name="connsiteY4" fmla="*/ 559438 h 567685"/>
                <a:gd name="connsiteX5" fmla="*/ 402873 w 500622"/>
                <a:gd name="connsiteY5" fmla="*/ 472352 h 567685"/>
                <a:gd name="connsiteX6" fmla="*/ 180321 w 500622"/>
                <a:gd name="connsiteY6" fmla="*/ 215933 h 567685"/>
                <a:gd name="connsiteX7" fmla="*/ 83559 w 500622"/>
                <a:gd name="connsiteY7" fmla="*/ 114333 h 567685"/>
                <a:gd name="connsiteX8" fmla="*/ 1311 w 500622"/>
                <a:gd name="connsiteY8" fmla="*/ 51438 h 56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0622" h="567685">
                  <a:moveTo>
                    <a:pt x="1311" y="51438"/>
                  </a:moveTo>
                  <a:cubicBezTo>
                    <a:pt x="12600" y="40149"/>
                    <a:pt x="129521" y="53051"/>
                    <a:pt x="151292" y="46600"/>
                  </a:cubicBezTo>
                  <a:cubicBezTo>
                    <a:pt x="173063" y="40149"/>
                    <a:pt x="98880" y="-27584"/>
                    <a:pt x="131940" y="12733"/>
                  </a:cubicBezTo>
                  <a:cubicBezTo>
                    <a:pt x="165000" y="53050"/>
                    <a:pt x="288372" y="197388"/>
                    <a:pt x="349654" y="288505"/>
                  </a:cubicBezTo>
                  <a:cubicBezTo>
                    <a:pt x="410936" y="379622"/>
                    <a:pt x="490765" y="528797"/>
                    <a:pt x="499635" y="559438"/>
                  </a:cubicBezTo>
                  <a:cubicBezTo>
                    <a:pt x="508505" y="590079"/>
                    <a:pt x="456092" y="529603"/>
                    <a:pt x="402873" y="472352"/>
                  </a:cubicBezTo>
                  <a:cubicBezTo>
                    <a:pt x="349654" y="415101"/>
                    <a:pt x="233540" y="275603"/>
                    <a:pt x="180321" y="215933"/>
                  </a:cubicBezTo>
                  <a:cubicBezTo>
                    <a:pt x="127102" y="156263"/>
                    <a:pt x="112588" y="138523"/>
                    <a:pt x="83559" y="114333"/>
                  </a:cubicBezTo>
                  <a:cubicBezTo>
                    <a:pt x="54530" y="90143"/>
                    <a:pt x="-9978" y="62727"/>
                    <a:pt x="1311" y="5143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>
              <a:extLst>
                <a:ext uri="{FF2B5EF4-FFF2-40B4-BE49-F238E27FC236}">
                  <a16:creationId xmlns:a16="http://schemas.microsoft.com/office/drawing/2014/main" id="{2CB57BB8-B056-4726-B73C-E55C8B25FAA1}"/>
                </a:ext>
              </a:extLst>
            </p:cNvPr>
            <p:cNvSpPr/>
            <p:nvPr/>
          </p:nvSpPr>
          <p:spPr>
            <a:xfrm>
              <a:off x="4837616" y="2694502"/>
              <a:ext cx="677500" cy="379205"/>
            </a:xfrm>
            <a:custGeom>
              <a:avLst/>
              <a:gdLst>
                <a:gd name="connsiteX0" fmla="*/ 92403 w 677500"/>
                <a:gd name="connsiteY0" fmla="*/ 116431 h 379205"/>
                <a:gd name="connsiteX1" fmla="*/ 252060 w 677500"/>
                <a:gd name="connsiteY1" fmla="*/ 174488 h 379205"/>
                <a:gd name="connsiteX2" fmla="*/ 353660 w 677500"/>
                <a:gd name="connsiteY2" fmla="*/ 242222 h 379205"/>
                <a:gd name="connsiteX3" fmla="*/ 479451 w 677500"/>
                <a:gd name="connsiteY3" fmla="*/ 169650 h 379205"/>
                <a:gd name="connsiteX4" fmla="*/ 566536 w 677500"/>
                <a:gd name="connsiteY4" fmla="*/ 150298 h 379205"/>
                <a:gd name="connsiteX5" fmla="*/ 672974 w 677500"/>
                <a:gd name="connsiteY5" fmla="*/ 87403 h 379205"/>
                <a:gd name="connsiteX6" fmla="*/ 648784 w 677500"/>
                <a:gd name="connsiteY6" fmla="*/ 111593 h 379205"/>
                <a:gd name="connsiteX7" fmla="*/ 663298 w 677500"/>
                <a:gd name="connsiteY7" fmla="*/ 203517 h 379205"/>
                <a:gd name="connsiteX8" fmla="*/ 411717 w 677500"/>
                <a:gd name="connsiteY8" fmla="*/ 377688 h 379205"/>
                <a:gd name="connsiteX9" fmla="*/ 310117 w 677500"/>
                <a:gd name="connsiteY9" fmla="*/ 285765 h 379205"/>
                <a:gd name="connsiteX10" fmla="*/ 121432 w 677500"/>
                <a:gd name="connsiteY10" fmla="*/ 242222 h 379205"/>
                <a:gd name="connsiteX11" fmla="*/ 479 w 677500"/>
                <a:gd name="connsiteY11" fmla="*/ 97079 h 379205"/>
                <a:gd name="connsiteX12" fmla="*/ 77889 w 677500"/>
                <a:gd name="connsiteY12" fmla="*/ 164812 h 379205"/>
                <a:gd name="connsiteX13" fmla="*/ 44022 w 677500"/>
                <a:gd name="connsiteY13" fmla="*/ 317 h 379205"/>
                <a:gd name="connsiteX14" fmla="*/ 92403 w 677500"/>
                <a:gd name="connsiteY14" fmla="*/ 116431 h 37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7500" h="379205">
                  <a:moveTo>
                    <a:pt x="92403" y="116431"/>
                  </a:moveTo>
                  <a:cubicBezTo>
                    <a:pt x="127076" y="145460"/>
                    <a:pt x="208517" y="153523"/>
                    <a:pt x="252060" y="174488"/>
                  </a:cubicBezTo>
                  <a:cubicBezTo>
                    <a:pt x="295603" y="195453"/>
                    <a:pt x="315762" y="243028"/>
                    <a:pt x="353660" y="242222"/>
                  </a:cubicBezTo>
                  <a:cubicBezTo>
                    <a:pt x="391558" y="241416"/>
                    <a:pt x="443972" y="184971"/>
                    <a:pt x="479451" y="169650"/>
                  </a:cubicBezTo>
                  <a:cubicBezTo>
                    <a:pt x="514930" y="154329"/>
                    <a:pt x="534282" y="164006"/>
                    <a:pt x="566536" y="150298"/>
                  </a:cubicBezTo>
                  <a:cubicBezTo>
                    <a:pt x="598790" y="136590"/>
                    <a:pt x="659266" y="93854"/>
                    <a:pt x="672974" y="87403"/>
                  </a:cubicBezTo>
                  <a:cubicBezTo>
                    <a:pt x="686682" y="80952"/>
                    <a:pt x="650397" y="92241"/>
                    <a:pt x="648784" y="111593"/>
                  </a:cubicBezTo>
                  <a:cubicBezTo>
                    <a:pt x="647171" y="130945"/>
                    <a:pt x="702809" y="159168"/>
                    <a:pt x="663298" y="203517"/>
                  </a:cubicBezTo>
                  <a:cubicBezTo>
                    <a:pt x="623787" y="247866"/>
                    <a:pt x="470581" y="363980"/>
                    <a:pt x="411717" y="377688"/>
                  </a:cubicBezTo>
                  <a:cubicBezTo>
                    <a:pt x="352854" y="391396"/>
                    <a:pt x="358498" y="308343"/>
                    <a:pt x="310117" y="285765"/>
                  </a:cubicBezTo>
                  <a:cubicBezTo>
                    <a:pt x="261736" y="263187"/>
                    <a:pt x="173038" y="273670"/>
                    <a:pt x="121432" y="242222"/>
                  </a:cubicBezTo>
                  <a:cubicBezTo>
                    <a:pt x="69826" y="210774"/>
                    <a:pt x="7736" y="109981"/>
                    <a:pt x="479" y="97079"/>
                  </a:cubicBezTo>
                  <a:cubicBezTo>
                    <a:pt x="-6778" y="84177"/>
                    <a:pt x="70632" y="180939"/>
                    <a:pt x="77889" y="164812"/>
                  </a:cubicBezTo>
                  <a:cubicBezTo>
                    <a:pt x="85146" y="148685"/>
                    <a:pt x="43216" y="6768"/>
                    <a:pt x="44022" y="317"/>
                  </a:cubicBezTo>
                  <a:cubicBezTo>
                    <a:pt x="44828" y="-6134"/>
                    <a:pt x="57730" y="87402"/>
                    <a:pt x="92403" y="11643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>
              <a:extLst>
                <a:ext uri="{FF2B5EF4-FFF2-40B4-BE49-F238E27FC236}">
                  <a16:creationId xmlns:a16="http://schemas.microsoft.com/office/drawing/2014/main" id="{926204F7-0A5E-27F3-5C1F-08BA8E819EBB}"/>
                </a:ext>
              </a:extLst>
            </p:cNvPr>
            <p:cNvSpPr/>
            <p:nvPr/>
          </p:nvSpPr>
          <p:spPr>
            <a:xfrm>
              <a:off x="4900499" y="1905474"/>
              <a:ext cx="266763" cy="402654"/>
            </a:xfrm>
            <a:custGeom>
              <a:avLst/>
              <a:gdLst>
                <a:gd name="connsiteX0" fmla="*/ 135958 w 266763"/>
                <a:gd name="connsiteY0" fmla="*/ 736 h 402654"/>
                <a:gd name="connsiteX1" fmla="*/ 266587 w 266763"/>
                <a:gd name="connsiteY1" fmla="*/ 237802 h 402654"/>
                <a:gd name="connsiteX2" fmla="*/ 160149 w 266763"/>
                <a:gd name="connsiteY2" fmla="*/ 402297 h 402654"/>
                <a:gd name="connsiteX3" fmla="*/ 491 w 266763"/>
                <a:gd name="connsiteY3" fmla="*/ 194259 h 402654"/>
                <a:gd name="connsiteX4" fmla="*/ 111768 w 266763"/>
                <a:gd name="connsiteY4" fmla="*/ 237802 h 402654"/>
                <a:gd name="connsiteX5" fmla="*/ 155311 w 266763"/>
                <a:gd name="connsiteY5" fmla="*/ 165231 h 402654"/>
                <a:gd name="connsiteX6" fmla="*/ 135958 w 266763"/>
                <a:gd name="connsiteY6" fmla="*/ 736 h 40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63" h="402654">
                  <a:moveTo>
                    <a:pt x="135958" y="736"/>
                  </a:moveTo>
                  <a:cubicBezTo>
                    <a:pt x="154504" y="12831"/>
                    <a:pt x="262555" y="170875"/>
                    <a:pt x="266587" y="237802"/>
                  </a:cubicBezTo>
                  <a:cubicBezTo>
                    <a:pt x="270619" y="304729"/>
                    <a:pt x="204498" y="409554"/>
                    <a:pt x="160149" y="402297"/>
                  </a:cubicBezTo>
                  <a:cubicBezTo>
                    <a:pt x="115800" y="395040"/>
                    <a:pt x="8554" y="221675"/>
                    <a:pt x="491" y="194259"/>
                  </a:cubicBezTo>
                  <a:cubicBezTo>
                    <a:pt x="-7573" y="166843"/>
                    <a:pt x="85965" y="242640"/>
                    <a:pt x="111768" y="237802"/>
                  </a:cubicBezTo>
                  <a:cubicBezTo>
                    <a:pt x="137571" y="232964"/>
                    <a:pt x="148054" y="201517"/>
                    <a:pt x="155311" y="165231"/>
                  </a:cubicBezTo>
                  <a:cubicBezTo>
                    <a:pt x="162568" y="128945"/>
                    <a:pt x="117412" y="-11359"/>
                    <a:pt x="135958" y="73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>
              <a:extLst>
                <a:ext uri="{FF2B5EF4-FFF2-40B4-BE49-F238E27FC236}">
                  <a16:creationId xmlns:a16="http://schemas.microsoft.com/office/drawing/2014/main" id="{5E08CEB7-5FDA-6403-3E2B-81650E4BEFC2}"/>
                </a:ext>
              </a:extLst>
            </p:cNvPr>
            <p:cNvSpPr/>
            <p:nvPr/>
          </p:nvSpPr>
          <p:spPr>
            <a:xfrm>
              <a:off x="4811655" y="3154256"/>
              <a:ext cx="704068" cy="203425"/>
            </a:xfrm>
            <a:custGeom>
              <a:avLst/>
              <a:gdLst>
                <a:gd name="connsiteX0" fmla="*/ 26440 w 704068"/>
                <a:gd name="connsiteY0" fmla="*/ 82430 h 203425"/>
                <a:gd name="connsiteX1" fmla="*/ 684421 w 704068"/>
                <a:gd name="connsiteY1" fmla="*/ 182 h 203425"/>
                <a:gd name="connsiteX2" fmla="*/ 544116 w 704068"/>
                <a:gd name="connsiteY2" fmla="*/ 106620 h 203425"/>
                <a:gd name="connsiteX3" fmla="*/ 679583 w 704068"/>
                <a:gd name="connsiteY3" fmla="*/ 145325 h 203425"/>
                <a:gd name="connsiteX4" fmla="*/ 442516 w 704068"/>
                <a:gd name="connsiteY4" fmla="*/ 203382 h 203425"/>
                <a:gd name="connsiteX5" fmla="*/ 157069 w 704068"/>
                <a:gd name="connsiteY5" fmla="*/ 135649 h 203425"/>
                <a:gd name="connsiteX6" fmla="*/ 26440 w 704068"/>
                <a:gd name="connsiteY6" fmla="*/ 82430 h 20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068" h="203425">
                  <a:moveTo>
                    <a:pt x="26440" y="82430"/>
                  </a:moveTo>
                  <a:cubicBezTo>
                    <a:pt x="114332" y="59852"/>
                    <a:pt x="598142" y="-3850"/>
                    <a:pt x="684421" y="182"/>
                  </a:cubicBezTo>
                  <a:cubicBezTo>
                    <a:pt x="770700" y="4214"/>
                    <a:pt x="544922" y="82430"/>
                    <a:pt x="544116" y="106620"/>
                  </a:cubicBezTo>
                  <a:cubicBezTo>
                    <a:pt x="543310" y="130810"/>
                    <a:pt x="696516" y="129198"/>
                    <a:pt x="679583" y="145325"/>
                  </a:cubicBezTo>
                  <a:cubicBezTo>
                    <a:pt x="662650" y="161452"/>
                    <a:pt x="529602" y="204995"/>
                    <a:pt x="442516" y="203382"/>
                  </a:cubicBezTo>
                  <a:cubicBezTo>
                    <a:pt x="355430" y="201769"/>
                    <a:pt x="221577" y="155001"/>
                    <a:pt x="157069" y="135649"/>
                  </a:cubicBezTo>
                  <a:cubicBezTo>
                    <a:pt x="92561" y="116297"/>
                    <a:pt x="-61452" y="105008"/>
                    <a:pt x="26440" y="8243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>
              <a:extLst>
                <a:ext uri="{FF2B5EF4-FFF2-40B4-BE49-F238E27FC236}">
                  <a16:creationId xmlns:a16="http://schemas.microsoft.com/office/drawing/2014/main" id="{99CC4AF6-1FA0-05F1-7CAA-078F9415A9DB}"/>
                </a:ext>
              </a:extLst>
            </p:cNvPr>
            <p:cNvSpPr/>
            <p:nvPr/>
          </p:nvSpPr>
          <p:spPr>
            <a:xfrm>
              <a:off x="4862283" y="1570400"/>
              <a:ext cx="1555979" cy="2426073"/>
            </a:xfrm>
            <a:custGeom>
              <a:avLst/>
              <a:gdLst>
                <a:gd name="connsiteX0" fmla="*/ 745069 w 1555979"/>
                <a:gd name="connsiteY0" fmla="*/ 132610 h 2426073"/>
                <a:gd name="connsiteX1" fmla="*/ 836993 w 1555979"/>
                <a:gd name="connsiteY1" fmla="*/ 195505 h 2426073"/>
                <a:gd name="connsiteX2" fmla="*/ 1296612 w 1555979"/>
                <a:gd name="connsiteY2" fmla="*/ 756724 h 2426073"/>
                <a:gd name="connsiteX3" fmla="*/ 1127279 w 1555979"/>
                <a:gd name="connsiteY3" fmla="*/ 1405029 h 2426073"/>
                <a:gd name="connsiteX4" fmla="*/ 1122441 w 1555979"/>
                <a:gd name="connsiteY4" fmla="*/ 1385676 h 2426073"/>
                <a:gd name="connsiteX5" fmla="*/ 580574 w 1555979"/>
                <a:gd name="connsiteY5" fmla="*/ 2237181 h 2426073"/>
                <a:gd name="connsiteX6" fmla="*/ 628955 w 1555979"/>
                <a:gd name="connsiteY6" fmla="*/ 2174286 h 2426073"/>
                <a:gd name="connsiteX7" fmla="*/ 3 w 1555979"/>
                <a:gd name="connsiteY7" fmla="*/ 2425867 h 2426073"/>
                <a:gd name="connsiteX8" fmla="*/ 638631 w 1555979"/>
                <a:gd name="connsiteY8" fmla="*/ 2212990 h 2426073"/>
                <a:gd name="connsiteX9" fmla="*/ 1136955 w 1555979"/>
                <a:gd name="connsiteY9" fmla="*/ 1985600 h 2426073"/>
                <a:gd name="connsiteX10" fmla="*/ 1553031 w 1555979"/>
                <a:gd name="connsiteY10" fmla="*/ 969600 h 2426073"/>
                <a:gd name="connsiteX11" fmla="*/ 1325641 w 1555979"/>
                <a:gd name="connsiteY11" fmla="*/ 11657 h 2426073"/>
                <a:gd name="connsiteX12" fmla="*/ 1378860 w 1555979"/>
                <a:gd name="connsiteY12" fmla="*/ 418057 h 2426073"/>
                <a:gd name="connsiteX13" fmla="*/ 745069 w 1555979"/>
                <a:gd name="connsiteY13" fmla="*/ 132610 h 242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5979" h="2426073">
                  <a:moveTo>
                    <a:pt x="745069" y="132610"/>
                  </a:moveTo>
                  <a:cubicBezTo>
                    <a:pt x="654758" y="95518"/>
                    <a:pt x="745069" y="91486"/>
                    <a:pt x="836993" y="195505"/>
                  </a:cubicBezTo>
                  <a:cubicBezTo>
                    <a:pt x="928917" y="299524"/>
                    <a:pt x="1248231" y="555137"/>
                    <a:pt x="1296612" y="756724"/>
                  </a:cubicBezTo>
                  <a:cubicBezTo>
                    <a:pt x="1344993" y="958311"/>
                    <a:pt x="1156307" y="1300204"/>
                    <a:pt x="1127279" y="1405029"/>
                  </a:cubicBezTo>
                  <a:cubicBezTo>
                    <a:pt x="1098251" y="1509854"/>
                    <a:pt x="1213559" y="1246984"/>
                    <a:pt x="1122441" y="1385676"/>
                  </a:cubicBezTo>
                  <a:cubicBezTo>
                    <a:pt x="1031324" y="1524368"/>
                    <a:pt x="662822" y="2105746"/>
                    <a:pt x="580574" y="2237181"/>
                  </a:cubicBezTo>
                  <a:cubicBezTo>
                    <a:pt x="498326" y="2368616"/>
                    <a:pt x="725717" y="2142838"/>
                    <a:pt x="628955" y="2174286"/>
                  </a:cubicBezTo>
                  <a:cubicBezTo>
                    <a:pt x="532193" y="2205734"/>
                    <a:pt x="-1610" y="2419416"/>
                    <a:pt x="3" y="2425867"/>
                  </a:cubicBezTo>
                  <a:cubicBezTo>
                    <a:pt x="1616" y="2432318"/>
                    <a:pt x="449139" y="2286368"/>
                    <a:pt x="638631" y="2212990"/>
                  </a:cubicBezTo>
                  <a:cubicBezTo>
                    <a:pt x="828123" y="2139612"/>
                    <a:pt x="984555" y="2192832"/>
                    <a:pt x="1136955" y="1985600"/>
                  </a:cubicBezTo>
                  <a:cubicBezTo>
                    <a:pt x="1289355" y="1778368"/>
                    <a:pt x="1521583" y="1298590"/>
                    <a:pt x="1553031" y="969600"/>
                  </a:cubicBezTo>
                  <a:cubicBezTo>
                    <a:pt x="1584479" y="640610"/>
                    <a:pt x="1354670" y="103581"/>
                    <a:pt x="1325641" y="11657"/>
                  </a:cubicBezTo>
                  <a:cubicBezTo>
                    <a:pt x="1296613" y="-80267"/>
                    <a:pt x="1471590" y="401124"/>
                    <a:pt x="1378860" y="418057"/>
                  </a:cubicBezTo>
                  <a:cubicBezTo>
                    <a:pt x="1286130" y="434990"/>
                    <a:pt x="835380" y="169702"/>
                    <a:pt x="745069" y="13261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 1434">
              <a:extLst>
                <a:ext uri="{FF2B5EF4-FFF2-40B4-BE49-F238E27FC236}">
                  <a16:creationId xmlns:a16="http://schemas.microsoft.com/office/drawing/2014/main" id="{231682AD-9448-7073-134F-E10E6CB4008A}"/>
                </a:ext>
              </a:extLst>
            </p:cNvPr>
            <p:cNvSpPr/>
            <p:nvPr/>
          </p:nvSpPr>
          <p:spPr>
            <a:xfrm>
              <a:off x="4762434" y="3347962"/>
              <a:ext cx="895395" cy="232391"/>
            </a:xfrm>
            <a:custGeom>
              <a:avLst/>
              <a:gdLst>
                <a:gd name="connsiteX0" fmla="*/ 3090 w 895395"/>
                <a:gd name="connsiteY0" fmla="*/ 33867 h 232391"/>
                <a:gd name="connsiteX1" fmla="*/ 467547 w 895395"/>
                <a:gd name="connsiteY1" fmla="*/ 67733 h 232391"/>
                <a:gd name="connsiteX2" fmla="*/ 888461 w 895395"/>
                <a:gd name="connsiteY2" fmla="*/ 0 h 232391"/>
                <a:gd name="connsiteX3" fmla="*/ 733642 w 895395"/>
                <a:gd name="connsiteY3" fmla="*/ 67733 h 232391"/>
                <a:gd name="connsiteX4" fmla="*/ 786861 w 895395"/>
                <a:gd name="connsiteY4" fmla="*/ 120952 h 232391"/>
                <a:gd name="connsiteX5" fmla="*/ 598176 w 895395"/>
                <a:gd name="connsiteY5" fmla="*/ 198362 h 232391"/>
                <a:gd name="connsiteX6" fmla="*/ 177261 w 895395"/>
                <a:gd name="connsiteY6" fmla="*/ 232228 h 232391"/>
                <a:gd name="connsiteX7" fmla="*/ 293376 w 895395"/>
                <a:gd name="connsiteY7" fmla="*/ 208038 h 232391"/>
                <a:gd name="connsiteX8" fmla="*/ 230480 w 895395"/>
                <a:gd name="connsiteY8" fmla="*/ 140305 h 232391"/>
                <a:gd name="connsiteX9" fmla="*/ 264347 w 895395"/>
                <a:gd name="connsiteY9" fmla="*/ 130628 h 232391"/>
                <a:gd name="connsiteX10" fmla="*/ 3090 w 895395"/>
                <a:gd name="connsiteY10" fmla="*/ 33867 h 23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5395" h="232391">
                  <a:moveTo>
                    <a:pt x="3090" y="33867"/>
                  </a:moveTo>
                  <a:cubicBezTo>
                    <a:pt x="36957" y="23384"/>
                    <a:pt x="319985" y="73377"/>
                    <a:pt x="467547" y="67733"/>
                  </a:cubicBezTo>
                  <a:cubicBezTo>
                    <a:pt x="615109" y="62089"/>
                    <a:pt x="844112" y="0"/>
                    <a:pt x="888461" y="0"/>
                  </a:cubicBezTo>
                  <a:cubicBezTo>
                    <a:pt x="932810" y="0"/>
                    <a:pt x="750575" y="47574"/>
                    <a:pt x="733642" y="67733"/>
                  </a:cubicBezTo>
                  <a:cubicBezTo>
                    <a:pt x="716709" y="87892"/>
                    <a:pt x="809439" y="99181"/>
                    <a:pt x="786861" y="120952"/>
                  </a:cubicBezTo>
                  <a:cubicBezTo>
                    <a:pt x="764283" y="142723"/>
                    <a:pt x="699776" y="179816"/>
                    <a:pt x="598176" y="198362"/>
                  </a:cubicBezTo>
                  <a:cubicBezTo>
                    <a:pt x="496576" y="216908"/>
                    <a:pt x="228061" y="230615"/>
                    <a:pt x="177261" y="232228"/>
                  </a:cubicBezTo>
                  <a:cubicBezTo>
                    <a:pt x="126461" y="233841"/>
                    <a:pt x="284506" y="223359"/>
                    <a:pt x="293376" y="208038"/>
                  </a:cubicBezTo>
                  <a:cubicBezTo>
                    <a:pt x="302246" y="192718"/>
                    <a:pt x="235318" y="153207"/>
                    <a:pt x="230480" y="140305"/>
                  </a:cubicBezTo>
                  <a:cubicBezTo>
                    <a:pt x="225642" y="127403"/>
                    <a:pt x="304664" y="146755"/>
                    <a:pt x="264347" y="130628"/>
                  </a:cubicBezTo>
                  <a:cubicBezTo>
                    <a:pt x="224030" y="114501"/>
                    <a:pt x="-30777" y="44350"/>
                    <a:pt x="3090" y="3386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 1435">
              <a:extLst>
                <a:ext uri="{FF2B5EF4-FFF2-40B4-BE49-F238E27FC236}">
                  <a16:creationId xmlns:a16="http://schemas.microsoft.com/office/drawing/2014/main" id="{0E7C3B06-2A5E-21BB-D138-3F5C14173FDB}"/>
                </a:ext>
              </a:extLst>
            </p:cNvPr>
            <p:cNvSpPr/>
            <p:nvPr/>
          </p:nvSpPr>
          <p:spPr>
            <a:xfrm>
              <a:off x="4760101" y="3366174"/>
              <a:ext cx="874074" cy="194671"/>
            </a:xfrm>
            <a:custGeom>
              <a:avLst/>
              <a:gdLst>
                <a:gd name="connsiteX0" fmla="*/ 10261 w 874074"/>
                <a:gd name="connsiteY0" fmla="*/ 1140 h 194671"/>
                <a:gd name="connsiteX1" fmla="*/ 590832 w 874074"/>
                <a:gd name="connsiteY1" fmla="*/ 54359 h 194671"/>
                <a:gd name="connsiteX2" fmla="*/ 871442 w 874074"/>
                <a:gd name="connsiteY2" fmla="*/ 49521 h 194671"/>
                <a:gd name="connsiteX3" fmla="*/ 726299 w 874074"/>
                <a:gd name="connsiteY3" fmla="*/ 102740 h 194671"/>
                <a:gd name="connsiteX4" fmla="*/ 639213 w 874074"/>
                <a:gd name="connsiteY4" fmla="*/ 180150 h 194671"/>
                <a:gd name="connsiteX5" fmla="*/ 232813 w 874074"/>
                <a:gd name="connsiteY5" fmla="*/ 194664 h 194671"/>
                <a:gd name="connsiteX6" fmla="*/ 286032 w 874074"/>
                <a:gd name="connsiteY6" fmla="*/ 165636 h 194671"/>
                <a:gd name="connsiteX7" fmla="*/ 223137 w 874074"/>
                <a:gd name="connsiteY7" fmla="*/ 112416 h 194671"/>
                <a:gd name="connsiteX8" fmla="*/ 10261 w 874074"/>
                <a:gd name="connsiteY8" fmla="*/ 1140 h 19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4074" h="194671">
                  <a:moveTo>
                    <a:pt x="10261" y="1140"/>
                  </a:moveTo>
                  <a:cubicBezTo>
                    <a:pt x="71543" y="-8536"/>
                    <a:pt x="447302" y="46296"/>
                    <a:pt x="590832" y="54359"/>
                  </a:cubicBezTo>
                  <a:cubicBezTo>
                    <a:pt x="734362" y="62422"/>
                    <a:pt x="848864" y="41458"/>
                    <a:pt x="871442" y="49521"/>
                  </a:cubicBezTo>
                  <a:cubicBezTo>
                    <a:pt x="894020" y="57584"/>
                    <a:pt x="765004" y="80969"/>
                    <a:pt x="726299" y="102740"/>
                  </a:cubicBezTo>
                  <a:cubicBezTo>
                    <a:pt x="687594" y="124511"/>
                    <a:pt x="721461" y="164829"/>
                    <a:pt x="639213" y="180150"/>
                  </a:cubicBezTo>
                  <a:cubicBezTo>
                    <a:pt x="556965" y="195471"/>
                    <a:pt x="232813" y="194664"/>
                    <a:pt x="232813" y="194664"/>
                  </a:cubicBezTo>
                  <a:cubicBezTo>
                    <a:pt x="173950" y="192245"/>
                    <a:pt x="287645" y="179344"/>
                    <a:pt x="286032" y="165636"/>
                  </a:cubicBezTo>
                  <a:cubicBezTo>
                    <a:pt x="284419" y="151928"/>
                    <a:pt x="265874" y="137413"/>
                    <a:pt x="223137" y="112416"/>
                  </a:cubicBezTo>
                  <a:cubicBezTo>
                    <a:pt x="180401" y="87419"/>
                    <a:pt x="-51021" y="10816"/>
                    <a:pt x="10261" y="114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>
              <a:extLst>
                <a:ext uri="{FF2B5EF4-FFF2-40B4-BE49-F238E27FC236}">
                  <a16:creationId xmlns:a16="http://schemas.microsoft.com/office/drawing/2014/main" id="{35216E9A-1592-410B-7385-A8DF0049CBD6}"/>
                </a:ext>
              </a:extLst>
            </p:cNvPr>
            <p:cNvSpPr/>
            <p:nvPr/>
          </p:nvSpPr>
          <p:spPr>
            <a:xfrm>
              <a:off x="4871288" y="2188602"/>
              <a:ext cx="379227" cy="702237"/>
            </a:xfrm>
            <a:custGeom>
              <a:avLst/>
              <a:gdLst>
                <a:gd name="connsiteX0" fmla="*/ 378045 w 379227"/>
                <a:gd name="connsiteY0" fmla="*/ 3055 h 702237"/>
                <a:gd name="connsiteX1" fmla="*/ 266769 w 379227"/>
                <a:gd name="connsiteY1" fmla="*/ 423969 h 702237"/>
                <a:gd name="connsiteX2" fmla="*/ 286122 w 379227"/>
                <a:gd name="connsiteY2" fmla="*/ 685227 h 702237"/>
                <a:gd name="connsiteX3" fmla="*/ 136141 w 379227"/>
                <a:gd name="connsiteY3" fmla="*/ 675550 h 702237"/>
                <a:gd name="connsiteX4" fmla="*/ 24864 w 379227"/>
                <a:gd name="connsiteY4" fmla="*/ 665874 h 702237"/>
                <a:gd name="connsiteX5" fmla="*/ 92598 w 379227"/>
                <a:gd name="connsiteY5" fmla="*/ 457836 h 702237"/>
                <a:gd name="connsiteX6" fmla="*/ 674 w 379227"/>
                <a:gd name="connsiteY6" fmla="*/ 496541 h 702237"/>
                <a:gd name="connsiteX7" fmla="*/ 150655 w 379227"/>
                <a:gd name="connsiteY7" fmla="*/ 283665 h 702237"/>
                <a:gd name="connsiteX8" fmla="*/ 165169 w 379227"/>
                <a:gd name="connsiteY8" fmla="*/ 90141 h 702237"/>
                <a:gd name="connsiteX9" fmla="*/ 184522 w 379227"/>
                <a:gd name="connsiteY9" fmla="*/ 225608 h 702237"/>
                <a:gd name="connsiteX10" fmla="*/ 378045 w 379227"/>
                <a:gd name="connsiteY10" fmla="*/ 3055 h 70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9227" h="702237">
                  <a:moveTo>
                    <a:pt x="378045" y="3055"/>
                  </a:moveTo>
                  <a:cubicBezTo>
                    <a:pt x="391753" y="36115"/>
                    <a:pt x="282089" y="310274"/>
                    <a:pt x="266769" y="423969"/>
                  </a:cubicBezTo>
                  <a:cubicBezTo>
                    <a:pt x="251449" y="537664"/>
                    <a:pt x="307893" y="643297"/>
                    <a:pt x="286122" y="685227"/>
                  </a:cubicBezTo>
                  <a:cubicBezTo>
                    <a:pt x="264351" y="727157"/>
                    <a:pt x="179684" y="678776"/>
                    <a:pt x="136141" y="675550"/>
                  </a:cubicBezTo>
                  <a:cubicBezTo>
                    <a:pt x="92598" y="672325"/>
                    <a:pt x="32121" y="702160"/>
                    <a:pt x="24864" y="665874"/>
                  </a:cubicBezTo>
                  <a:cubicBezTo>
                    <a:pt x="17607" y="629588"/>
                    <a:pt x="96630" y="486058"/>
                    <a:pt x="92598" y="457836"/>
                  </a:cubicBezTo>
                  <a:cubicBezTo>
                    <a:pt x="88566" y="429614"/>
                    <a:pt x="-9002" y="525569"/>
                    <a:pt x="674" y="496541"/>
                  </a:cubicBezTo>
                  <a:cubicBezTo>
                    <a:pt x="10350" y="467513"/>
                    <a:pt x="123239" y="351398"/>
                    <a:pt x="150655" y="283665"/>
                  </a:cubicBezTo>
                  <a:cubicBezTo>
                    <a:pt x="178071" y="215932"/>
                    <a:pt x="159524" y="99817"/>
                    <a:pt x="165169" y="90141"/>
                  </a:cubicBezTo>
                  <a:cubicBezTo>
                    <a:pt x="170814" y="80465"/>
                    <a:pt x="151462" y="235284"/>
                    <a:pt x="184522" y="225608"/>
                  </a:cubicBezTo>
                  <a:cubicBezTo>
                    <a:pt x="217582" y="215932"/>
                    <a:pt x="364337" y="-30005"/>
                    <a:pt x="378045" y="305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>
              <a:extLst>
                <a:ext uri="{FF2B5EF4-FFF2-40B4-BE49-F238E27FC236}">
                  <a16:creationId xmlns:a16="http://schemas.microsoft.com/office/drawing/2014/main" id="{7CFAE5FC-60DF-EA90-7D60-3DD157BC43C0}"/>
                </a:ext>
              </a:extLst>
            </p:cNvPr>
            <p:cNvSpPr/>
            <p:nvPr/>
          </p:nvSpPr>
          <p:spPr>
            <a:xfrm>
              <a:off x="4865142" y="2878607"/>
              <a:ext cx="123797" cy="121495"/>
            </a:xfrm>
            <a:custGeom>
              <a:avLst/>
              <a:gdLst>
                <a:gd name="connsiteX0" fmla="*/ 1982 w 123797"/>
                <a:gd name="connsiteY0" fmla="*/ 60 h 121495"/>
                <a:gd name="connsiteX1" fmla="*/ 69715 w 123797"/>
                <a:gd name="connsiteY1" fmla="*/ 96822 h 121495"/>
                <a:gd name="connsiteX2" fmla="*/ 122934 w 123797"/>
                <a:gd name="connsiteY2" fmla="*/ 121012 h 121495"/>
                <a:gd name="connsiteX3" fmla="*/ 26172 w 123797"/>
                <a:gd name="connsiteY3" fmla="*/ 82307 h 121495"/>
                <a:gd name="connsiteX4" fmla="*/ 1982 w 123797"/>
                <a:gd name="connsiteY4" fmla="*/ 60 h 12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797" h="121495">
                  <a:moveTo>
                    <a:pt x="1982" y="60"/>
                  </a:moveTo>
                  <a:cubicBezTo>
                    <a:pt x="9239" y="2479"/>
                    <a:pt x="49556" y="76663"/>
                    <a:pt x="69715" y="96822"/>
                  </a:cubicBezTo>
                  <a:cubicBezTo>
                    <a:pt x="89874" y="116981"/>
                    <a:pt x="130191" y="123431"/>
                    <a:pt x="122934" y="121012"/>
                  </a:cubicBezTo>
                  <a:cubicBezTo>
                    <a:pt x="115677" y="118593"/>
                    <a:pt x="43912" y="96015"/>
                    <a:pt x="26172" y="82307"/>
                  </a:cubicBezTo>
                  <a:cubicBezTo>
                    <a:pt x="8432" y="68599"/>
                    <a:pt x="-5275" y="-2359"/>
                    <a:pt x="1982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>
              <a:extLst>
                <a:ext uri="{FF2B5EF4-FFF2-40B4-BE49-F238E27FC236}">
                  <a16:creationId xmlns:a16="http://schemas.microsoft.com/office/drawing/2014/main" id="{A032A587-F5D4-2995-D8FC-66F61D3225DB}"/>
                </a:ext>
              </a:extLst>
            </p:cNvPr>
            <p:cNvSpPr/>
            <p:nvPr/>
          </p:nvSpPr>
          <p:spPr>
            <a:xfrm>
              <a:off x="4735503" y="2119082"/>
              <a:ext cx="249200" cy="251937"/>
            </a:xfrm>
            <a:custGeom>
              <a:avLst/>
              <a:gdLst>
                <a:gd name="connsiteX0" fmla="*/ 992 w 249200"/>
                <a:gd name="connsiteY0" fmla="*/ 4 h 251937"/>
                <a:gd name="connsiteX1" fmla="*/ 155811 w 249200"/>
                <a:gd name="connsiteY1" fmla="*/ 140308 h 251937"/>
                <a:gd name="connsiteX2" fmla="*/ 218707 w 249200"/>
                <a:gd name="connsiteY2" fmla="*/ 251585 h 251937"/>
                <a:gd name="connsiteX3" fmla="*/ 223545 w 249200"/>
                <a:gd name="connsiteY3" fmla="*/ 174175 h 251937"/>
                <a:gd name="connsiteX4" fmla="*/ 238059 w 249200"/>
                <a:gd name="connsiteY4" fmla="*/ 135470 h 251937"/>
                <a:gd name="connsiteX5" fmla="*/ 992 w 249200"/>
                <a:gd name="connsiteY5" fmla="*/ 4 h 25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200" h="251937">
                  <a:moveTo>
                    <a:pt x="992" y="4"/>
                  </a:moveTo>
                  <a:cubicBezTo>
                    <a:pt x="-12716" y="810"/>
                    <a:pt x="119525" y="98378"/>
                    <a:pt x="155811" y="140308"/>
                  </a:cubicBezTo>
                  <a:cubicBezTo>
                    <a:pt x="192097" y="182238"/>
                    <a:pt x="207418" y="245941"/>
                    <a:pt x="218707" y="251585"/>
                  </a:cubicBezTo>
                  <a:cubicBezTo>
                    <a:pt x="229996" y="257230"/>
                    <a:pt x="220320" y="193528"/>
                    <a:pt x="223545" y="174175"/>
                  </a:cubicBezTo>
                  <a:cubicBezTo>
                    <a:pt x="226770" y="154823"/>
                    <a:pt x="268700" y="159660"/>
                    <a:pt x="238059" y="135470"/>
                  </a:cubicBezTo>
                  <a:cubicBezTo>
                    <a:pt x="207418" y="111280"/>
                    <a:pt x="14700" y="-802"/>
                    <a:pt x="992" y="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>
              <a:extLst>
                <a:ext uri="{FF2B5EF4-FFF2-40B4-BE49-F238E27FC236}">
                  <a16:creationId xmlns:a16="http://schemas.microsoft.com/office/drawing/2014/main" id="{28DD77EE-50CF-D79A-2BB5-CD064CAA549D}"/>
                </a:ext>
              </a:extLst>
            </p:cNvPr>
            <p:cNvSpPr/>
            <p:nvPr/>
          </p:nvSpPr>
          <p:spPr>
            <a:xfrm>
              <a:off x="4446151" y="2093752"/>
              <a:ext cx="346720" cy="292561"/>
            </a:xfrm>
            <a:custGeom>
              <a:avLst/>
              <a:gdLst>
                <a:gd name="connsiteX0" fmla="*/ 343563 w 346720"/>
                <a:gd name="connsiteY0" fmla="*/ 54362 h 292561"/>
                <a:gd name="connsiteX1" fmla="*/ 203259 w 346720"/>
                <a:gd name="connsiteY1" fmla="*/ 107581 h 292561"/>
                <a:gd name="connsiteX2" fmla="*/ 222611 w 346720"/>
                <a:gd name="connsiteY2" fmla="*/ 228534 h 292561"/>
                <a:gd name="connsiteX3" fmla="*/ 198420 w 346720"/>
                <a:gd name="connsiteY3" fmla="*/ 214019 h 292561"/>
                <a:gd name="connsiteX4" fmla="*/ 246801 w 346720"/>
                <a:gd name="connsiteY4" fmla="*/ 281753 h 292561"/>
                <a:gd name="connsiteX5" fmla="*/ 96820 w 346720"/>
                <a:gd name="connsiteY5" fmla="*/ 286591 h 292561"/>
                <a:gd name="connsiteX6" fmla="*/ 96820 w 346720"/>
                <a:gd name="connsiteY6" fmla="*/ 223696 h 292561"/>
                <a:gd name="connsiteX7" fmla="*/ 59 w 346720"/>
                <a:gd name="connsiteY7" fmla="*/ 35010 h 292561"/>
                <a:gd name="connsiteX8" fmla="*/ 82306 w 346720"/>
                <a:gd name="connsiteY8" fmla="*/ 141448 h 292561"/>
                <a:gd name="connsiteX9" fmla="*/ 72630 w 346720"/>
                <a:gd name="connsiteY9" fmla="*/ 1143 h 292561"/>
                <a:gd name="connsiteX10" fmla="*/ 101659 w 346720"/>
                <a:gd name="connsiteY10" fmla="*/ 73715 h 292561"/>
                <a:gd name="connsiteX11" fmla="*/ 285506 w 346720"/>
                <a:gd name="connsiteY11" fmla="*/ 49524 h 292561"/>
                <a:gd name="connsiteX12" fmla="*/ 343563 w 346720"/>
                <a:gd name="connsiteY12" fmla="*/ 54362 h 29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6720" h="292561">
                  <a:moveTo>
                    <a:pt x="343563" y="54362"/>
                  </a:moveTo>
                  <a:cubicBezTo>
                    <a:pt x="329855" y="64038"/>
                    <a:pt x="223418" y="78552"/>
                    <a:pt x="203259" y="107581"/>
                  </a:cubicBezTo>
                  <a:cubicBezTo>
                    <a:pt x="183100" y="136610"/>
                    <a:pt x="222611" y="228534"/>
                    <a:pt x="222611" y="228534"/>
                  </a:cubicBezTo>
                  <a:cubicBezTo>
                    <a:pt x="221804" y="246274"/>
                    <a:pt x="194388" y="205149"/>
                    <a:pt x="198420" y="214019"/>
                  </a:cubicBezTo>
                  <a:cubicBezTo>
                    <a:pt x="202452" y="222889"/>
                    <a:pt x="263734" y="269658"/>
                    <a:pt x="246801" y="281753"/>
                  </a:cubicBezTo>
                  <a:cubicBezTo>
                    <a:pt x="229868" y="293848"/>
                    <a:pt x="121817" y="296267"/>
                    <a:pt x="96820" y="286591"/>
                  </a:cubicBezTo>
                  <a:cubicBezTo>
                    <a:pt x="71823" y="276915"/>
                    <a:pt x="112947" y="265626"/>
                    <a:pt x="96820" y="223696"/>
                  </a:cubicBezTo>
                  <a:cubicBezTo>
                    <a:pt x="80693" y="181766"/>
                    <a:pt x="2478" y="48718"/>
                    <a:pt x="59" y="35010"/>
                  </a:cubicBezTo>
                  <a:cubicBezTo>
                    <a:pt x="-2360" y="21302"/>
                    <a:pt x="70211" y="147093"/>
                    <a:pt x="82306" y="141448"/>
                  </a:cubicBezTo>
                  <a:cubicBezTo>
                    <a:pt x="94401" y="135804"/>
                    <a:pt x="69405" y="12432"/>
                    <a:pt x="72630" y="1143"/>
                  </a:cubicBezTo>
                  <a:cubicBezTo>
                    <a:pt x="75855" y="-10146"/>
                    <a:pt x="66180" y="65652"/>
                    <a:pt x="101659" y="73715"/>
                  </a:cubicBezTo>
                  <a:cubicBezTo>
                    <a:pt x="137138" y="81778"/>
                    <a:pt x="246801" y="54362"/>
                    <a:pt x="285506" y="49524"/>
                  </a:cubicBezTo>
                  <a:cubicBezTo>
                    <a:pt x="324211" y="44686"/>
                    <a:pt x="357271" y="44686"/>
                    <a:pt x="343563" y="54362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>
              <a:extLst>
                <a:ext uri="{FF2B5EF4-FFF2-40B4-BE49-F238E27FC236}">
                  <a16:creationId xmlns:a16="http://schemas.microsoft.com/office/drawing/2014/main" id="{42807C70-5A02-7354-CAF9-A7C37F679377}"/>
                </a:ext>
              </a:extLst>
            </p:cNvPr>
            <p:cNvSpPr/>
            <p:nvPr/>
          </p:nvSpPr>
          <p:spPr>
            <a:xfrm>
              <a:off x="5421534" y="2213331"/>
              <a:ext cx="588347" cy="259699"/>
            </a:xfrm>
            <a:custGeom>
              <a:avLst/>
              <a:gdLst>
                <a:gd name="connsiteX0" fmla="*/ 6809 w 588347"/>
                <a:gd name="connsiteY0" fmla="*/ 118631 h 259699"/>
                <a:gd name="connsiteX1" fmla="*/ 137437 w 588347"/>
                <a:gd name="connsiteY1" fmla="*/ 36383 h 259699"/>
                <a:gd name="connsiteX2" fmla="*/ 330961 w 588347"/>
                <a:gd name="connsiteY2" fmla="*/ 36383 h 259699"/>
                <a:gd name="connsiteX3" fmla="*/ 311609 w 588347"/>
                <a:gd name="connsiteY3" fmla="*/ 7355 h 259699"/>
                <a:gd name="connsiteX4" fmla="*/ 577704 w 588347"/>
                <a:gd name="connsiteY4" fmla="*/ 191202 h 259699"/>
                <a:gd name="connsiteX5" fmla="*/ 500295 w 588347"/>
                <a:gd name="connsiteY5" fmla="*/ 249259 h 259699"/>
                <a:gd name="connsiteX6" fmla="*/ 176142 w 588347"/>
                <a:gd name="connsiteY6" fmla="*/ 258936 h 259699"/>
                <a:gd name="connsiteX7" fmla="*/ 345476 w 588347"/>
                <a:gd name="connsiteY7" fmla="*/ 239583 h 259699"/>
                <a:gd name="connsiteX8" fmla="*/ 389018 w 588347"/>
                <a:gd name="connsiteY8" fmla="*/ 167012 h 259699"/>
                <a:gd name="connsiteX9" fmla="*/ 350314 w 588347"/>
                <a:gd name="connsiteY9" fmla="*/ 79926 h 259699"/>
                <a:gd name="connsiteX10" fmla="*/ 6809 w 588347"/>
                <a:gd name="connsiteY10" fmla="*/ 118631 h 25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347" h="259699">
                  <a:moveTo>
                    <a:pt x="6809" y="118631"/>
                  </a:moveTo>
                  <a:cubicBezTo>
                    <a:pt x="-28670" y="111374"/>
                    <a:pt x="83412" y="50091"/>
                    <a:pt x="137437" y="36383"/>
                  </a:cubicBezTo>
                  <a:cubicBezTo>
                    <a:pt x="191462" y="22675"/>
                    <a:pt x="301932" y="41221"/>
                    <a:pt x="330961" y="36383"/>
                  </a:cubicBezTo>
                  <a:cubicBezTo>
                    <a:pt x="359990" y="31545"/>
                    <a:pt x="270485" y="-18448"/>
                    <a:pt x="311609" y="7355"/>
                  </a:cubicBezTo>
                  <a:cubicBezTo>
                    <a:pt x="352733" y="33158"/>
                    <a:pt x="546256" y="150885"/>
                    <a:pt x="577704" y="191202"/>
                  </a:cubicBezTo>
                  <a:cubicBezTo>
                    <a:pt x="609152" y="231519"/>
                    <a:pt x="567222" y="237970"/>
                    <a:pt x="500295" y="249259"/>
                  </a:cubicBezTo>
                  <a:cubicBezTo>
                    <a:pt x="433368" y="260548"/>
                    <a:pt x="201945" y="260549"/>
                    <a:pt x="176142" y="258936"/>
                  </a:cubicBezTo>
                  <a:cubicBezTo>
                    <a:pt x="150339" y="257323"/>
                    <a:pt x="309997" y="254904"/>
                    <a:pt x="345476" y="239583"/>
                  </a:cubicBezTo>
                  <a:cubicBezTo>
                    <a:pt x="380955" y="224262"/>
                    <a:pt x="388212" y="193621"/>
                    <a:pt x="389018" y="167012"/>
                  </a:cubicBezTo>
                  <a:cubicBezTo>
                    <a:pt x="389824" y="140403"/>
                    <a:pt x="409177" y="92828"/>
                    <a:pt x="350314" y="79926"/>
                  </a:cubicBezTo>
                  <a:cubicBezTo>
                    <a:pt x="291451" y="67024"/>
                    <a:pt x="42288" y="125888"/>
                    <a:pt x="6809" y="118631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 1441">
              <a:extLst>
                <a:ext uri="{FF2B5EF4-FFF2-40B4-BE49-F238E27FC236}">
                  <a16:creationId xmlns:a16="http://schemas.microsoft.com/office/drawing/2014/main" id="{D326A093-F5CB-5512-6CDA-B4AEC6A227A4}"/>
                </a:ext>
              </a:extLst>
            </p:cNvPr>
            <p:cNvSpPr/>
            <p:nvPr/>
          </p:nvSpPr>
          <p:spPr>
            <a:xfrm>
              <a:off x="4670820" y="2963100"/>
              <a:ext cx="1047868" cy="341594"/>
            </a:xfrm>
            <a:custGeom>
              <a:avLst/>
              <a:gdLst>
                <a:gd name="connsiteX0" fmla="*/ 41485 w 1047868"/>
                <a:gd name="connsiteY0" fmla="*/ 109090 h 341594"/>
                <a:gd name="connsiteX1" fmla="*/ 544647 w 1047868"/>
                <a:gd name="connsiteY1" fmla="*/ 109090 h 341594"/>
                <a:gd name="connsiteX2" fmla="*/ 472075 w 1047868"/>
                <a:gd name="connsiteY2" fmla="*/ 109090 h 341594"/>
                <a:gd name="connsiteX3" fmla="*/ 747847 w 1047868"/>
                <a:gd name="connsiteY3" fmla="*/ 94576 h 341594"/>
                <a:gd name="connsiteX4" fmla="*/ 970399 w 1047868"/>
                <a:gd name="connsiteY4" fmla="*/ 133281 h 341594"/>
                <a:gd name="connsiteX5" fmla="*/ 1028456 w 1047868"/>
                <a:gd name="connsiteY5" fmla="*/ 268748 h 341594"/>
                <a:gd name="connsiteX6" fmla="*/ 960723 w 1047868"/>
                <a:gd name="connsiteY6" fmla="*/ 191338 h 341594"/>
                <a:gd name="connsiteX7" fmla="*/ 167275 w 1047868"/>
                <a:gd name="connsiteY7" fmla="*/ 201014 h 341594"/>
                <a:gd name="connsiteX8" fmla="*/ 31809 w 1047868"/>
                <a:gd name="connsiteY8" fmla="*/ 341319 h 341594"/>
                <a:gd name="connsiteX9" fmla="*/ 99542 w 1047868"/>
                <a:gd name="connsiteY9" fmla="*/ 230043 h 341594"/>
                <a:gd name="connsiteX10" fmla="*/ 31809 w 1047868"/>
                <a:gd name="connsiteY10" fmla="*/ 2652 h 341594"/>
                <a:gd name="connsiteX11" fmla="*/ 41485 w 1047868"/>
                <a:gd name="connsiteY11" fmla="*/ 109090 h 34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868" h="341594">
                  <a:moveTo>
                    <a:pt x="41485" y="109090"/>
                  </a:moveTo>
                  <a:cubicBezTo>
                    <a:pt x="126958" y="126830"/>
                    <a:pt x="544647" y="109090"/>
                    <a:pt x="544647" y="109090"/>
                  </a:cubicBezTo>
                  <a:cubicBezTo>
                    <a:pt x="616412" y="109090"/>
                    <a:pt x="438208" y="111509"/>
                    <a:pt x="472075" y="109090"/>
                  </a:cubicBezTo>
                  <a:cubicBezTo>
                    <a:pt x="505942" y="106671"/>
                    <a:pt x="664793" y="90544"/>
                    <a:pt x="747847" y="94576"/>
                  </a:cubicBezTo>
                  <a:cubicBezTo>
                    <a:pt x="830901" y="98608"/>
                    <a:pt x="923631" y="104252"/>
                    <a:pt x="970399" y="133281"/>
                  </a:cubicBezTo>
                  <a:cubicBezTo>
                    <a:pt x="1017167" y="162310"/>
                    <a:pt x="1030069" y="259072"/>
                    <a:pt x="1028456" y="268748"/>
                  </a:cubicBezTo>
                  <a:cubicBezTo>
                    <a:pt x="1026843" y="278424"/>
                    <a:pt x="1104253" y="202627"/>
                    <a:pt x="960723" y="191338"/>
                  </a:cubicBezTo>
                  <a:cubicBezTo>
                    <a:pt x="817193" y="180049"/>
                    <a:pt x="322094" y="176017"/>
                    <a:pt x="167275" y="201014"/>
                  </a:cubicBezTo>
                  <a:cubicBezTo>
                    <a:pt x="12456" y="226011"/>
                    <a:pt x="43098" y="336481"/>
                    <a:pt x="31809" y="341319"/>
                  </a:cubicBezTo>
                  <a:cubicBezTo>
                    <a:pt x="20520" y="346157"/>
                    <a:pt x="99542" y="286487"/>
                    <a:pt x="99542" y="230043"/>
                  </a:cubicBezTo>
                  <a:cubicBezTo>
                    <a:pt x="99542" y="173599"/>
                    <a:pt x="35034" y="23617"/>
                    <a:pt x="31809" y="2652"/>
                  </a:cubicBezTo>
                  <a:cubicBezTo>
                    <a:pt x="28584" y="-18313"/>
                    <a:pt x="-43988" y="91350"/>
                    <a:pt x="41485" y="10909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>
              <a:extLst>
                <a:ext uri="{FF2B5EF4-FFF2-40B4-BE49-F238E27FC236}">
                  <a16:creationId xmlns:a16="http://schemas.microsoft.com/office/drawing/2014/main" id="{F39CD74E-8D65-212A-6C30-180E50D45758}"/>
                </a:ext>
              </a:extLst>
            </p:cNvPr>
            <p:cNvSpPr/>
            <p:nvPr/>
          </p:nvSpPr>
          <p:spPr>
            <a:xfrm>
              <a:off x="5551693" y="3284698"/>
              <a:ext cx="186372" cy="295967"/>
            </a:xfrm>
            <a:custGeom>
              <a:avLst/>
              <a:gdLst>
                <a:gd name="connsiteX0" fmla="*/ 186288 w 186372"/>
                <a:gd name="connsiteY0" fmla="*/ 369 h 295967"/>
                <a:gd name="connsiteX1" fmla="*/ 79850 w 186372"/>
                <a:gd name="connsiteY1" fmla="*/ 77778 h 295967"/>
                <a:gd name="connsiteX2" fmla="*/ 70174 w 186372"/>
                <a:gd name="connsiteY2" fmla="*/ 135835 h 295967"/>
                <a:gd name="connsiteX3" fmla="*/ 2440 w 186372"/>
                <a:gd name="connsiteY3" fmla="*/ 295492 h 295967"/>
                <a:gd name="connsiteX4" fmla="*/ 16955 w 186372"/>
                <a:gd name="connsiteY4" fmla="*/ 184216 h 295967"/>
                <a:gd name="connsiteX5" fmla="*/ 36307 w 186372"/>
                <a:gd name="connsiteY5" fmla="*/ 160026 h 295967"/>
                <a:gd name="connsiteX6" fmla="*/ 60497 w 186372"/>
                <a:gd name="connsiteY6" fmla="*/ 111645 h 295967"/>
                <a:gd name="connsiteX7" fmla="*/ 186288 w 186372"/>
                <a:gd name="connsiteY7" fmla="*/ 369 h 29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372" h="295967">
                  <a:moveTo>
                    <a:pt x="186288" y="369"/>
                  </a:moveTo>
                  <a:cubicBezTo>
                    <a:pt x="189513" y="-5275"/>
                    <a:pt x="99202" y="55200"/>
                    <a:pt x="79850" y="77778"/>
                  </a:cubicBezTo>
                  <a:cubicBezTo>
                    <a:pt x="60498" y="100356"/>
                    <a:pt x="83076" y="99549"/>
                    <a:pt x="70174" y="135835"/>
                  </a:cubicBezTo>
                  <a:cubicBezTo>
                    <a:pt x="57272" y="172121"/>
                    <a:pt x="11310" y="287429"/>
                    <a:pt x="2440" y="295492"/>
                  </a:cubicBezTo>
                  <a:cubicBezTo>
                    <a:pt x="-6430" y="303555"/>
                    <a:pt x="11311" y="206794"/>
                    <a:pt x="16955" y="184216"/>
                  </a:cubicBezTo>
                  <a:cubicBezTo>
                    <a:pt x="22599" y="161638"/>
                    <a:pt x="29050" y="172121"/>
                    <a:pt x="36307" y="160026"/>
                  </a:cubicBezTo>
                  <a:cubicBezTo>
                    <a:pt x="43564" y="147931"/>
                    <a:pt x="41145" y="135029"/>
                    <a:pt x="60497" y="111645"/>
                  </a:cubicBezTo>
                  <a:cubicBezTo>
                    <a:pt x="79849" y="88261"/>
                    <a:pt x="183063" y="6013"/>
                    <a:pt x="186288" y="3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>
              <a:extLst>
                <a:ext uri="{FF2B5EF4-FFF2-40B4-BE49-F238E27FC236}">
                  <a16:creationId xmlns:a16="http://schemas.microsoft.com/office/drawing/2014/main" id="{B0956BAA-B4B1-7CDE-8FA2-5A9AB9F2FADC}"/>
                </a:ext>
              </a:extLst>
            </p:cNvPr>
            <p:cNvSpPr/>
            <p:nvPr/>
          </p:nvSpPr>
          <p:spPr>
            <a:xfrm>
              <a:off x="4188570" y="2669394"/>
              <a:ext cx="174195" cy="653089"/>
            </a:xfrm>
            <a:custGeom>
              <a:avLst/>
              <a:gdLst>
                <a:gd name="connsiteX0" fmla="*/ 1220 w 174195"/>
                <a:gd name="connsiteY0" fmla="*/ 1235 h 653089"/>
                <a:gd name="connsiteX1" fmla="*/ 78630 w 174195"/>
                <a:gd name="connsiteY1" fmla="*/ 359254 h 653089"/>
                <a:gd name="connsiteX2" fmla="*/ 170554 w 174195"/>
                <a:gd name="connsiteY2" fmla="*/ 649539 h 653089"/>
                <a:gd name="connsiteX3" fmla="*/ 141525 w 174195"/>
                <a:gd name="connsiteY3" fmla="*/ 489882 h 653089"/>
                <a:gd name="connsiteX4" fmla="*/ 1220 w 174195"/>
                <a:gd name="connsiteY4" fmla="*/ 1235 h 65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195" h="653089">
                  <a:moveTo>
                    <a:pt x="1220" y="1235"/>
                  </a:moveTo>
                  <a:cubicBezTo>
                    <a:pt x="-9262" y="-20536"/>
                    <a:pt x="50408" y="251203"/>
                    <a:pt x="78630" y="359254"/>
                  </a:cubicBezTo>
                  <a:cubicBezTo>
                    <a:pt x="106852" y="467305"/>
                    <a:pt x="160072" y="627768"/>
                    <a:pt x="170554" y="649539"/>
                  </a:cubicBezTo>
                  <a:cubicBezTo>
                    <a:pt x="181036" y="671310"/>
                    <a:pt x="168135" y="589869"/>
                    <a:pt x="141525" y="489882"/>
                  </a:cubicBezTo>
                  <a:cubicBezTo>
                    <a:pt x="114916" y="389895"/>
                    <a:pt x="11702" y="23006"/>
                    <a:pt x="1220" y="1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>
              <a:extLst>
                <a:ext uri="{FF2B5EF4-FFF2-40B4-BE49-F238E27FC236}">
                  <a16:creationId xmlns:a16="http://schemas.microsoft.com/office/drawing/2014/main" id="{25602316-EBF3-7666-6ECE-78B8A669B640}"/>
                </a:ext>
              </a:extLst>
            </p:cNvPr>
            <p:cNvSpPr/>
            <p:nvPr/>
          </p:nvSpPr>
          <p:spPr>
            <a:xfrm>
              <a:off x="5992123" y="2012303"/>
              <a:ext cx="159696" cy="1179060"/>
            </a:xfrm>
            <a:custGeom>
              <a:avLst/>
              <a:gdLst>
                <a:gd name="connsiteX0" fmla="*/ 70010 w 159696"/>
                <a:gd name="connsiteY0" fmla="*/ 345 h 1179060"/>
                <a:gd name="connsiteX1" fmla="*/ 157096 w 159696"/>
                <a:gd name="connsiteY1" fmla="*/ 571240 h 1179060"/>
                <a:gd name="connsiteX2" fmla="*/ 137744 w 159696"/>
                <a:gd name="connsiteY2" fmla="*/ 832497 h 1179060"/>
                <a:gd name="connsiteX3" fmla="*/ 147420 w 159696"/>
                <a:gd name="connsiteY3" fmla="*/ 774440 h 1179060"/>
                <a:gd name="connsiteX4" fmla="*/ 2277 w 159696"/>
                <a:gd name="connsiteY4" fmla="*/ 1176002 h 1179060"/>
                <a:gd name="connsiteX5" fmla="*/ 65172 w 159696"/>
                <a:gd name="connsiteY5" fmla="*/ 943773 h 1179060"/>
                <a:gd name="connsiteX6" fmla="*/ 152258 w 159696"/>
                <a:gd name="connsiteY6" fmla="*/ 658326 h 1179060"/>
                <a:gd name="connsiteX7" fmla="*/ 70010 w 159696"/>
                <a:gd name="connsiteY7" fmla="*/ 345 h 117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696" h="1179060">
                  <a:moveTo>
                    <a:pt x="70010" y="345"/>
                  </a:moveTo>
                  <a:cubicBezTo>
                    <a:pt x="70816" y="-14169"/>
                    <a:pt x="145807" y="432548"/>
                    <a:pt x="157096" y="571240"/>
                  </a:cubicBezTo>
                  <a:cubicBezTo>
                    <a:pt x="168385" y="709932"/>
                    <a:pt x="139357" y="798630"/>
                    <a:pt x="137744" y="832497"/>
                  </a:cubicBezTo>
                  <a:cubicBezTo>
                    <a:pt x="136131" y="866364"/>
                    <a:pt x="169998" y="717189"/>
                    <a:pt x="147420" y="774440"/>
                  </a:cubicBezTo>
                  <a:cubicBezTo>
                    <a:pt x="124842" y="831691"/>
                    <a:pt x="15985" y="1147780"/>
                    <a:pt x="2277" y="1176002"/>
                  </a:cubicBezTo>
                  <a:cubicBezTo>
                    <a:pt x="-11431" y="1204224"/>
                    <a:pt x="40175" y="1030052"/>
                    <a:pt x="65172" y="943773"/>
                  </a:cubicBezTo>
                  <a:cubicBezTo>
                    <a:pt x="90169" y="857494"/>
                    <a:pt x="152258" y="810726"/>
                    <a:pt x="152258" y="658326"/>
                  </a:cubicBezTo>
                  <a:cubicBezTo>
                    <a:pt x="152258" y="505926"/>
                    <a:pt x="69204" y="14859"/>
                    <a:pt x="70010" y="3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>
              <a:extLst>
                <a:ext uri="{FF2B5EF4-FFF2-40B4-BE49-F238E27FC236}">
                  <a16:creationId xmlns:a16="http://schemas.microsoft.com/office/drawing/2014/main" id="{711A2500-C957-014F-689E-D9C57A3E7215}"/>
                </a:ext>
              </a:extLst>
            </p:cNvPr>
            <p:cNvSpPr/>
            <p:nvPr/>
          </p:nvSpPr>
          <p:spPr>
            <a:xfrm>
              <a:off x="4282904" y="1005298"/>
              <a:ext cx="1151468" cy="1162958"/>
            </a:xfrm>
            <a:custGeom>
              <a:avLst/>
              <a:gdLst>
                <a:gd name="connsiteX0" fmla="*/ 1148078 w 1151468"/>
                <a:gd name="connsiteY0" fmla="*/ 265857 h 1162958"/>
                <a:gd name="connsiteX1" fmla="*/ 510769 w 1151468"/>
                <a:gd name="connsiteY1" fmla="*/ 387084 h 1162958"/>
                <a:gd name="connsiteX2" fmla="*/ 677023 w 1151468"/>
                <a:gd name="connsiteY2" fmla="*/ 525629 h 1162958"/>
                <a:gd name="connsiteX3" fmla="*/ 631996 w 1151468"/>
                <a:gd name="connsiteY3" fmla="*/ 691884 h 1162958"/>
                <a:gd name="connsiteX4" fmla="*/ 794787 w 1151468"/>
                <a:gd name="connsiteY4" fmla="*/ 865066 h 1162958"/>
                <a:gd name="connsiteX5" fmla="*/ 583505 w 1151468"/>
                <a:gd name="connsiteY5" fmla="*/ 871993 h 1162958"/>
                <a:gd name="connsiteX6" fmla="*/ 753223 w 1151468"/>
                <a:gd name="connsiteY6" fmla="*/ 896238 h 1162958"/>
                <a:gd name="connsiteX7" fmla="*/ 254460 w 1151468"/>
                <a:gd name="connsiteY7" fmla="*/ 892775 h 1162958"/>
                <a:gd name="connsiteX8" fmla="*/ 122841 w 1151468"/>
                <a:gd name="connsiteY8" fmla="*/ 1107520 h 1162958"/>
                <a:gd name="connsiteX9" fmla="*/ 91669 w 1151468"/>
                <a:gd name="connsiteY9" fmla="*/ 1038247 h 1162958"/>
                <a:gd name="connsiteX10" fmla="*/ 105523 w 1151468"/>
                <a:gd name="connsiteY10" fmla="*/ 1162938 h 1162958"/>
                <a:gd name="connsiteX11" fmla="*/ 12005 w 1151468"/>
                <a:gd name="connsiteY11" fmla="*/ 1045175 h 1162958"/>
                <a:gd name="connsiteX12" fmla="*/ 8541 w 1151468"/>
                <a:gd name="connsiteY12" fmla="*/ 740375 h 1162958"/>
                <a:gd name="connsiteX13" fmla="*/ 43178 w 1151468"/>
                <a:gd name="connsiteY13" fmla="*/ 283175 h 1162958"/>
                <a:gd name="connsiteX14" fmla="*/ 25860 w 1151468"/>
                <a:gd name="connsiteY14" fmla="*/ 331666 h 1162958"/>
                <a:gd name="connsiteX15" fmla="*/ 451887 w 1151468"/>
                <a:gd name="connsiteY15" fmla="*/ 78820 h 1162958"/>
                <a:gd name="connsiteX16" fmla="*/ 372223 w 1151468"/>
                <a:gd name="connsiteY16" fmla="*/ 68429 h 1162958"/>
                <a:gd name="connsiteX17" fmla="*/ 832887 w 1151468"/>
                <a:gd name="connsiteY17" fmla="*/ 127311 h 1162958"/>
                <a:gd name="connsiteX18" fmla="*/ 767078 w 1151468"/>
                <a:gd name="connsiteY18" fmla="*/ 2620 h 1162958"/>
                <a:gd name="connsiteX19" fmla="*/ 1148078 w 1151468"/>
                <a:gd name="connsiteY19" fmla="*/ 265857 h 116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51468" h="1162958">
                  <a:moveTo>
                    <a:pt x="1148078" y="265857"/>
                  </a:moveTo>
                  <a:cubicBezTo>
                    <a:pt x="1105360" y="329934"/>
                    <a:pt x="589278" y="343789"/>
                    <a:pt x="510769" y="387084"/>
                  </a:cubicBezTo>
                  <a:cubicBezTo>
                    <a:pt x="432260" y="430379"/>
                    <a:pt x="656819" y="474829"/>
                    <a:pt x="677023" y="525629"/>
                  </a:cubicBezTo>
                  <a:cubicBezTo>
                    <a:pt x="697227" y="576429"/>
                    <a:pt x="612369" y="635311"/>
                    <a:pt x="631996" y="691884"/>
                  </a:cubicBezTo>
                  <a:cubicBezTo>
                    <a:pt x="651623" y="748457"/>
                    <a:pt x="802869" y="835048"/>
                    <a:pt x="794787" y="865066"/>
                  </a:cubicBezTo>
                  <a:cubicBezTo>
                    <a:pt x="786705" y="895084"/>
                    <a:pt x="590432" y="866798"/>
                    <a:pt x="583505" y="871993"/>
                  </a:cubicBezTo>
                  <a:cubicBezTo>
                    <a:pt x="576578" y="877188"/>
                    <a:pt x="808064" y="892774"/>
                    <a:pt x="753223" y="896238"/>
                  </a:cubicBezTo>
                  <a:cubicBezTo>
                    <a:pt x="698382" y="899702"/>
                    <a:pt x="359524" y="857561"/>
                    <a:pt x="254460" y="892775"/>
                  </a:cubicBezTo>
                  <a:cubicBezTo>
                    <a:pt x="149396" y="927989"/>
                    <a:pt x="149973" y="1083275"/>
                    <a:pt x="122841" y="1107520"/>
                  </a:cubicBezTo>
                  <a:cubicBezTo>
                    <a:pt x="95709" y="1131765"/>
                    <a:pt x="94555" y="1029011"/>
                    <a:pt x="91669" y="1038247"/>
                  </a:cubicBezTo>
                  <a:cubicBezTo>
                    <a:pt x="88783" y="1047483"/>
                    <a:pt x="118800" y="1161783"/>
                    <a:pt x="105523" y="1162938"/>
                  </a:cubicBezTo>
                  <a:cubicBezTo>
                    <a:pt x="92246" y="1164093"/>
                    <a:pt x="28169" y="1115602"/>
                    <a:pt x="12005" y="1045175"/>
                  </a:cubicBezTo>
                  <a:cubicBezTo>
                    <a:pt x="-4159" y="974748"/>
                    <a:pt x="3345" y="867375"/>
                    <a:pt x="8541" y="740375"/>
                  </a:cubicBezTo>
                  <a:cubicBezTo>
                    <a:pt x="13736" y="613375"/>
                    <a:pt x="40292" y="351293"/>
                    <a:pt x="43178" y="283175"/>
                  </a:cubicBezTo>
                  <a:cubicBezTo>
                    <a:pt x="46064" y="215057"/>
                    <a:pt x="-42258" y="365725"/>
                    <a:pt x="25860" y="331666"/>
                  </a:cubicBezTo>
                  <a:cubicBezTo>
                    <a:pt x="93978" y="297607"/>
                    <a:pt x="394160" y="122693"/>
                    <a:pt x="451887" y="78820"/>
                  </a:cubicBezTo>
                  <a:cubicBezTo>
                    <a:pt x="509614" y="34947"/>
                    <a:pt x="372223" y="68429"/>
                    <a:pt x="372223" y="68429"/>
                  </a:cubicBezTo>
                  <a:cubicBezTo>
                    <a:pt x="435723" y="76511"/>
                    <a:pt x="767078" y="138279"/>
                    <a:pt x="832887" y="127311"/>
                  </a:cubicBezTo>
                  <a:cubicBezTo>
                    <a:pt x="898696" y="116343"/>
                    <a:pt x="717433" y="-20471"/>
                    <a:pt x="767078" y="2620"/>
                  </a:cubicBezTo>
                  <a:cubicBezTo>
                    <a:pt x="816723" y="25711"/>
                    <a:pt x="1190796" y="201780"/>
                    <a:pt x="1148078" y="265857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>
              <a:extLst>
                <a:ext uri="{FF2B5EF4-FFF2-40B4-BE49-F238E27FC236}">
                  <a16:creationId xmlns:a16="http://schemas.microsoft.com/office/drawing/2014/main" id="{46AEE13C-0E3C-1769-7D22-F3B43BC849F0}"/>
                </a:ext>
              </a:extLst>
            </p:cNvPr>
            <p:cNvSpPr/>
            <p:nvPr/>
          </p:nvSpPr>
          <p:spPr>
            <a:xfrm>
              <a:off x="4978400" y="3246187"/>
              <a:ext cx="426061" cy="58274"/>
            </a:xfrm>
            <a:custGeom>
              <a:avLst/>
              <a:gdLst>
                <a:gd name="connsiteX0" fmla="*/ 0 w 426061"/>
                <a:gd name="connsiteY0" fmla="*/ 43718 h 58274"/>
                <a:gd name="connsiteX1" fmla="*/ 251581 w 426061"/>
                <a:gd name="connsiteY1" fmla="*/ 175 h 58274"/>
                <a:gd name="connsiteX2" fmla="*/ 241905 w 426061"/>
                <a:gd name="connsiteY2" fmla="*/ 58232 h 58274"/>
                <a:gd name="connsiteX3" fmla="*/ 299962 w 426061"/>
                <a:gd name="connsiteY3" fmla="*/ 9851 h 58274"/>
                <a:gd name="connsiteX4" fmla="*/ 372533 w 426061"/>
                <a:gd name="connsiteY4" fmla="*/ 24365 h 58274"/>
                <a:gd name="connsiteX5" fmla="*/ 425752 w 426061"/>
                <a:gd name="connsiteY5" fmla="*/ 175 h 58274"/>
                <a:gd name="connsiteX6" fmla="*/ 348343 w 426061"/>
                <a:gd name="connsiteY6" fmla="*/ 34042 h 58274"/>
                <a:gd name="connsiteX7" fmla="*/ 241905 w 426061"/>
                <a:gd name="connsiteY7" fmla="*/ 43718 h 58274"/>
                <a:gd name="connsiteX8" fmla="*/ 0 w 426061"/>
                <a:gd name="connsiteY8" fmla="*/ 43718 h 5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061" h="58274">
                  <a:moveTo>
                    <a:pt x="0" y="43718"/>
                  </a:moveTo>
                  <a:cubicBezTo>
                    <a:pt x="105632" y="20737"/>
                    <a:pt x="211264" y="-2244"/>
                    <a:pt x="251581" y="175"/>
                  </a:cubicBezTo>
                  <a:cubicBezTo>
                    <a:pt x="291898" y="2594"/>
                    <a:pt x="233842" y="56619"/>
                    <a:pt x="241905" y="58232"/>
                  </a:cubicBezTo>
                  <a:cubicBezTo>
                    <a:pt x="249968" y="59845"/>
                    <a:pt x="278191" y="15495"/>
                    <a:pt x="299962" y="9851"/>
                  </a:cubicBezTo>
                  <a:cubicBezTo>
                    <a:pt x="321733" y="4207"/>
                    <a:pt x="351568" y="25978"/>
                    <a:pt x="372533" y="24365"/>
                  </a:cubicBezTo>
                  <a:cubicBezTo>
                    <a:pt x="393498" y="22752"/>
                    <a:pt x="429784" y="-1438"/>
                    <a:pt x="425752" y="175"/>
                  </a:cubicBezTo>
                  <a:cubicBezTo>
                    <a:pt x="421720" y="1788"/>
                    <a:pt x="378984" y="26785"/>
                    <a:pt x="348343" y="34042"/>
                  </a:cubicBezTo>
                  <a:cubicBezTo>
                    <a:pt x="317702" y="41299"/>
                    <a:pt x="241905" y="43718"/>
                    <a:pt x="241905" y="43718"/>
                  </a:cubicBezTo>
                  <a:lnTo>
                    <a:pt x="0" y="4371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>
              <a:extLst>
                <a:ext uri="{FF2B5EF4-FFF2-40B4-BE49-F238E27FC236}">
                  <a16:creationId xmlns:a16="http://schemas.microsoft.com/office/drawing/2014/main" id="{EA7C60FC-A7BE-5FB2-91CC-659EFAEB92C7}"/>
                </a:ext>
              </a:extLst>
            </p:cNvPr>
            <p:cNvSpPr/>
            <p:nvPr/>
          </p:nvSpPr>
          <p:spPr>
            <a:xfrm>
              <a:off x="4944533" y="1306286"/>
              <a:ext cx="827333" cy="135768"/>
            </a:xfrm>
            <a:custGeom>
              <a:avLst/>
              <a:gdLst>
                <a:gd name="connsiteX0" fmla="*/ 0 w 827333"/>
                <a:gd name="connsiteY0" fmla="*/ 19352 h 135768"/>
                <a:gd name="connsiteX1" fmla="*/ 619277 w 827333"/>
                <a:gd name="connsiteY1" fmla="*/ 24190 h 135768"/>
                <a:gd name="connsiteX2" fmla="*/ 566057 w 827333"/>
                <a:gd name="connsiteY2" fmla="*/ 33866 h 135768"/>
                <a:gd name="connsiteX3" fmla="*/ 677334 w 827333"/>
                <a:gd name="connsiteY3" fmla="*/ 9676 h 135768"/>
                <a:gd name="connsiteX4" fmla="*/ 827315 w 827333"/>
                <a:gd name="connsiteY4" fmla="*/ 135466 h 135768"/>
                <a:gd name="connsiteX5" fmla="*/ 687010 w 827333"/>
                <a:gd name="connsiteY5" fmla="*/ 43543 h 135768"/>
                <a:gd name="connsiteX6" fmla="*/ 614438 w 827333"/>
                <a:gd name="connsiteY6" fmla="*/ 0 h 135768"/>
                <a:gd name="connsiteX7" fmla="*/ 0 w 827333"/>
                <a:gd name="connsiteY7" fmla="*/ 19352 h 13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7333" h="135768">
                  <a:moveTo>
                    <a:pt x="0" y="19352"/>
                  </a:moveTo>
                  <a:cubicBezTo>
                    <a:pt x="806" y="23384"/>
                    <a:pt x="524934" y="21771"/>
                    <a:pt x="619277" y="24190"/>
                  </a:cubicBezTo>
                  <a:cubicBezTo>
                    <a:pt x="713620" y="26609"/>
                    <a:pt x="556381" y="36285"/>
                    <a:pt x="566057" y="33866"/>
                  </a:cubicBezTo>
                  <a:cubicBezTo>
                    <a:pt x="575733" y="31447"/>
                    <a:pt x="633791" y="-7257"/>
                    <a:pt x="677334" y="9676"/>
                  </a:cubicBezTo>
                  <a:cubicBezTo>
                    <a:pt x="720877" y="26609"/>
                    <a:pt x="825702" y="129822"/>
                    <a:pt x="827315" y="135466"/>
                  </a:cubicBezTo>
                  <a:cubicBezTo>
                    <a:pt x="828928" y="141111"/>
                    <a:pt x="722490" y="66121"/>
                    <a:pt x="687010" y="43543"/>
                  </a:cubicBezTo>
                  <a:cubicBezTo>
                    <a:pt x="651531" y="20965"/>
                    <a:pt x="728133" y="3225"/>
                    <a:pt x="614438" y="0"/>
                  </a:cubicBezTo>
                  <a:lnTo>
                    <a:pt x="0" y="1935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>
              <a:extLst>
                <a:ext uri="{FF2B5EF4-FFF2-40B4-BE49-F238E27FC236}">
                  <a16:creationId xmlns:a16="http://schemas.microsoft.com/office/drawing/2014/main" id="{8F304AE3-EEFE-D409-64F1-A0B92E1CD796}"/>
                </a:ext>
              </a:extLst>
            </p:cNvPr>
            <p:cNvSpPr/>
            <p:nvPr/>
          </p:nvSpPr>
          <p:spPr>
            <a:xfrm>
              <a:off x="4512378" y="1446554"/>
              <a:ext cx="297141" cy="359252"/>
            </a:xfrm>
            <a:custGeom>
              <a:avLst/>
              <a:gdLst>
                <a:gd name="connsiteX0" fmla="*/ 296689 w 297141"/>
                <a:gd name="connsiteY0" fmla="*/ 36 h 359252"/>
                <a:gd name="connsiteX1" fmla="*/ 262822 w 297141"/>
                <a:gd name="connsiteY1" fmla="*/ 154856 h 359252"/>
                <a:gd name="connsiteX2" fmla="*/ 277336 w 297141"/>
                <a:gd name="connsiteY2" fmla="*/ 222589 h 359252"/>
                <a:gd name="connsiteX3" fmla="*/ 185412 w 297141"/>
                <a:gd name="connsiteY3" fmla="*/ 251617 h 359252"/>
                <a:gd name="connsiteX4" fmla="*/ 1565 w 297141"/>
                <a:gd name="connsiteY4" fmla="*/ 358056 h 359252"/>
                <a:gd name="connsiteX5" fmla="*/ 103165 w 297141"/>
                <a:gd name="connsiteY5" fmla="*/ 304836 h 359252"/>
                <a:gd name="connsiteX6" fmla="*/ 214441 w 297141"/>
                <a:gd name="connsiteY6" fmla="*/ 241941 h 359252"/>
                <a:gd name="connsiteX7" fmla="*/ 238632 w 297141"/>
                <a:gd name="connsiteY7" fmla="*/ 212913 h 359252"/>
                <a:gd name="connsiteX8" fmla="*/ 233793 w 297141"/>
                <a:gd name="connsiteY8" fmla="*/ 169370 h 359252"/>
                <a:gd name="connsiteX9" fmla="*/ 296689 w 297141"/>
                <a:gd name="connsiteY9" fmla="*/ 36 h 35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41" h="359252">
                  <a:moveTo>
                    <a:pt x="296689" y="36"/>
                  </a:moveTo>
                  <a:cubicBezTo>
                    <a:pt x="301527" y="-2383"/>
                    <a:pt x="266047" y="117764"/>
                    <a:pt x="262822" y="154856"/>
                  </a:cubicBezTo>
                  <a:cubicBezTo>
                    <a:pt x="259596" y="191948"/>
                    <a:pt x="290238" y="206462"/>
                    <a:pt x="277336" y="222589"/>
                  </a:cubicBezTo>
                  <a:cubicBezTo>
                    <a:pt x="264434" y="238716"/>
                    <a:pt x="231374" y="229039"/>
                    <a:pt x="185412" y="251617"/>
                  </a:cubicBezTo>
                  <a:cubicBezTo>
                    <a:pt x="139450" y="274195"/>
                    <a:pt x="15273" y="349186"/>
                    <a:pt x="1565" y="358056"/>
                  </a:cubicBezTo>
                  <a:cubicBezTo>
                    <a:pt x="-12143" y="366926"/>
                    <a:pt x="67686" y="324188"/>
                    <a:pt x="103165" y="304836"/>
                  </a:cubicBezTo>
                  <a:cubicBezTo>
                    <a:pt x="138644" y="285484"/>
                    <a:pt x="214441" y="241941"/>
                    <a:pt x="214441" y="241941"/>
                  </a:cubicBezTo>
                  <a:cubicBezTo>
                    <a:pt x="237019" y="226621"/>
                    <a:pt x="235407" y="225008"/>
                    <a:pt x="238632" y="212913"/>
                  </a:cubicBezTo>
                  <a:cubicBezTo>
                    <a:pt x="241857" y="200818"/>
                    <a:pt x="225730" y="197592"/>
                    <a:pt x="233793" y="169370"/>
                  </a:cubicBezTo>
                  <a:cubicBezTo>
                    <a:pt x="241856" y="141148"/>
                    <a:pt x="291851" y="2455"/>
                    <a:pt x="296689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 1449">
              <a:extLst>
                <a:ext uri="{FF2B5EF4-FFF2-40B4-BE49-F238E27FC236}">
                  <a16:creationId xmlns:a16="http://schemas.microsoft.com/office/drawing/2014/main" id="{BFABFDFA-9759-1966-77FD-FB8285943701}"/>
                </a:ext>
              </a:extLst>
            </p:cNvPr>
            <p:cNvSpPr/>
            <p:nvPr/>
          </p:nvSpPr>
          <p:spPr>
            <a:xfrm>
              <a:off x="5297472" y="1578742"/>
              <a:ext cx="82966" cy="353057"/>
            </a:xfrm>
            <a:custGeom>
              <a:avLst/>
              <a:gdLst>
                <a:gd name="connsiteX0" fmla="*/ 242 w 82966"/>
                <a:gd name="connsiteY0" fmla="*/ 3315 h 353057"/>
                <a:gd name="connsiteX1" fmla="*/ 58299 w 82966"/>
                <a:gd name="connsiteY1" fmla="*/ 182325 h 353057"/>
                <a:gd name="connsiteX2" fmla="*/ 82490 w 82966"/>
                <a:gd name="connsiteY2" fmla="*/ 351658 h 353057"/>
                <a:gd name="connsiteX3" fmla="*/ 38947 w 82966"/>
                <a:gd name="connsiteY3" fmla="*/ 85563 h 353057"/>
                <a:gd name="connsiteX4" fmla="*/ 242 w 82966"/>
                <a:gd name="connsiteY4" fmla="*/ 3315 h 35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66" h="353057">
                  <a:moveTo>
                    <a:pt x="242" y="3315"/>
                  </a:moveTo>
                  <a:cubicBezTo>
                    <a:pt x="3467" y="19442"/>
                    <a:pt x="44591" y="124268"/>
                    <a:pt x="58299" y="182325"/>
                  </a:cubicBezTo>
                  <a:cubicBezTo>
                    <a:pt x="72007" y="240382"/>
                    <a:pt x="85715" y="367785"/>
                    <a:pt x="82490" y="351658"/>
                  </a:cubicBezTo>
                  <a:cubicBezTo>
                    <a:pt x="79265" y="335531"/>
                    <a:pt x="51042" y="138782"/>
                    <a:pt x="38947" y="85563"/>
                  </a:cubicBezTo>
                  <a:cubicBezTo>
                    <a:pt x="26852" y="32344"/>
                    <a:pt x="-2983" y="-12812"/>
                    <a:pt x="242" y="3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 1450">
              <a:extLst>
                <a:ext uri="{FF2B5EF4-FFF2-40B4-BE49-F238E27FC236}">
                  <a16:creationId xmlns:a16="http://schemas.microsoft.com/office/drawing/2014/main" id="{9E9E7694-E910-28CB-93C9-E38351EE43DD}"/>
                </a:ext>
              </a:extLst>
            </p:cNvPr>
            <p:cNvSpPr/>
            <p:nvPr/>
          </p:nvSpPr>
          <p:spPr>
            <a:xfrm>
              <a:off x="5781524" y="2254552"/>
              <a:ext cx="233252" cy="96988"/>
            </a:xfrm>
            <a:custGeom>
              <a:avLst/>
              <a:gdLst>
                <a:gd name="connsiteX0" fmla="*/ 0 w 233252"/>
                <a:gd name="connsiteY0" fmla="*/ 0 h 96988"/>
                <a:gd name="connsiteX1" fmla="*/ 106438 w 233252"/>
                <a:gd name="connsiteY1" fmla="*/ 48381 h 96988"/>
                <a:gd name="connsiteX2" fmla="*/ 232228 w 233252"/>
                <a:gd name="connsiteY2" fmla="*/ 96762 h 96988"/>
                <a:gd name="connsiteX3" fmla="*/ 169333 w 233252"/>
                <a:gd name="connsiteY3" fmla="*/ 67734 h 96988"/>
                <a:gd name="connsiteX4" fmla="*/ 0 w 233252"/>
                <a:gd name="connsiteY4" fmla="*/ 0 h 9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252" h="96988">
                  <a:moveTo>
                    <a:pt x="0" y="0"/>
                  </a:moveTo>
                  <a:cubicBezTo>
                    <a:pt x="33866" y="16127"/>
                    <a:pt x="67733" y="32254"/>
                    <a:pt x="106438" y="48381"/>
                  </a:cubicBezTo>
                  <a:cubicBezTo>
                    <a:pt x="145143" y="64508"/>
                    <a:pt x="221746" y="93537"/>
                    <a:pt x="232228" y="96762"/>
                  </a:cubicBezTo>
                  <a:cubicBezTo>
                    <a:pt x="242710" y="99987"/>
                    <a:pt x="169333" y="67734"/>
                    <a:pt x="169333" y="67734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 1451">
              <a:extLst>
                <a:ext uri="{FF2B5EF4-FFF2-40B4-BE49-F238E27FC236}">
                  <a16:creationId xmlns:a16="http://schemas.microsoft.com/office/drawing/2014/main" id="{CF0DE61B-D50F-F930-CEEA-BF0F33D192EE}"/>
                </a:ext>
              </a:extLst>
            </p:cNvPr>
            <p:cNvSpPr/>
            <p:nvPr/>
          </p:nvSpPr>
          <p:spPr>
            <a:xfrm>
              <a:off x="4581571" y="2099733"/>
              <a:ext cx="247122" cy="53329"/>
            </a:xfrm>
            <a:custGeom>
              <a:avLst/>
              <a:gdLst>
                <a:gd name="connsiteX0" fmla="*/ 105 w 247122"/>
                <a:gd name="connsiteY0" fmla="*/ 53219 h 53329"/>
                <a:gd name="connsiteX1" fmla="*/ 150086 w 247122"/>
                <a:gd name="connsiteY1" fmla="*/ 14515 h 53329"/>
                <a:gd name="connsiteX2" fmla="*/ 246848 w 247122"/>
                <a:gd name="connsiteY2" fmla="*/ 33867 h 53329"/>
                <a:gd name="connsiteX3" fmla="*/ 174277 w 247122"/>
                <a:gd name="connsiteY3" fmla="*/ 0 h 53329"/>
                <a:gd name="connsiteX4" fmla="*/ 105 w 247122"/>
                <a:gd name="connsiteY4" fmla="*/ 53219 h 5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122" h="53329">
                  <a:moveTo>
                    <a:pt x="105" y="53219"/>
                  </a:moveTo>
                  <a:cubicBezTo>
                    <a:pt x="-3927" y="55638"/>
                    <a:pt x="108962" y="17740"/>
                    <a:pt x="150086" y="14515"/>
                  </a:cubicBezTo>
                  <a:cubicBezTo>
                    <a:pt x="191210" y="11290"/>
                    <a:pt x="242816" y="36286"/>
                    <a:pt x="246848" y="33867"/>
                  </a:cubicBezTo>
                  <a:cubicBezTo>
                    <a:pt x="250880" y="31448"/>
                    <a:pt x="209756" y="0"/>
                    <a:pt x="174277" y="0"/>
                  </a:cubicBezTo>
                  <a:cubicBezTo>
                    <a:pt x="138798" y="0"/>
                    <a:pt x="4137" y="50800"/>
                    <a:pt x="105" y="53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 1452">
              <a:extLst>
                <a:ext uri="{FF2B5EF4-FFF2-40B4-BE49-F238E27FC236}">
                  <a16:creationId xmlns:a16="http://schemas.microsoft.com/office/drawing/2014/main" id="{BD3F80CB-3DFD-9B1B-4634-27CD7B385E9D}"/>
                </a:ext>
              </a:extLst>
            </p:cNvPr>
            <p:cNvSpPr/>
            <p:nvPr/>
          </p:nvSpPr>
          <p:spPr>
            <a:xfrm>
              <a:off x="4717143" y="3425368"/>
              <a:ext cx="595111" cy="158390"/>
            </a:xfrm>
            <a:custGeom>
              <a:avLst/>
              <a:gdLst>
                <a:gd name="connsiteX0" fmla="*/ 0 w 595111"/>
                <a:gd name="connsiteY0" fmla="*/ 3 h 158390"/>
                <a:gd name="connsiteX1" fmla="*/ 203200 w 595111"/>
                <a:gd name="connsiteY1" fmla="*/ 154822 h 158390"/>
                <a:gd name="connsiteX2" fmla="*/ 179009 w 595111"/>
                <a:gd name="connsiteY2" fmla="*/ 111280 h 158390"/>
                <a:gd name="connsiteX3" fmla="*/ 358019 w 595111"/>
                <a:gd name="connsiteY3" fmla="*/ 140308 h 158390"/>
                <a:gd name="connsiteX4" fmla="*/ 595086 w 595111"/>
                <a:gd name="connsiteY4" fmla="*/ 111280 h 158390"/>
                <a:gd name="connsiteX5" fmla="*/ 343505 w 595111"/>
                <a:gd name="connsiteY5" fmla="*/ 125794 h 158390"/>
                <a:gd name="connsiteX6" fmla="*/ 203200 w 595111"/>
                <a:gd name="connsiteY6" fmla="*/ 149984 h 158390"/>
                <a:gd name="connsiteX7" fmla="*/ 0 w 595111"/>
                <a:gd name="connsiteY7" fmla="*/ 3 h 15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111" h="158390">
                  <a:moveTo>
                    <a:pt x="0" y="3"/>
                  </a:moveTo>
                  <a:cubicBezTo>
                    <a:pt x="0" y="809"/>
                    <a:pt x="173365" y="136276"/>
                    <a:pt x="203200" y="154822"/>
                  </a:cubicBezTo>
                  <a:cubicBezTo>
                    <a:pt x="233035" y="173368"/>
                    <a:pt x="153206" y="113699"/>
                    <a:pt x="179009" y="111280"/>
                  </a:cubicBezTo>
                  <a:cubicBezTo>
                    <a:pt x="204812" y="108861"/>
                    <a:pt x="288673" y="140308"/>
                    <a:pt x="358019" y="140308"/>
                  </a:cubicBezTo>
                  <a:cubicBezTo>
                    <a:pt x="427365" y="140308"/>
                    <a:pt x="597505" y="113699"/>
                    <a:pt x="595086" y="111280"/>
                  </a:cubicBezTo>
                  <a:cubicBezTo>
                    <a:pt x="592667" y="108861"/>
                    <a:pt x="408819" y="119343"/>
                    <a:pt x="343505" y="125794"/>
                  </a:cubicBezTo>
                  <a:cubicBezTo>
                    <a:pt x="278191" y="132245"/>
                    <a:pt x="254806" y="166917"/>
                    <a:pt x="203200" y="149984"/>
                  </a:cubicBezTo>
                  <a:cubicBezTo>
                    <a:pt x="151594" y="133051"/>
                    <a:pt x="0" y="-803"/>
                    <a:pt x="0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 1453">
              <a:extLst>
                <a:ext uri="{FF2B5EF4-FFF2-40B4-BE49-F238E27FC236}">
                  <a16:creationId xmlns:a16="http://schemas.microsoft.com/office/drawing/2014/main" id="{08C9D5C8-3A16-E06E-20AF-BBB99859547E}"/>
                </a:ext>
              </a:extLst>
            </p:cNvPr>
            <p:cNvSpPr/>
            <p:nvPr/>
          </p:nvSpPr>
          <p:spPr>
            <a:xfrm>
              <a:off x="5379949" y="2317439"/>
              <a:ext cx="111904" cy="122350"/>
            </a:xfrm>
            <a:custGeom>
              <a:avLst/>
              <a:gdLst>
                <a:gd name="connsiteX0" fmla="*/ 72584 w 111904"/>
                <a:gd name="connsiteY0" fmla="*/ 9 h 122350"/>
                <a:gd name="connsiteX1" fmla="*/ 14527 w 111904"/>
                <a:gd name="connsiteY1" fmla="*/ 72580 h 122350"/>
                <a:gd name="connsiteX2" fmla="*/ 111289 w 111904"/>
                <a:gd name="connsiteY2" fmla="*/ 120961 h 122350"/>
                <a:gd name="connsiteX3" fmla="*/ 53232 w 111904"/>
                <a:gd name="connsiteY3" fmla="*/ 106447 h 122350"/>
                <a:gd name="connsiteX4" fmla="*/ 13 w 111904"/>
                <a:gd name="connsiteY4" fmla="*/ 77418 h 122350"/>
                <a:gd name="connsiteX5" fmla="*/ 72584 w 111904"/>
                <a:gd name="connsiteY5" fmla="*/ 9 h 12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904" h="122350">
                  <a:moveTo>
                    <a:pt x="72584" y="9"/>
                  </a:moveTo>
                  <a:cubicBezTo>
                    <a:pt x="75003" y="-797"/>
                    <a:pt x="8076" y="52421"/>
                    <a:pt x="14527" y="72580"/>
                  </a:cubicBezTo>
                  <a:cubicBezTo>
                    <a:pt x="20978" y="92739"/>
                    <a:pt x="104838" y="115317"/>
                    <a:pt x="111289" y="120961"/>
                  </a:cubicBezTo>
                  <a:cubicBezTo>
                    <a:pt x="117740" y="126605"/>
                    <a:pt x="71778" y="113704"/>
                    <a:pt x="53232" y="106447"/>
                  </a:cubicBezTo>
                  <a:cubicBezTo>
                    <a:pt x="34686" y="99190"/>
                    <a:pt x="-793" y="91126"/>
                    <a:pt x="13" y="77418"/>
                  </a:cubicBezTo>
                  <a:cubicBezTo>
                    <a:pt x="819" y="63710"/>
                    <a:pt x="70165" y="815"/>
                    <a:pt x="72584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 1454">
              <a:extLst>
                <a:ext uri="{FF2B5EF4-FFF2-40B4-BE49-F238E27FC236}">
                  <a16:creationId xmlns:a16="http://schemas.microsoft.com/office/drawing/2014/main" id="{9CBB0776-4790-B75C-9B32-C283CAEE1702}"/>
                </a:ext>
              </a:extLst>
            </p:cNvPr>
            <p:cNvSpPr/>
            <p:nvPr/>
          </p:nvSpPr>
          <p:spPr>
            <a:xfrm>
              <a:off x="5244487" y="2486705"/>
              <a:ext cx="285467" cy="218431"/>
            </a:xfrm>
            <a:custGeom>
              <a:avLst/>
              <a:gdLst>
                <a:gd name="connsiteX0" fmla="*/ 8 w 285467"/>
                <a:gd name="connsiteY0" fmla="*/ 76 h 218431"/>
                <a:gd name="connsiteX1" fmla="*/ 62903 w 285467"/>
                <a:gd name="connsiteY1" fmla="*/ 82324 h 218431"/>
                <a:gd name="connsiteX2" fmla="*/ 38713 w 285467"/>
                <a:gd name="connsiteY2" fmla="*/ 217790 h 218431"/>
                <a:gd name="connsiteX3" fmla="*/ 67742 w 285467"/>
                <a:gd name="connsiteY3" fmla="*/ 130705 h 218431"/>
                <a:gd name="connsiteX4" fmla="*/ 285456 w 285467"/>
                <a:gd name="connsiteY4" fmla="*/ 67809 h 218431"/>
                <a:gd name="connsiteX5" fmla="*/ 77418 w 285467"/>
                <a:gd name="connsiteY5" fmla="*/ 116190 h 218431"/>
                <a:gd name="connsiteX6" fmla="*/ 67742 w 285467"/>
                <a:gd name="connsiteY6" fmla="*/ 67809 h 218431"/>
                <a:gd name="connsiteX7" fmla="*/ 8 w 285467"/>
                <a:gd name="connsiteY7" fmla="*/ 76 h 21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467" h="218431">
                  <a:moveTo>
                    <a:pt x="8" y="76"/>
                  </a:moveTo>
                  <a:cubicBezTo>
                    <a:pt x="-799" y="2495"/>
                    <a:pt x="56452" y="46038"/>
                    <a:pt x="62903" y="82324"/>
                  </a:cubicBezTo>
                  <a:cubicBezTo>
                    <a:pt x="69354" y="118610"/>
                    <a:pt x="37907" y="209727"/>
                    <a:pt x="38713" y="217790"/>
                  </a:cubicBezTo>
                  <a:cubicBezTo>
                    <a:pt x="39520" y="225854"/>
                    <a:pt x="26618" y="155702"/>
                    <a:pt x="67742" y="130705"/>
                  </a:cubicBezTo>
                  <a:cubicBezTo>
                    <a:pt x="108866" y="105708"/>
                    <a:pt x="283843" y="70228"/>
                    <a:pt x="285456" y="67809"/>
                  </a:cubicBezTo>
                  <a:cubicBezTo>
                    <a:pt x="287069" y="65390"/>
                    <a:pt x="113704" y="116190"/>
                    <a:pt x="77418" y="116190"/>
                  </a:cubicBezTo>
                  <a:cubicBezTo>
                    <a:pt x="41132" y="116190"/>
                    <a:pt x="74193" y="82323"/>
                    <a:pt x="67742" y="67809"/>
                  </a:cubicBezTo>
                  <a:cubicBezTo>
                    <a:pt x="61291" y="53295"/>
                    <a:pt x="815" y="-2343"/>
                    <a:pt x="8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 1455">
              <a:extLst>
                <a:ext uri="{FF2B5EF4-FFF2-40B4-BE49-F238E27FC236}">
                  <a16:creationId xmlns:a16="http://schemas.microsoft.com/office/drawing/2014/main" id="{B8BD0900-942E-966D-7F76-5110B9BA50E4}"/>
                </a:ext>
              </a:extLst>
            </p:cNvPr>
            <p:cNvSpPr/>
            <p:nvPr/>
          </p:nvSpPr>
          <p:spPr>
            <a:xfrm>
              <a:off x="5291808" y="2210684"/>
              <a:ext cx="483701" cy="532055"/>
            </a:xfrm>
            <a:custGeom>
              <a:avLst/>
              <a:gdLst>
                <a:gd name="connsiteX0" fmla="*/ 92992 w 483701"/>
                <a:gd name="connsiteY0" fmla="*/ 326 h 532055"/>
                <a:gd name="connsiteX1" fmla="*/ 73640 w 483701"/>
                <a:gd name="connsiteY1" fmla="*/ 232554 h 532055"/>
                <a:gd name="connsiteX2" fmla="*/ 155887 w 483701"/>
                <a:gd name="connsiteY2" fmla="*/ 305126 h 532055"/>
                <a:gd name="connsiteX3" fmla="*/ 15582 w 483701"/>
                <a:gd name="connsiteY3" fmla="*/ 295449 h 532055"/>
                <a:gd name="connsiteX4" fmla="*/ 480040 w 483701"/>
                <a:gd name="connsiteY4" fmla="*/ 300287 h 532055"/>
                <a:gd name="connsiteX5" fmla="*/ 238135 w 483701"/>
                <a:gd name="connsiteY5" fmla="*/ 319640 h 532055"/>
                <a:gd name="connsiteX6" fmla="*/ 344573 w 483701"/>
                <a:gd name="connsiteY6" fmla="*/ 358345 h 532055"/>
                <a:gd name="connsiteX7" fmla="*/ 59125 w 483701"/>
                <a:gd name="connsiteY7" fmla="*/ 397049 h 532055"/>
                <a:gd name="connsiteX8" fmla="*/ 117182 w 483701"/>
                <a:gd name="connsiteY8" fmla="*/ 527678 h 532055"/>
                <a:gd name="connsiteX9" fmla="*/ 20421 w 483701"/>
                <a:gd name="connsiteY9" fmla="*/ 484135 h 532055"/>
                <a:gd name="connsiteX10" fmla="*/ 44611 w 483701"/>
                <a:gd name="connsiteY10" fmla="*/ 319640 h 532055"/>
                <a:gd name="connsiteX11" fmla="*/ 1068 w 483701"/>
                <a:gd name="connsiteY11" fmla="*/ 184173 h 532055"/>
                <a:gd name="connsiteX12" fmla="*/ 92992 w 483701"/>
                <a:gd name="connsiteY12" fmla="*/ 326 h 53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3701" h="532055">
                  <a:moveTo>
                    <a:pt x="92992" y="326"/>
                  </a:moveTo>
                  <a:cubicBezTo>
                    <a:pt x="105087" y="8389"/>
                    <a:pt x="63157" y="181754"/>
                    <a:pt x="73640" y="232554"/>
                  </a:cubicBezTo>
                  <a:cubicBezTo>
                    <a:pt x="84122" y="283354"/>
                    <a:pt x="165563" y="294644"/>
                    <a:pt x="155887" y="305126"/>
                  </a:cubicBezTo>
                  <a:cubicBezTo>
                    <a:pt x="146211" y="315609"/>
                    <a:pt x="15582" y="295449"/>
                    <a:pt x="15582" y="295449"/>
                  </a:cubicBezTo>
                  <a:lnTo>
                    <a:pt x="480040" y="300287"/>
                  </a:lnTo>
                  <a:cubicBezTo>
                    <a:pt x="517132" y="304319"/>
                    <a:pt x="260713" y="309964"/>
                    <a:pt x="238135" y="319640"/>
                  </a:cubicBezTo>
                  <a:cubicBezTo>
                    <a:pt x="215557" y="329316"/>
                    <a:pt x="374408" y="345444"/>
                    <a:pt x="344573" y="358345"/>
                  </a:cubicBezTo>
                  <a:cubicBezTo>
                    <a:pt x="314738" y="371247"/>
                    <a:pt x="97023" y="368827"/>
                    <a:pt x="59125" y="397049"/>
                  </a:cubicBezTo>
                  <a:cubicBezTo>
                    <a:pt x="21227" y="425271"/>
                    <a:pt x="123633" y="513164"/>
                    <a:pt x="117182" y="527678"/>
                  </a:cubicBezTo>
                  <a:cubicBezTo>
                    <a:pt x="110731" y="542192"/>
                    <a:pt x="32516" y="518808"/>
                    <a:pt x="20421" y="484135"/>
                  </a:cubicBezTo>
                  <a:cubicBezTo>
                    <a:pt x="8326" y="449462"/>
                    <a:pt x="47836" y="369634"/>
                    <a:pt x="44611" y="319640"/>
                  </a:cubicBezTo>
                  <a:cubicBezTo>
                    <a:pt x="41386" y="269646"/>
                    <a:pt x="-7802" y="232554"/>
                    <a:pt x="1068" y="184173"/>
                  </a:cubicBezTo>
                  <a:cubicBezTo>
                    <a:pt x="9938" y="135792"/>
                    <a:pt x="80897" y="-7737"/>
                    <a:pt x="92992" y="326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 1456">
              <a:extLst>
                <a:ext uri="{FF2B5EF4-FFF2-40B4-BE49-F238E27FC236}">
                  <a16:creationId xmlns:a16="http://schemas.microsoft.com/office/drawing/2014/main" id="{BBF277AB-5075-CC20-D8B0-1E2FA0FE24C5}"/>
                </a:ext>
              </a:extLst>
            </p:cNvPr>
            <p:cNvSpPr/>
            <p:nvPr/>
          </p:nvSpPr>
          <p:spPr>
            <a:xfrm>
              <a:off x="4409672" y="2965659"/>
              <a:ext cx="56273" cy="200486"/>
            </a:xfrm>
            <a:custGeom>
              <a:avLst/>
              <a:gdLst>
                <a:gd name="connsiteX0" fmla="*/ 55890 w 56273"/>
                <a:gd name="connsiteY0" fmla="*/ 93 h 200486"/>
                <a:gd name="connsiteX1" fmla="*/ 26861 w 56273"/>
                <a:gd name="connsiteY1" fmla="*/ 111370 h 200486"/>
                <a:gd name="connsiteX2" fmla="*/ 31699 w 56273"/>
                <a:gd name="connsiteY2" fmla="*/ 198455 h 200486"/>
                <a:gd name="connsiteX3" fmla="*/ 17185 w 56273"/>
                <a:gd name="connsiteY3" fmla="*/ 169427 h 200486"/>
                <a:gd name="connsiteX4" fmla="*/ 2671 w 56273"/>
                <a:gd name="connsiteY4" fmla="*/ 130722 h 200486"/>
                <a:gd name="connsiteX5" fmla="*/ 55890 w 56273"/>
                <a:gd name="connsiteY5" fmla="*/ 93 h 20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73" h="200486">
                  <a:moveTo>
                    <a:pt x="55890" y="93"/>
                  </a:moveTo>
                  <a:cubicBezTo>
                    <a:pt x="59922" y="-3132"/>
                    <a:pt x="30893" y="78310"/>
                    <a:pt x="26861" y="111370"/>
                  </a:cubicBezTo>
                  <a:cubicBezTo>
                    <a:pt x="22829" y="144430"/>
                    <a:pt x="31699" y="198455"/>
                    <a:pt x="31699" y="198455"/>
                  </a:cubicBezTo>
                  <a:cubicBezTo>
                    <a:pt x="30086" y="208131"/>
                    <a:pt x="22023" y="180716"/>
                    <a:pt x="17185" y="169427"/>
                  </a:cubicBezTo>
                  <a:cubicBezTo>
                    <a:pt x="12347" y="158138"/>
                    <a:pt x="-7005" y="158138"/>
                    <a:pt x="2671" y="130722"/>
                  </a:cubicBezTo>
                  <a:cubicBezTo>
                    <a:pt x="12347" y="103306"/>
                    <a:pt x="51858" y="3318"/>
                    <a:pt x="55890" y="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 1457">
              <a:extLst>
                <a:ext uri="{FF2B5EF4-FFF2-40B4-BE49-F238E27FC236}">
                  <a16:creationId xmlns:a16="http://schemas.microsoft.com/office/drawing/2014/main" id="{2E38D81E-71E4-C11A-F9C9-66A7EA355AAA}"/>
                </a:ext>
              </a:extLst>
            </p:cNvPr>
            <p:cNvSpPr/>
            <p:nvPr/>
          </p:nvSpPr>
          <p:spPr>
            <a:xfrm>
              <a:off x="4720898" y="3109657"/>
              <a:ext cx="316743" cy="185185"/>
            </a:xfrm>
            <a:custGeom>
              <a:avLst/>
              <a:gdLst>
                <a:gd name="connsiteX0" fmla="*/ 305883 w 316743"/>
                <a:gd name="connsiteY0" fmla="*/ 10914 h 185185"/>
                <a:gd name="connsiteX1" fmla="*/ 63978 w 316743"/>
                <a:gd name="connsiteY1" fmla="*/ 73810 h 185185"/>
                <a:gd name="connsiteX2" fmla="*/ 1083 w 316743"/>
                <a:gd name="connsiteY2" fmla="*/ 185086 h 185185"/>
                <a:gd name="connsiteX3" fmla="*/ 25273 w 316743"/>
                <a:gd name="connsiteY3" fmla="*/ 93162 h 185185"/>
                <a:gd name="connsiteX4" fmla="*/ 39788 w 316743"/>
                <a:gd name="connsiteY4" fmla="*/ 68972 h 185185"/>
                <a:gd name="connsiteX5" fmla="*/ 252664 w 316743"/>
                <a:gd name="connsiteY5" fmla="*/ 6076 h 185185"/>
                <a:gd name="connsiteX6" fmla="*/ 305883 w 316743"/>
                <a:gd name="connsiteY6" fmla="*/ 10914 h 18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743" h="185185">
                  <a:moveTo>
                    <a:pt x="305883" y="10914"/>
                  </a:moveTo>
                  <a:cubicBezTo>
                    <a:pt x="274435" y="22203"/>
                    <a:pt x="114778" y="44781"/>
                    <a:pt x="63978" y="73810"/>
                  </a:cubicBezTo>
                  <a:cubicBezTo>
                    <a:pt x="13178" y="102839"/>
                    <a:pt x="7534" y="181861"/>
                    <a:pt x="1083" y="185086"/>
                  </a:cubicBezTo>
                  <a:cubicBezTo>
                    <a:pt x="-5368" y="188311"/>
                    <a:pt x="18822" y="112514"/>
                    <a:pt x="25273" y="93162"/>
                  </a:cubicBezTo>
                  <a:cubicBezTo>
                    <a:pt x="31724" y="73810"/>
                    <a:pt x="1890" y="83486"/>
                    <a:pt x="39788" y="68972"/>
                  </a:cubicBezTo>
                  <a:cubicBezTo>
                    <a:pt x="77686" y="54458"/>
                    <a:pt x="210734" y="16559"/>
                    <a:pt x="252664" y="6076"/>
                  </a:cubicBezTo>
                  <a:cubicBezTo>
                    <a:pt x="294594" y="-4407"/>
                    <a:pt x="337331" y="-375"/>
                    <a:pt x="305883" y="109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 1458">
              <a:extLst>
                <a:ext uri="{FF2B5EF4-FFF2-40B4-BE49-F238E27FC236}">
                  <a16:creationId xmlns:a16="http://schemas.microsoft.com/office/drawing/2014/main" id="{91E5701E-B82A-48F6-AA60-D77BB33309A3}"/>
                </a:ext>
              </a:extLst>
            </p:cNvPr>
            <p:cNvSpPr/>
            <p:nvPr/>
          </p:nvSpPr>
          <p:spPr>
            <a:xfrm>
              <a:off x="4774186" y="2741387"/>
              <a:ext cx="739471" cy="343572"/>
            </a:xfrm>
            <a:custGeom>
              <a:avLst/>
              <a:gdLst>
                <a:gd name="connsiteX0" fmla="*/ 199376 w 739471"/>
                <a:gd name="connsiteY0" fmla="*/ 1813 h 343572"/>
                <a:gd name="connsiteX1" fmla="*/ 233243 w 739471"/>
                <a:gd name="connsiteY1" fmla="*/ 122765 h 343572"/>
                <a:gd name="connsiteX2" fmla="*/ 397738 w 739471"/>
                <a:gd name="connsiteY2" fmla="*/ 127603 h 343572"/>
                <a:gd name="connsiteX3" fmla="*/ 450957 w 739471"/>
                <a:gd name="connsiteY3" fmla="*/ 190499 h 343572"/>
                <a:gd name="connsiteX4" fmla="*/ 523528 w 739471"/>
                <a:gd name="connsiteY4" fmla="*/ 108251 h 343572"/>
                <a:gd name="connsiteX5" fmla="*/ 707376 w 739471"/>
                <a:gd name="connsiteY5" fmla="*/ 103413 h 343572"/>
                <a:gd name="connsiteX6" fmla="*/ 731566 w 739471"/>
                <a:gd name="connsiteY6" fmla="*/ 122765 h 343572"/>
                <a:gd name="connsiteX7" fmla="*/ 620290 w 739471"/>
                <a:gd name="connsiteY7" fmla="*/ 209851 h 343572"/>
                <a:gd name="connsiteX8" fmla="*/ 479985 w 739471"/>
                <a:gd name="connsiteY8" fmla="*/ 340480 h 343572"/>
                <a:gd name="connsiteX9" fmla="*/ 271947 w 739471"/>
                <a:gd name="connsiteY9" fmla="*/ 296937 h 343572"/>
                <a:gd name="connsiteX10" fmla="*/ 238081 w 739471"/>
                <a:gd name="connsiteY10" fmla="*/ 234042 h 343572"/>
                <a:gd name="connsiteX11" fmla="*/ 141319 w 739471"/>
                <a:gd name="connsiteY11" fmla="*/ 205013 h 343572"/>
                <a:gd name="connsiteX12" fmla="*/ 1014 w 739471"/>
                <a:gd name="connsiteY12" fmla="*/ 229203 h 343572"/>
                <a:gd name="connsiteX13" fmla="*/ 199376 w 739471"/>
                <a:gd name="connsiteY13" fmla="*/ 1813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471" h="343572">
                  <a:moveTo>
                    <a:pt x="199376" y="1813"/>
                  </a:moveTo>
                  <a:cubicBezTo>
                    <a:pt x="238081" y="-15927"/>
                    <a:pt x="200183" y="101800"/>
                    <a:pt x="233243" y="122765"/>
                  </a:cubicBezTo>
                  <a:cubicBezTo>
                    <a:pt x="266303" y="143730"/>
                    <a:pt x="361452" y="116314"/>
                    <a:pt x="397738" y="127603"/>
                  </a:cubicBezTo>
                  <a:cubicBezTo>
                    <a:pt x="434024" y="138892"/>
                    <a:pt x="429992" y="193724"/>
                    <a:pt x="450957" y="190499"/>
                  </a:cubicBezTo>
                  <a:cubicBezTo>
                    <a:pt x="471922" y="187274"/>
                    <a:pt x="480792" y="122765"/>
                    <a:pt x="523528" y="108251"/>
                  </a:cubicBezTo>
                  <a:cubicBezTo>
                    <a:pt x="566265" y="93737"/>
                    <a:pt x="707376" y="103413"/>
                    <a:pt x="707376" y="103413"/>
                  </a:cubicBezTo>
                  <a:cubicBezTo>
                    <a:pt x="742049" y="105832"/>
                    <a:pt x="746080" y="105025"/>
                    <a:pt x="731566" y="122765"/>
                  </a:cubicBezTo>
                  <a:cubicBezTo>
                    <a:pt x="717052" y="140505"/>
                    <a:pt x="662220" y="173565"/>
                    <a:pt x="620290" y="209851"/>
                  </a:cubicBezTo>
                  <a:cubicBezTo>
                    <a:pt x="578360" y="246137"/>
                    <a:pt x="538042" y="325966"/>
                    <a:pt x="479985" y="340480"/>
                  </a:cubicBezTo>
                  <a:cubicBezTo>
                    <a:pt x="421928" y="354994"/>
                    <a:pt x="312264" y="314677"/>
                    <a:pt x="271947" y="296937"/>
                  </a:cubicBezTo>
                  <a:cubicBezTo>
                    <a:pt x="231630" y="279197"/>
                    <a:pt x="259852" y="249363"/>
                    <a:pt x="238081" y="234042"/>
                  </a:cubicBezTo>
                  <a:cubicBezTo>
                    <a:pt x="216310" y="218721"/>
                    <a:pt x="180830" y="205819"/>
                    <a:pt x="141319" y="205013"/>
                  </a:cubicBezTo>
                  <a:cubicBezTo>
                    <a:pt x="101808" y="204207"/>
                    <a:pt x="-11887" y="264682"/>
                    <a:pt x="1014" y="229203"/>
                  </a:cubicBezTo>
                  <a:cubicBezTo>
                    <a:pt x="13915" y="193724"/>
                    <a:pt x="160671" y="19553"/>
                    <a:pt x="199376" y="181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 1459">
              <a:extLst>
                <a:ext uri="{FF2B5EF4-FFF2-40B4-BE49-F238E27FC236}">
                  <a16:creationId xmlns:a16="http://schemas.microsoft.com/office/drawing/2014/main" id="{C4E1EC3A-1555-EE2C-354F-64B8D14525B4}"/>
                </a:ext>
              </a:extLst>
            </p:cNvPr>
            <p:cNvSpPr/>
            <p:nvPr/>
          </p:nvSpPr>
          <p:spPr>
            <a:xfrm>
              <a:off x="4929984" y="2897559"/>
              <a:ext cx="172534" cy="69190"/>
            </a:xfrm>
            <a:custGeom>
              <a:avLst/>
              <a:gdLst>
                <a:gd name="connsiteX0" fmla="*/ 35 w 172534"/>
                <a:gd name="connsiteY0" fmla="*/ 460 h 69190"/>
                <a:gd name="connsiteX1" fmla="*/ 159692 w 172534"/>
                <a:gd name="connsiteY1" fmla="*/ 68193 h 69190"/>
                <a:gd name="connsiteX2" fmla="*/ 145178 w 172534"/>
                <a:gd name="connsiteY2" fmla="*/ 39165 h 69190"/>
                <a:gd name="connsiteX3" fmla="*/ 35 w 172534"/>
                <a:gd name="connsiteY3" fmla="*/ 460 h 6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534" h="69190">
                  <a:moveTo>
                    <a:pt x="35" y="460"/>
                  </a:moveTo>
                  <a:cubicBezTo>
                    <a:pt x="2454" y="5298"/>
                    <a:pt x="159692" y="68193"/>
                    <a:pt x="159692" y="68193"/>
                  </a:cubicBezTo>
                  <a:cubicBezTo>
                    <a:pt x="183882" y="74644"/>
                    <a:pt x="170981" y="48035"/>
                    <a:pt x="145178" y="39165"/>
                  </a:cubicBezTo>
                  <a:cubicBezTo>
                    <a:pt x="119375" y="30295"/>
                    <a:pt x="-2384" y="-4378"/>
                    <a:pt x="35" y="4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 1460">
              <a:extLst>
                <a:ext uri="{FF2B5EF4-FFF2-40B4-BE49-F238E27FC236}">
                  <a16:creationId xmlns:a16="http://schemas.microsoft.com/office/drawing/2014/main" id="{FFC6FD5D-D16F-0802-4B6E-741367515243}"/>
                </a:ext>
              </a:extLst>
            </p:cNvPr>
            <p:cNvSpPr/>
            <p:nvPr/>
          </p:nvSpPr>
          <p:spPr>
            <a:xfrm>
              <a:off x="5273481" y="2908484"/>
              <a:ext cx="154899" cy="71881"/>
            </a:xfrm>
            <a:custGeom>
              <a:avLst/>
              <a:gdLst>
                <a:gd name="connsiteX0" fmla="*/ 43 w 154899"/>
                <a:gd name="connsiteY0" fmla="*/ 71783 h 71881"/>
                <a:gd name="connsiteX1" fmla="*/ 67776 w 154899"/>
                <a:gd name="connsiteY1" fmla="*/ 4049 h 71881"/>
                <a:gd name="connsiteX2" fmla="*/ 154862 w 154899"/>
                <a:gd name="connsiteY2" fmla="*/ 8887 h 71881"/>
                <a:gd name="connsiteX3" fmla="*/ 77452 w 154899"/>
                <a:gd name="connsiteY3" fmla="*/ 18564 h 71881"/>
                <a:gd name="connsiteX4" fmla="*/ 43 w 154899"/>
                <a:gd name="connsiteY4" fmla="*/ 71783 h 7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99" h="71881">
                  <a:moveTo>
                    <a:pt x="43" y="71783"/>
                  </a:moveTo>
                  <a:cubicBezTo>
                    <a:pt x="-1570" y="69364"/>
                    <a:pt x="41973" y="14532"/>
                    <a:pt x="67776" y="4049"/>
                  </a:cubicBezTo>
                  <a:cubicBezTo>
                    <a:pt x="93579" y="-6434"/>
                    <a:pt x="153249" y="6468"/>
                    <a:pt x="154862" y="8887"/>
                  </a:cubicBezTo>
                  <a:cubicBezTo>
                    <a:pt x="156475" y="11306"/>
                    <a:pt x="105674" y="5662"/>
                    <a:pt x="77452" y="18564"/>
                  </a:cubicBezTo>
                  <a:cubicBezTo>
                    <a:pt x="49230" y="31466"/>
                    <a:pt x="1656" y="74202"/>
                    <a:pt x="43" y="717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 1461">
              <a:extLst>
                <a:ext uri="{FF2B5EF4-FFF2-40B4-BE49-F238E27FC236}">
                  <a16:creationId xmlns:a16="http://schemas.microsoft.com/office/drawing/2014/main" id="{B008D5B2-4651-115D-4C54-05EFB4374AC4}"/>
                </a:ext>
              </a:extLst>
            </p:cNvPr>
            <p:cNvSpPr/>
            <p:nvPr/>
          </p:nvSpPr>
          <p:spPr>
            <a:xfrm>
              <a:off x="5377238" y="2219436"/>
              <a:ext cx="197899" cy="162409"/>
            </a:xfrm>
            <a:custGeom>
              <a:avLst/>
              <a:gdLst>
                <a:gd name="connsiteX0" fmla="*/ 196248 w 197899"/>
                <a:gd name="connsiteY0" fmla="*/ 1250 h 162409"/>
                <a:gd name="connsiteX1" fmla="*/ 118838 w 197899"/>
                <a:gd name="connsiteY1" fmla="*/ 59307 h 162409"/>
                <a:gd name="connsiteX2" fmla="*/ 2724 w 197899"/>
                <a:gd name="connsiteY2" fmla="*/ 160907 h 162409"/>
                <a:gd name="connsiteX3" fmla="*/ 46267 w 197899"/>
                <a:gd name="connsiteY3" fmla="*/ 112526 h 162409"/>
                <a:gd name="connsiteX4" fmla="*/ 196248 w 197899"/>
                <a:gd name="connsiteY4" fmla="*/ 1250 h 16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899" h="162409">
                  <a:moveTo>
                    <a:pt x="196248" y="1250"/>
                  </a:moveTo>
                  <a:cubicBezTo>
                    <a:pt x="208343" y="-7620"/>
                    <a:pt x="151092" y="32698"/>
                    <a:pt x="118838" y="59307"/>
                  </a:cubicBezTo>
                  <a:cubicBezTo>
                    <a:pt x="86584" y="85917"/>
                    <a:pt x="14819" y="152037"/>
                    <a:pt x="2724" y="160907"/>
                  </a:cubicBezTo>
                  <a:cubicBezTo>
                    <a:pt x="-9371" y="169777"/>
                    <a:pt x="21270" y="137523"/>
                    <a:pt x="46267" y="112526"/>
                  </a:cubicBezTo>
                  <a:cubicBezTo>
                    <a:pt x="71264" y="87529"/>
                    <a:pt x="184153" y="10120"/>
                    <a:pt x="196248" y="1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 1462">
              <a:extLst>
                <a:ext uri="{FF2B5EF4-FFF2-40B4-BE49-F238E27FC236}">
                  <a16:creationId xmlns:a16="http://schemas.microsoft.com/office/drawing/2014/main" id="{9795D9FC-19D9-0506-C389-7E7052B69E73}"/>
                </a:ext>
              </a:extLst>
            </p:cNvPr>
            <p:cNvSpPr/>
            <p:nvPr/>
          </p:nvSpPr>
          <p:spPr>
            <a:xfrm>
              <a:off x="4452359" y="2012260"/>
              <a:ext cx="212425" cy="450330"/>
            </a:xfrm>
            <a:custGeom>
              <a:avLst/>
              <a:gdLst>
                <a:gd name="connsiteX0" fmla="*/ 211565 w 212425"/>
                <a:gd name="connsiteY0" fmla="*/ 388 h 450330"/>
                <a:gd name="connsiteX1" fmla="*/ 129317 w 212425"/>
                <a:gd name="connsiteY1" fmla="*/ 227778 h 450330"/>
                <a:gd name="connsiteX2" fmla="*/ 187374 w 212425"/>
                <a:gd name="connsiteY2" fmla="*/ 387435 h 450330"/>
                <a:gd name="connsiteX3" fmla="*/ 153508 w 212425"/>
                <a:gd name="connsiteY3" fmla="*/ 300350 h 450330"/>
                <a:gd name="connsiteX4" fmla="*/ 148670 w 212425"/>
                <a:gd name="connsiteY4" fmla="*/ 450330 h 450330"/>
                <a:gd name="connsiteX5" fmla="*/ 105127 w 212425"/>
                <a:gd name="connsiteY5" fmla="*/ 300350 h 450330"/>
                <a:gd name="connsiteX6" fmla="*/ 3527 w 212425"/>
                <a:gd name="connsiteY6" fmla="*/ 58445 h 450330"/>
                <a:gd name="connsiteX7" fmla="*/ 27717 w 212425"/>
                <a:gd name="connsiteY7" fmla="*/ 280997 h 450330"/>
                <a:gd name="connsiteX8" fmla="*/ 71260 w 212425"/>
                <a:gd name="connsiteY8" fmla="*/ 43930 h 450330"/>
                <a:gd name="connsiteX9" fmla="*/ 66422 w 212425"/>
                <a:gd name="connsiteY9" fmla="*/ 169721 h 450330"/>
                <a:gd name="connsiteX10" fmla="*/ 211565 w 212425"/>
                <a:gd name="connsiteY10" fmla="*/ 388 h 45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425" h="450330">
                  <a:moveTo>
                    <a:pt x="211565" y="388"/>
                  </a:moveTo>
                  <a:cubicBezTo>
                    <a:pt x="222047" y="10064"/>
                    <a:pt x="133349" y="163270"/>
                    <a:pt x="129317" y="227778"/>
                  </a:cubicBezTo>
                  <a:cubicBezTo>
                    <a:pt x="125285" y="292286"/>
                    <a:pt x="183342" y="375340"/>
                    <a:pt x="187374" y="387435"/>
                  </a:cubicBezTo>
                  <a:cubicBezTo>
                    <a:pt x="191406" y="399530"/>
                    <a:pt x="159959" y="289868"/>
                    <a:pt x="153508" y="300350"/>
                  </a:cubicBezTo>
                  <a:cubicBezTo>
                    <a:pt x="147057" y="310832"/>
                    <a:pt x="156733" y="450330"/>
                    <a:pt x="148670" y="450330"/>
                  </a:cubicBezTo>
                  <a:cubicBezTo>
                    <a:pt x="140607" y="450330"/>
                    <a:pt x="129317" y="365664"/>
                    <a:pt x="105127" y="300350"/>
                  </a:cubicBezTo>
                  <a:cubicBezTo>
                    <a:pt x="80936" y="235036"/>
                    <a:pt x="16429" y="61670"/>
                    <a:pt x="3527" y="58445"/>
                  </a:cubicBezTo>
                  <a:cubicBezTo>
                    <a:pt x="-9375" y="55220"/>
                    <a:pt x="16428" y="283416"/>
                    <a:pt x="27717" y="280997"/>
                  </a:cubicBezTo>
                  <a:cubicBezTo>
                    <a:pt x="39006" y="278578"/>
                    <a:pt x="64809" y="62476"/>
                    <a:pt x="71260" y="43930"/>
                  </a:cubicBezTo>
                  <a:cubicBezTo>
                    <a:pt x="77711" y="25384"/>
                    <a:pt x="48682" y="174559"/>
                    <a:pt x="66422" y="169721"/>
                  </a:cubicBezTo>
                  <a:cubicBezTo>
                    <a:pt x="84162" y="164883"/>
                    <a:pt x="201083" y="-9288"/>
                    <a:pt x="211565" y="38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 1463">
              <a:extLst>
                <a:ext uri="{FF2B5EF4-FFF2-40B4-BE49-F238E27FC236}">
                  <a16:creationId xmlns:a16="http://schemas.microsoft.com/office/drawing/2014/main" id="{BDAC9106-9139-7720-A508-5AD863FDD961}"/>
                </a:ext>
              </a:extLst>
            </p:cNvPr>
            <p:cNvSpPr/>
            <p:nvPr/>
          </p:nvSpPr>
          <p:spPr>
            <a:xfrm>
              <a:off x="5250668" y="2190875"/>
              <a:ext cx="370439" cy="209729"/>
            </a:xfrm>
            <a:custGeom>
              <a:avLst/>
              <a:gdLst>
                <a:gd name="connsiteX0" fmla="*/ 366361 w 370439"/>
                <a:gd name="connsiteY0" fmla="*/ 782 h 209729"/>
                <a:gd name="connsiteX1" fmla="*/ 201865 w 370439"/>
                <a:gd name="connsiteY1" fmla="*/ 121735 h 209729"/>
                <a:gd name="connsiteX2" fmla="*/ 250246 w 370439"/>
                <a:gd name="connsiteY2" fmla="*/ 203982 h 209729"/>
                <a:gd name="connsiteX3" fmla="*/ 90589 w 370439"/>
                <a:gd name="connsiteY3" fmla="*/ 184630 h 209729"/>
                <a:gd name="connsiteX4" fmla="*/ 158322 w 370439"/>
                <a:gd name="connsiteY4" fmla="*/ 39487 h 209729"/>
                <a:gd name="connsiteX5" fmla="*/ 3503 w 370439"/>
                <a:gd name="connsiteY5" fmla="*/ 68515 h 209729"/>
                <a:gd name="connsiteX6" fmla="*/ 366361 w 370439"/>
                <a:gd name="connsiteY6" fmla="*/ 782 h 209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439" h="209729">
                  <a:moveTo>
                    <a:pt x="366361" y="782"/>
                  </a:moveTo>
                  <a:cubicBezTo>
                    <a:pt x="399421" y="9652"/>
                    <a:pt x="221217" y="87868"/>
                    <a:pt x="201865" y="121735"/>
                  </a:cubicBezTo>
                  <a:cubicBezTo>
                    <a:pt x="182513" y="155602"/>
                    <a:pt x="268792" y="193500"/>
                    <a:pt x="250246" y="203982"/>
                  </a:cubicBezTo>
                  <a:cubicBezTo>
                    <a:pt x="231700" y="214465"/>
                    <a:pt x="105910" y="212046"/>
                    <a:pt x="90589" y="184630"/>
                  </a:cubicBezTo>
                  <a:cubicBezTo>
                    <a:pt x="75268" y="157214"/>
                    <a:pt x="172836" y="58839"/>
                    <a:pt x="158322" y="39487"/>
                  </a:cubicBezTo>
                  <a:cubicBezTo>
                    <a:pt x="143808" y="20135"/>
                    <a:pt x="-26332" y="75772"/>
                    <a:pt x="3503" y="68515"/>
                  </a:cubicBezTo>
                  <a:cubicBezTo>
                    <a:pt x="33338" y="61258"/>
                    <a:pt x="333301" y="-8088"/>
                    <a:pt x="366361" y="782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 1464">
              <a:extLst>
                <a:ext uri="{FF2B5EF4-FFF2-40B4-BE49-F238E27FC236}">
                  <a16:creationId xmlns:a16="http://schemas.microsoft.com/office/drawing/2014/main" id="{7AF2B130-2B4E-01BC-FF65-4C07C41EEA54}"/>
                </a:ext>
              </a:extLst>
            </p:cNvPr>
            <p:cNvSpPr/>
            <p:nvPr/>
          </p:nvSpPr>
          <p:spPr>
            <a:xfrm>
              <a:off x="5282602" y="2191371"/>
              <a:ext cx="368943" cy="371718"/>
            </a:xfrm>
            <a:custGeom>
              <a:avLst/>
              <a:gdLst>
                <a:gd name="connsiteX0" fmla="*/ 368293 w 368943"/>
                <a:gd name="connsiteY0" fmla="*/ 286 h 371718"/>
                <a:gd name="connsiteX1" fmla="*/ 165093 w 368943"/>
                <a:gd name="connsiteY1" fmla="*/ 77696 h 371718"/>
                <a:gd name="connsiteX2" fmla="*/ 169931 w 368943"/>
                <a:gd name="connsiteY2" fmla="*/ 247029 h 371718"/>
                <a:gd name="connsiteX3" fmla="*/ 155417 w 368943"/>
                <a:gd name="connsiteY3" fmla="*/ 218000 h 371718"/>
                <a:gd name="connsiteX4" fmla="*/ 281208 w 368943"/>
                <a:gd name="connsiteY4" fmla="*/ 276058 h 371718"/>
                <a:gd name="connsiteX5" fmla="*/ 116712 w 368943"/>
                <a:gd name="connsiteY5" fmla="*/ 300248 h 371718"/>
                <a:gd name="connsiteX6" fmla="*/ 131227 w 368943"/>
                <a:gd name="connsiteY6" fmla="*/ 367981 h 371718"/>
                <a:gd name="connsiteX7" fmla="*/ 598 w 368943"/>
                <a:gd name="connsiteY7" fmla="*/ 174458 h 371718"/>
                <a:gd name="connsiteX8" fmla="*/ 82846 w 368943"/>
                <a:gd name="connsiteY8" fmla="*/ 101886 h 371718"/>
                <a:gd name="connsiteX9" fmla="*/ 87684 w 368943"/>
                <a:gd name="connsiteY9" fmla="*/ 53505 h 371718"/>
                <a:gd name="connsiteX10" fmla="*/ 368293 w 368943"/>
                <a:gd name="connsiteY10" fmla="*/ 286 h 37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943" h="371718">
                  <a:moveTo>
                    <a:pt x="368293" y="286"/>
                  </a:moveTo>
                  <a:cubicBezTo>
                    <a:pt x="381195" y="4318"/>
                    <a:pt x="198153" y="36572"/>
                    <a:pt x="165093" y="77696"/>
                  </a:cubicBezTo>
                  <a:cubicBezTo>
                    <a:pt x="132033" y="118820"/>
                    <a:pt x="169931" y="247029"/>
                    <a:pt x="169931" y="247029"/>
                  </a:cubicBezTo>
                  <a:cubicBezTo>
                    <a:pt x="168318" y="270413"/>
                    <a:pt x="136871" y="213162"/>
                    <a:pt x="155417" y="218000"/>
                  </a:cubicBezTo>
                  <a:cubicBezTo>
                    <a:pt x="173963" y="222838"/>
                    <a:pt x="287659" y="262350"/>
                    <a:pt x="281208" y="276058"/>
                  </a:cubicBezTo>
                  <a:cubicBezTo>
                    <a:pt x="274757" y="289766"/>
                    <a:pt x="141709" y="284928"/>
                    <a:pt x="116712" y="300248"/>
                  </a:cubicBezTo>
                  <a:cubicBezTo>
                    <a:pt x="91715" y="315568"/>
                    <a:pt x="150579" y="388946"/>
                    <a:pt x="131227" y="367981"/>
                  </a:cubicBezTo>
                  <a:cubicBezTo>
                    <a:pt x="111875" y="347016"/>
                    <a:pt x="8661" y="218807"/>
                    <a:pt x="598" y="174458"/>
                  </a:cubicBezTo>
                  <a:cubicBezTo>
                    <a:pt x="-7466" y="130109"/>
                    <a:pt x="68332" y="122045"/>
                    <a:pt x="82846" y="101886"/>
                  </a:cubicBezTo>
                  <a:cubicBezTo>
                    <a:pt x="97360" y="81727"/>
                    <a:pt x="40109" y="71245"/>
                    <a:pt x="87684" y="53505"/>
                  </a:cubicBezTo>
                  <a:cubicBezTo>
                    <a:pt x="135258" y="35765"/>
                    <a:pt x="355391" y="-3746"/>
                    <a:pt x="368293" y="286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 1465">
              <a:extLst>
                <a:ext uri="{FF2B5EF4-FFF2-40B4-BE49-F238E27FC236}">
                  <a16:creationId xmlns:a16="http://schemas.microsoft.com/office/drawing/2014/main" id="{0E81972A-F30C-2821-6538-1A5F8086A072}"/>
                </a:ext>
              </a:extLst>
            </p:cNvPr>
            <p:cNvSpPr/>
            <p:nvPr/>
          </p:nvSpPr>
          <p:spPr>
            <a:xfrm>
              <a:off x="5373201" y="2136200"/>
              <a:ext cx="650402" cy="215236"/>
            </a:xfrm>
            <a:custGeom>
              <a:avLst/>
              <a:gdLst>
                <a:gd name="connsiteX0" fmla="*/ 1923 w 650402"/>
                <a:gd name="connsiteY0" fmla="*/ 215114 h 215236"/>
                <a:gd name="connsiteX1" fmla="*/ 243828 w 650402"/>
                <a:gd name="connsiteY1" fmla="*/ 69971 h 215236"/>
                <a:gd name="connsiteX2" fmla="*/ 514761 w 650402"/>
                <a:gd name="connsiteY2" fmla="*/ 55457 h 215236"/>
                <a:gd name="connsiteX3" fmla="*/ 500247 w 650402"/>
                <a:gd name="connsiteY3" fmla="*/ 31267 h 215236"/>
                <a:gd name="connsiteX4" fmla="*/ 650228 w 650402"/>
                <a:gd name="connsiteY4" fmla="*/ 123190 h 215236"/>
                <a:gd name="connsiteX5" fmla="*/ 466380 w 650402"/>
                <a:gd name="connsiteY5" fmla="*/ 7076 h 215236"/>
                <a:gd name="connsiteX6" fmla="*/ 268018 w 650402"/>
                <a:gd name="connsiteY6" fmla="*/ 21590 h 215236"/>
                <a:gd name="connsiteX7" fmla="*/ 137389 w 650402"/>
                <a:gd name="connsiteY7" fmla="*/ 94162 h 215236"/>
                <a:gd name="connsiteX8" fmla="*/ 1923 w 650402"/>
                <a:gd name="connsiteY8" fmla="*/ 215114 h 21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0402" h="215236">
                  <a:moveTo>
                    <a:pt x="1923" y="215114"/>
                  </a:moveTo>
                  <a:cubicBezTo>
                    <a:pt x="19663" y="211082"/>
                    <a:pt x="158355" y="96580"/>
                    <a:pt x="243828" y="69971"/>
                  </a:cubicBezTo>
                  <a:cubicBezTo>
                    <a:pt x="329301" y="43362"/>
                    <a:pt x="514761" y="55457"/>
                    <a:pt x="514761" y="55457"/>
                  </a:cubicBezTo>
                  <a:cubicBezTo>
                    <a:pt x="557497" y="49006"/>
                    <a:pt x="477669" y="19978"/>
                    <a:pt x="500247" y="31267"/>
                  </a:cubicBezTo>
                  <a:cubicBezTo>
                    <a:pt x="522825" y="42556"/>
                    <a:pt x="655873" y="127222"/>
                    <a:pt x="650228" y="123190"/>
                  </a:cubicBezTo>
                  <a:cubicBezTo>
                    <a:pt x="644584" y="119158"/>
                    <a:pt x="530082" y="24009"/>
                    <a:pt x="466380" y="7076"/>
                  </a:cubicBezTo>
                  <a:cubicBezTo>
                    <a:pt x="402678" y="-9857"/>
                    <a:pt x="322850" y="7076"/>
                    <a:pt x="268018" y="21590"/>
                  </a:cubicBezTo>
                  <a:cubicBezTo>
                    <a:pt x="213186" y="36104"/>
                    <a:pt x="180932" y="65940"/>
                    <a:pt x="137389" y="94162"/>
                  </a:cubicBezTo>
                  <a:cubicBezTo>
                    <a:pt x="93846" y="122384"/>
                    <a:pt x="-15817" y="219146"/>
                    <a:pt x="1923" y="215114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 1466">
              <a:extLst>
                <a:ext uri="{FF2B5EF4-FFF2-40B4-BE49-F238E27FC236}">
                  <a16:creationId xmlns:a16="http://schemas.microsoft.com/office/drawing/2014/main" id="{3C227928-1084-3CA9-C5C6-55A521362D56}"/>
                </a:ext>
              </a:extLst>
            </p:cNvPr>
            <p:cNvSpPr/>
            <p:nvPr/>
          </p:nvSpPr>
          <p:spPr>
            <a:xfrm>
              <a:off x="4773349" y="2128762"/>
              <a:ext cx="229958" cy="272008"/>
            </a:xfrm>
            <a:custGeom>
              <a:avLst/>
              <a:gdLst>
                <a:gd name="connsiteX0" fmla="*/ 1851 w 229958"/>
                <a:gd name="connsiteY0" fmla="*/ 0 h 272008"/>
                <a:gd name="connsiteX1" fmla="*/ 117965 w 229958"/>
                <a:gd name="connsiteY1" fmla="*/ 159657 h 272008"/>
                <a:gd name="connsiteX2" fmla="*/ 176022 w 229958"/>
                <a:gd name="connsiteY2" fmla="*/ 270933 h 272008"/>
                <a:gd name="connsiteX3" fmla="*/ 205051 w 229958"/>
                <a:gd name="connsiteY3" fmla="*/ 212876 h 272008"/>
                <a:gd name="connsiteX4" fmla="*/ 219565 w 229958"/>
                <a:gd name="connsiteY4" fmla="*/ 159657 h 272008"/>
                <a:gd name="connsiteX5" fmla="*/ 1851 w 229958"/>
                <a:gd name="connsiteY5" fmla="*/ 0 h 27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958" h="272008">
                  <a:moveTo>
                    <a:pt x="1851" y="0"/>
                  </a:moveTo>
                  <a:cubicBezTo>
                    <a:pt x="-15082" y="0"/>
                    <a:pt x="88937" y="114502"/>
                    <a:pt x="117965" y="159657"/>
                  </a:cubicBezTo>
                  <a:cubicBezTo>
                    <a:pt x="146993" y="204812"/>
                    <a:pt x="161508" y="262063"/>
                    <a:pt x="176022" y="270933"/>
                  </a:cubicBezTo>
                  <a:cubicBezTo>
                    <a:pt x="190536" y="279803"/>
                    <a:pt x="197794" y="231422"/>
                    <a:pt x="205051" y="212876"/>
                  </a:cubicBezTo>
                  <a:cubicBezTo>
                    <a:pt x="212308" y="194330"/>
                    <a:pt x="246981" y="193524"/>
                    <a:pt x="219565" y="159657"/>
                  </a:cubicBezTo>
                  <a:cubicBezTo>
                    <a:pt x="192149" y="125790"/>
                    <a:pt x="18784" y="0"/>
                    <a:pt x="1851" y="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 1467">
              <a:extLst>
                <a:ext uri="{FF2B5EF4-FFF2-40B4-BE49-F238E27FC236}">
                  <a16:creationId xmlns:a16="http://schemas.microsoft.com/office/drawing/2014/main" id="{4BB76869-450B-AEAF-AB90-E7A81DDC7458}"/>
                </a:ext>
              </a:extLst>
            </p:cNvPr>
            <p:cNvSpPr/>
            <p:nvPr/>
          </p:nvSpPr>
          <p:spPr>
            <a:xfrm>
              <a:off x="4053970" y="2232552"/>
              <a:ext cx="710374" cy="1512575"/>
            </a:xfrm>
            <a:custGeom>
              <a:avLst/>
              <a:gdLst>
                <a:gd name="connsiteX0" fmla="*/ 192448 w 710374"/>
                <a:gd name="connsiteY0" fmla="*/ 119257 h 1512575"/>
                <a:gd name="connsiteX1" fmla="*/ 687748 w 710374"/>
                <a:gd name="connsiteY1" fmla="*/ 673439 h 1512575"/>
                <a:gd name="connsiteX2" fmla="*/ 608085 w 710374"/>
                <a:gd name="connsiteY2" fmla="*/ 1012875 h 1512575"/>
                <a:gd name="connsiteX3" fmla="*/ 632330 w 710374"/>
                <a:gd name="connsiteY3" fmla="*/ 981703 h 1512575"/>
                <a:gd name="connsiteX4" fmla="*/ 580375 w 710374"/>
                <a:gd name="connsiteY4" fmla="*/ 1386948 h 1512575"/>
                <a:gd name="connsiteX5" fmla="*/ 708530 w 710374"/>
                <a:gd name="connsiteY5" fmla="*/ 1511639 h 1512575"/>
                <a:gd name="connsiteX6" fmla="*/ 466075 w 710374"/>
                <a:gd name="connsiteY6" fmla="*/ 1338457 h 1512575"/>
                <a:gd name="connsiteX7" fmla="*/ 33121 w 710374"/>
                <a:gd name="connsiteY7" fmla="*/ 559139 h 1512575"/>
                <a:gd name="connsiteX8" fmla="*/ 33121 w 710374"/>
                <a:gd name="connsiteY8" fmla="*/ 728857 h 1512575"/>
                <a:gd name="connsiteX9" fmla="*/ 60830 w 710374"/>
                <a:gd name="connsiteY9" fmla="*/ 8421 h 1512575"/>
                <a:gd name="connsiteX10" fmla="*/ 40048 w 710374"/>
                <a:gd name="connsiteY10" fmla="*/ 323612 h 1512575"/>
                <a:gd name="connsiteX11" fmla="*/ 192448 w 710374"/>
                <a:gd name="connsiteY11" fmla="*/ 119257 h 151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0374" h="1512575">
                  <a:moveTo>
                    <a:pt x="192448" y="119257"/>
                  </a:moveTo>
                  <a:cubicBezTo>
                    <a:pt x="300398" y="177561"/>
                    <a:pt x="618475" y="524503"/>
                    <a:pt x="687748" y="673439"/>
                  </a:cubicBezTo>
                  <a:cubicBezTo>
                    <a:pt x="757021" y="822375"/>
                    <a:pt x="617321" y="961498"/>
                    <a:pt x="608085" y="1012875"/>
                  </a:cubicBezTo>
                  <a:cubicBezTo>
                    <a:pt x="598849" y="1064252"/>
                    <a:pt x="636948" y="919358"/>
                    <a:pt x="632330" y="981703"/>
                  </a:cubicBezTo>
                  <a:cubicBezTo>
                    <a:pt x="627712" y="1044048"/>
                    <a:pt x="567675" y="1298625"/>
                    <a:pt x="580375" y="1386948"/>
                  </a:cubicBezTo>
                  <a:cubicBezTo>
                    <a:pt x="593075" y="1475271"/>
                    <a:pt x="727580" y="1519721"/>
                    <a:pt x="708530" y="1511639"/>
                  </a:cubicBezTo>
                  <a:cubicBezTo>
                    <a:pt x="689480" y="1503557"/>
                    <a:pt x="578643" y="1497207"/>
                    <a:pt x="466075" y="1338457"/>
                  </a:cubicBezTo>
                  <a:cubicBezTo>
                    <a:pt x="353507" y="1179707"/>
                    <a:pt x="105280" y="660739"/>
                    <a:pt x="33121" y="559139"/>
                  </a:cubicBezTo>
                  <a:cubicBezTo>
                    <a:pt x="-39038" y="457539"/>
                    <a:pt x="28503" y="820643"/>
                    <a:pt x="33121" y="728857"/>
                  </a:cubicBezTo>
                  <a:cubicBezTo>
                    <a:pt x="37739" y="637071"/>
                    <a:pt x="59676" y="75962"/>
                    <a:pt x="60830" y="8421"/>
                  </a:cubicBezTo>
                  <a:cubicBezTo>
                    <a:pt x="61984" y="-59120"/>
                    <a:pt x="22153" y="301098"/>
                    <a:pt x="40048" y="323612"/>
                  </a:cubicBezTo>
                  <a:cubicBezTo>
                    <a:pt x="57943" y="346126"/>
                    <a:pt x="84498" y="60953"/>
                    <a:pt x="192448" y="119257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 1468">
              <a:extLst>
                <a:ext uri="{FF2B5EF4-FFF2-40B4-BE49-F238E27FC236}">
                  <a16:creationId xmlns:a16="http://schemas.microsoft.com/office/drawing/2014/main" id="{261036D1-0DB9-DA2B-F5C9-5284BDCCE5B4}"/>
                </a:ext>
              </a:extLst>
            </p:cNvPr>
            <p:cNvSpPr/>
            <p:nvPr/>
          </p:nvSpPr>
          <p:spPr>
            <a:xfrm>
              <a:off x="4428075" y="1930694"/>
              <a:ext cx="198120" cy="118619"/>
            </a:xfrm>
            <a:custGeom>
              <a:avLst/>
              <a:gdLst>
                <a:gd name="connsiteX0" fmla="*/ 1685 w 198120"/>
                <a:gd name="connsiteY0" fmla="*/ 118239 h 118619"/>
                <a:gd name="connsiteX1" fmla="*/ 191338 w 198120"/>
                <a:gd name="connsiteY1" fmla="*/ 3093 h 118619"/>
                <a:gd name="connsiteX2" fmla="*/ 150698 w 198120"/>
                <a:gd name="connsiteY2" fmla="*/ 33573 h 118619"/>
                <a:gd name="connsiteX3" fmla="*/ 99898 w 198120"/>
                <a:gd name="connsiteY3" fmla="*/ 40346 h 118619"/>
                <a:gd name="connsiteX4" fmla="*/ 1685 w 198120"/>
                <a:gd name="connsiteY4" fmla="*/ 118239 h 11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120" h="118619">
                  <a:moveTo>
                    <a:pt x="1685" y="118239"/>
                  </a:moveTo>
                  <a:cubicBezTo>
                    <a:pt x="16925" y="112030"/>
                    <a:pt x="166503" y="17204"/>
                    <a:pt x="191338" y="3093"/>
                  </a:cubicBezTo>
                  <a:cubicBezTo>
                    <a:pt x="216174" y="-11018"/>
                    <a:pt x="165938" y="27364"/>
                    <a:pt x="150698" y="33573"/>
                  </a:cubicBezTo>
                  <a:cubicBezTo>
                    <a:pt x="135458" y="39782"/>
                    <a:pt x="120782" y="27928"/>
                    <a:pt x="99898" y="40346"/>
                  </a:cubicBezTo>
                  <a:cubicBezTo>
                    <a:pt x="79014" y="52764"/>
                    <a:pt x="-13555" y="124448"/>
                    <a:pt x="1685" y="1182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0" name="フリーフォーム 1469">
              <a:extLst>
                <a:ext uri="{FF2B5EF4-FFF2-40B4-BE49-F238E27FC236}">
                  <a16:creationId xmlns:a16="http://schemas.microsoft.com/office/drawing/2014/main" id="{8DEEA4A0-1867-792E-2915-25C89C089A98}"/>
                </a:ext>
              </a:extLst>
            </p:cNvPr>
            <p:cNvSpPr/>
            <p:nvPr/>
          </p:nvSpPr>
          <p:spPr>
            <a:xfrm>
              <a:off x="4373629" y="1869744"/>
              <a:ext cx="152147" cy="231740"/>
            </a:xfrm>
            <a:custGeom>
              <a:avLst/>
              <a:gdLst>
                <a:gd name="connsiteX0" fmla="*/ 150958 w 152147"/>
                <a:gd name="connsiteY0" fmla="*/ 3083 h 231740"/>
                <a:gd name="connsiteX1" fmla="*/ 1944 w 152147"/>
                <a:gd name="connsiteY1" fmla="*/ 229989 h 231740"/>
                <a:gd name="connsiteX2" fmla="*/ 69678 w 152147"/>
                <a:gd name="connsiteY2" fmla="*/ 104683 h 231740"/>
                <a:gd name="connsiteX3" fmla="*/ 150958 w 152147"/>
                <a:gd name="connsiteY3" fmla="*/ 3083 h 23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47" h="231740">
                  <a:moveTo>
                    <a:pt x="150958" y="3083"/>
                  </a:moveTo>
                  <a:cubicBezTo>
                    <a:pt x="139669" y="23967"/>
                    <a:pt x="15491" y="213056"/>
                    <a:pt x="1944" y="229989"/>
                  </a:cubicBezTo>
                  <a:cubicBezTo>
                    <a:pt x="-11603" y="246922"/>
                    <a:pt x="49358" y="136292"/>
                    <a:pt x="69678" y="104683"/>
                  </a:cubicBezTo>
                  <a:cubicBezTo>
                    <a:pt x="89998" y="73074"/>
                    <a:pt x="162247" y="-17801"/>
                    <a:pt x="150958" y="30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 1470">
              <a:extLst>
                <a:ext uri="{FF2B5EF4-FFF2-40B4-BE49-F238E27FC236}">
                  <a16:creationId xmlns:a16="http://schemas.microsoft.com/office/drawing/2014/main" id="{E9EA38D2-BE8D-38B8-25F2-0F8BA4A3726C}"/>
                </a:ext>
              </a:extLst>
            </p:cNvPr>
            <p:cNvSpPr/>
            <p:nvPr/>
          </p:nvSpPr>
          <p:spPr>
            <a:xfrm>
              <a:off x="4802876" y="2409676"/>
              <a:ext cx="135544" cy="145402"/>
            </a:xfrm>
            <a:custGeom>
              <a:avLst/>
              <a:gdLst>
                <a:gd name="connsiteX0" fmla="*/ 135544 w 135544"/>
                <a:gd name="connsiteY0" fmla="*/ 115 h 145402"/>
                <a:gd name="connsiteX1" fmla="*/ 33211 w 135544"/>
                <a:gd name="connsiteY1" fmla="*/ 72738 h 145402"/>
                <a:gd name="connsiteX2" fmla="*/ 200 w 135544"/>
                <a:gd name="connsiteY2" fmla="*/ 145362 h 145402"/>
                <a:gd name="connsiteX3" fmla="*/ 20006 w 135544"/>
                <a:gd name="connsiteY3" fmla="*/ 82642 h 145402"/>
                <a:gd name="connsiteX4" fmla="*/ 33211 w 135544"/>
                <a:gd name="connsiteY4" fmla="*/ 56233 h 145402"/>
                <a:gd name="connsiteX5" fmla="*/ 135544 w 135544"/>
                <a:gd name="connsiteY5" fmla="*/ 115 h 14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544" h="145402">
                  <a:moveTo>
                    <a:pt x="135544" y="115"/>
                  </a:moveTo>
                  <a:cubicBezTo>
                    <a:pt x="135544" y="2866"/>
                    <a:pt x="55768" y="48530"/>
                    <a:pt x="33211" y="72738"/>
                  </a:cubicBezTo>
                  <a:cubicBezTo>
                    <a:pt x="10654" y="96946"/>
                    <a:pt x="2401" y="143711"/>
                    <a:pt x="200" y="145362"/>
                  </a:cubicBezTo>
                  <a:cubicBezTo>
                    <a:pt x="-2001" y="147013"/>
                    <a:pt x="14504" y="97497"/>
                    <a:pt x="20006" y="82642"/>
                  </a:cubicBezTo>
                  <a:cubicBezTo>
                    <a:pt x="25508" y="67787"/>
                    <a:pt x="17806" y="67787"/>
                    <a:pt x="33211" y="56233"/>
                  </a:cubicBezTo>
                  <a:cubicBezTo>
                    <a:pt x="48616" y="44679"/>
                    <a:pt x="135544" y="-2636"/>
                    <a:pt x="135544" y="1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 1471">
              <a:extLst>
                <a:ext uri="{FF2B5EF4-FFF2-40B4-BE49-F238E27FC236}">
                  <a16:creationId xmlns:a16="http://schemas.microsoft.com/office/drawing/2014/main" id="{A82D008F-E1E4-00F8-D6B1-9E4DB969CDD3}"/>
                </a:ext>
              </a:extLst>
            </p:cNvPr>
            <p:cNvSpPr/>
            <p:nvPr/>
          </p:nvSpPr>
          <p:spPr>
            <a:xfrm>
              <a:off x="4529488" y="2663917"/>
              <a:ext cx="147950" cy="195565"/>
            </a:xfrm>
            <a:custGeom>
              <a:avLst/>
              <a:gdLst>
                <a:gd name="connsiteX0" fmla="*/ 228 w 147950"/>
                <a:gd name="connsiteY0" fmla="*/ 0 h 195565"/>
                <a:gd name="connsiteX1" fmla="*/ 105939 w 147950"/>
                <a:gd name="connsiteY1" fmla="*/ 89854 h 195565"/>
                <a:gd name="connsiteX2" fmla="*/ 137652 w 147950"/>
                <a:gd name="connsiteY2" fmla="*/ 195565 h 195565"/>
                <a:gd name="connsiteX3" fmla="*/ 137652 w 147950"/>
                <a:gd name="connsiteY3" fmla="*/ 89854 h 195565"/>
                <a:gd name="connsiteX4" fmla="*/ 228 w 147950"/>
                <a:gd name="connsiteY4" fmla="*/ 0 h 19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950" h="195565">
                  <a:moveTo>
                    <a:pt x="228" y="0"/>
                  </a:moveTo>
                  <a:cubicBezTo>
                    <a:pt x="-5057" y="0"/>
                    <a:pt x="83035" y="57260"/>
                    <a:pt x="105939" y="89854"/>
                  </a:cubicBezTo>
                  <a:cubicBezTo>
                    <a:pt x="128843" y="122448"/>
                    <a:pt x="132367" y="195565"/>
                    <a:pt x="137652" y="195565"/>
                  </a:cubicBezTo>
                  <a:cubicBezTo>
                    <a:pt x="142937" y="195565"/>
                    <a:pt x="157913" y="119806"/>
                    <a:pt x="137652" y="89854"/>
                  </a:cubicBezTo>
                  <a:cubicBezTo>
                    <a:pt x="117391" y="59903"/>
                    <a:pt x="5513" y="0"/>
                    <a:pt x="22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3" name="フリーフォーム 1472">
              <a:extLst>
                <a:ext uri="{FF2B5EF4-FFF2-40B4-BE49-F238E27FC236}">
                  <a16:creationId xmlns:a16="http://schemas.microsoft.com/office/drawing/2014/main" id="{D8188AB0-CF7F-130B-DEBC-B4817888A8DC}"/>
                </a:ext>
              </a:extLst>
            </p:cNvPr>
            <p:cNvSpPr/>
            <p:nvPr/>
          </p:nvSpPr>
          <p:spPr>
            <a:xfrm>
              <a:off x="5465233" y="2699985"/>
              <a:ext cx="143940" cy="53799"/>
            </a:xfrm>
            <a:custGeom>
              <a:avLst/>
              <a:gdLst>
                <a:gd name="connsiteX0" fmla="*/ 25 w 143940"/>
                <a:gd name="connsiteY0" fmla="*/ 22073 h 53799"/>
                <a:gd name="connsiteX1" fmla="*/ 111021 w 143940"/>
                <a:gd name="connsiteY1" fmla="*/ 6216 h 53799"/>
                <a:gd name="connsiteX2" fmla="*/ 142735 w 143940"/>
                <a:gd name="connsiteY2" fmla="*/ 53786 h 53799"/>
                <a:gd name="connsiteX3" fmla="*/ 121592 w 143940"/>
                <a:gd name="connsiteY3" fmla="*/ 931 h 53799"/>
                <a:gd name="connsiteX4" fmla="*/ 25 w 143940"/>
                <a:gd name="connsiteY4" fmla="*/ 22073 h 5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40" h="53799">
                  <a:moveTo>
                    <a:pt x="25" y="22073"/>
                  </a:moveTo>
                  <a:cubicBezTo>
                    <a:pt x="-1737" y="22954"/>
                    <a:pt x="87236" y="931"/>
                    <a:pt x="111021" y="6216"/>
                  </a:cubicBezTo>
                  <a:cubicBezTo>
                    <a:pt x="134806" y="11501"/>
                    <a:pt x="140973" y="54667"/>
                    <a:pt x="142735" y="53786"/>
                  </a:cubicBezTo>
                  <a:cubicBezTo>
                    <a:pt x="144497" y="52905"/>
                    <a:pt x="148020" y="7097"/>
                    <a:pt x="121592" y="931"/>
                  </a:cubicBezTo>
                  <a:cubicBezTo>
                    <a:pt x="95164" y="-5236"/>
                    <a:pt x="1787" y="21192"/>
                    <a:pt x="25" y="220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 1473">
              <a:extLst>
                <a:ext uri="{FF2B5EF4-FFF2-40B4-BE49-F238E27FC236}">
                  <a16:creationId xmlns:a16="http://schemas.microsoft.com/office/drawing/2014/main" id="{A5DCE659-B8AE-B52A-EC77-DA98E47241FE}"/>
                </a:ext>
              </a:extLst>
            </p:cNvPr>
            <p:cNvSpPr/>
            <p:nvPr/>
          </p:nvSpPr>
          <p:spPr>
            <a:xfrm>
              <a:off x="5660686" y="2837496"/>
              <a:ext cx="99010" cy="129805"/>
            </a:xfrm>
            <a:custGeom>
              <a:avLst/>
              <a:gdLst>
                <a:gd name="connsiteX0" fmla="*/ 137 w 99010"/>
                <a:gd name="connsiteY0" fmla="*/ 844 h 129805"/>
                <a:gd name="connsiteX1" fmla="*/ 95277 w 99010"/>
                <a:gd name="connsiteY1" fmla="*/ 127697 h 129805"/>
                <a:gd name="connsiteX2" fmla="*/ 74135 w 99010"/>
                <a:gd name="connsiteY2" fmla="*/ 74842 h 129805"/>
                <a:gd name="connsiteX3" fmla="*/ 137 w 99010"/>
                <a:gd name="connsiteY3" fmla="*/ 844 h 129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10" h="129805">
                  <a:moveTo>
                    <a:pt x="137" y="844"/>
                  </a:moveTo>
                  <a:cubicBezTo>
                    <a:pt x="3661" y="9653"/>
                    <a:pt x="82944" y="115364"/>
                    <a:pt x="95277" y="127697"/>
                  </a:cubicBezTo>
                  <a:cubicBezTo>
                    <a:pt x="107610" y="140030"/>
                    <a:pt x="86468" y="95103"/>
                    <a:pt x="74135" y="74842"/>
                  </a:cubicBezTo>
                  <a:cubicBezTo>
                    <a:pt x="61802" y="54581"/>
                    <a:pt x="-3387" y="-7965"/>
                    <a:pt x="137" y="8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 1474">
              <a:extLst>
                <a:ext uri="{FF2B5EF4-FFF2-40B4-BE49-F238E27FC236}">
                  <a16:creationId xmlns:a16="http://schemas.microsoft.com/office/drawing/2014/main" id="{6975C212-720C-9404-03A6-4E83CDF757A5}"/>
                </a:ext>
              </a:extLst>
            </p:cNvPr>
            <p:cNvSpPr/>
            <p:nvPr/>
          </p:nvSpPr>
          <p:spPr>
            <a:xfrm>
              <a:off x="5394103" y="2206984"/>
              <a:ext cx="716768" cy="209507"/>
            </a:xfrm>
            <a:custGeom>
              <a:avLst/>
              <a:gdLst>
                <a:gd name="connsiteX0" fmla="*/ 60584 w 716768"/>
                <a:gd name="connsiteY0" fmla="*/ 76373 h 209507"/>
                <a:gd name="connsiteX1" fmla="*/ 319576 w 716768"/>
                <a:gd name="connsiteY1" fmla="*/ 18232 h 209507"/>
                <a:gd name="connsiteX2" fmla="*/ 377717 w 716768"/>
                <a:gd name="connsiteY2" fmla="*/ 7661 h 209507"/>
                <a:gd name="connsiteX3" fmla="*/ 694850 w 716768"/>
                <a:gd name="connsiteY3" fmla="*/ 123943 h 209507"/>
                <a:gd name="connsiteX4" fmla="*/ 604995 w 716768"/>
                <a:gd name="connsiteY4" fmla="*/ 113372 h 209507"/>
                <a:gd name="connsiteX5" fmla="*/ 715992 w 716768"/>
                <a:gd name="connsiteY5" fmla="*/ 203226 h 209507"/>
                <a:gd name="connsiteX6" fmla="*/ 536283 w 716768"/>
                <a:gd name="connsiteY6" fmla="*/ 102801 h 209507"/>
                <a:gd name="connsiteX7" fmla="*/ 319576 w 716768"/>
                <a:gd name="connsiteY7" fmla="*/ 92230 h 209507"/>
                <a:gd name="connsiteX8" fmla="*/ 13014 w 716768"/>
                <a:gd name="connsiteY8" fmla="*/ 208512 h 209507"/>
                <a:gd name="connsiteX9" fmla="*/ 71155 w 716768"/>
                <a:gd name="connsiteY9" fmla="*/ 145085 h 209507"/>
                <a:gd name="connsiteX10" fmla="*/ 203294 w 716768"/>
                <a:gd name="connsiteY10" fmla="*/ 86944 h 209507"/>
                <a:gd name="connsiteX11" fmla="*/ 60584 w 716768"/>
                <a:gd name="connsiteY11" fmla="*/ 76373 h 20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768" h="209507">
                  <a:moveTo>
                    <a:pt x="60584" y="76373"/>
                  </a:moveTo>
                  <a:cubicBezTo>
                    <a:pt x="79964" y="64921"/>
                    <a:pt x="266721" y="29684"/>
                    <a:pt x="319576" y="18232"/>
                  </a:cubicBezTo>
                  <a:cubicBezTo>
                    <a:pt x="372432" y="6780"/>
                    <a:pt x="315172" y="-9957"/>
                    <a:pt x="377717" y="7661"/>
                  </a:cubicBezTo>
                  <a:cubicBezTo>
                    <a:pt x="440262" y="25279"/>
                    <a:pt x="656970" y="106325"/>
                    <a:pt x="694850" y="123943"/>
                  </a:cubicBezTo>
                  <a:cubicBezTo>
                    <a:pt x="732730" y="141562"/>
                    <a:pt x="601471" y="100158"/>
                    <a:pt x="604995" y="113372"/>
                  </a:cubicBezTo>
                  <a:cubicBezTo>
                    <a:pt x="608519" y="126586"/>
                    <a:pt x="727444" y="204988"/>
                    <a:pt x="715992" y="203226"/>
                  </a:cubicBezTo>
                  <a:cubicBezTo>
                    <a:pt x="704540" y="201464"/>
                    <a:pt x="602352" y="121300"/>
                    <a:pt x="536283" y="102801"/>
                  </a:cubicBezTo>
                  <a:cubicBezTo>
                    <a:pt x="470214" y="84302"/>
                    <a:pt x="406788" y="74611"/>
                    <a:pt x="319576" y="92230"/>
                  </a:cubicBezTo>
                  <a:cubicBezTo>
                    <a:pt x="232364" y="109849"/>
                    <a:pt x="54417" y="199703"/>
                    <a:pt x="13014" y="208512"/>
                  </a:cubicBezTo>
                  <a:cubicBezTo>
                    <a:pt x="-28389" y="217321"/>
                    <a:pt x="39442" y="165346"/>
                    <a:pt x="71155" y="145085"/>
                  </a:cubicBezTo>
                  <a:cubicBezTo>
                    <a:pt x="102868" y="124824"/>
                    <a:pt x="198889" y="96634"/>
                    <a:pt x="203294" y="86944"/>
                  </a:cubicBezTo>
                  <a:cubicBezTo>
                    <a:pt x="207699" y="77254"/>
                    <a:pt x="41204" y="87825"/>
                    <a:pt x="60584" y="7637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 1475">
              <a:extLst>
                <a:ext uri="{FF2B5EF4-FFF2-40B4-BE49-F238E27FC236}">
                  <a16:creationId xmlns:a16="http://schemas.microsoft.com/office/drawing/2014/main" id="{689B746F-3710-33C1-D0A4-25DAB2108228}"/>
                </a:ext>
              </a:extLst>
            </p:cNvPr>
            <p:cNvSpPr/>
            <p:nvPr/>
          </p:nvSpPr>
          <p:spPr>
            <a:xfrm>
              <a:off x="5465234" y="2204031"/>
              <a:ext cx="377280" cy="148438"/>
            </a:xfrm>
            <a:custGeom>
              <a:avLst/>
              <a:gdLst>
                <a:gd name="connsiteX0" fmla="*/ 24 w 377280"/>
                <a:gd name="connsiteY0" fmla="*/ 148038 h 148438"/>
                <a:gd name="connsiteX1" fmla="*/ 253730 w 377280"/>
                <a:gd name="connsiteY1" fmla="*/ 47613 h 148438"/>
                <a:gd name="connsiteX2" fmla="*/ 370012 w 377280"/>
                <a:gd name="connsiteY2" fmla="*/ 31756 h 148438"/>
                <a:gd name="connsiteX3" fmla="*/ 348870 w 377280"/>
                <a:gd name="connsiteY3" fmla="*/ 10614 h 148438"/>
                <a:gd name="connsiteX4" fmla="*/ 216731 w 377280"/>
                <a:gd name="connsiteY4" fmla="*/ 26471 h 148438"/>
                <a:gd name="connsiteX5" fmla="*/ 237874 w 377280"/>
                <a:gd name="connsiteY5" fmla="*/ 5329 h 148438"/>
                <a:gd name="connsiteX6" fmla="*/ 24 w 377280"/>
                <a:gd name="connsiteY6" fmla="*/ 148038 h 14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7280" h="148438">
                  <a:moveTo>
                    <a:pt x="24" y="148038"/>
                  </a:moveTo>
                  <a:cubicBezTo>
                    <a:pt x="2667" y="155085"/>
                    <a:pt x="192065" y="66993"/>
                    <a:pt x="253730" y="47613"/>
                  </a:cubicBezTo>
                  <a:cubicBezTo>
                    <a:pt x="315395" y="28233"/>
                    <a:pt x="370012" y="31756"/>
                    <a:pt x="370012" y="31756"/>
                  </a:cubicBezTo>
                  <a:cubicBezTo>
                    <a:pt x="385869" y="25589"/>
                    <a:pt x="374417" y="11495"/>
                    <a:pt x="348870" y="10614"/>
                  </a:cubicBezTo>
                  <a:cubicBezTo>
                    <a:pt x="323323" y="9733"/>
                    <a:pt x="216731" y="26471"/>
                    <a:pt x="216731" y="26471"/>
                  </a:cubicBezTo>
                  <a:cubicBezTo>
                    <a:pt x="198232" y="25590"/>
                    <a:pt x="269587" y="-14051"/>
                    <a:pt x="237874" y="5329"/>
                  </a:cubicBezTo>
                  <a:cubicBezTo>
                    <a:pt x="206161" y="24709"/>
                    <a:pt x="-2619" y="140991"/>
                    <a:pt x="24" y="14803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 1476">
              <a:extLst>
                <a:ext uri="{FF2B5EF4-FFF2-40B4-BE49-F238E27FC236}">
                  <a16:creationId xmlns:a16="http://schemas.microsoft.com/office/drawing/2014/main" id="{E22FA988-963B-1582-F928-BCE714838BAF}"/>
                </a:ext>
              </a:extLst>
            </p:cNvPr>
            <p:cNvSpPr/>
            <p:nvPr/>
          </p:nvSpPr>
          <p:spPr>
            <a:xfrm>
              <a:off x="4570258" y="2240957"/>
              <a:ext cx="411532" cy="116305"/>
            </a:xfrm>
            <a:custGeom>
              <a:avLst/>
              <a:gdLst>
                <a:gd name="connsiteX0" fmla="*/ 1742 w 411532"/>
                <a:gd name="connsiteY0" fmla="*/ 116 h 116305"/>
                <a:gd name="connsiteX1" fmla="*/ 139166 w 411532"/>
                <a:gd name="connsiteY1" fmla="*/ 89970 h 116305"/>
                <a:gd name="connsiteX2" fmla="*/ 408729 w 411532"/>
                <a:gd name="connsiteY2" fmla="*/ 95256 h 116305"/>
                <a:gd name="connsiteX3" fmla="*/ 287162 w 411532"/>
                <a:gd name="connsiteY3" fmla="*/ 105827 h 116305"/>
                <a:gd name="connsiteX4" fmla="*/ 229021 w 411532"/>
                <a:gd name="connsiteY4" fmla="*/ 111112 h 116305"/>
                <a:gd name="connsiteX5" fmla="*/ 1742 w 411532"/>
                <a:gd name="connsiteY5" fmla="*/ 116 h 11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532" h="116305">
                  <a:moveTo>
                    <a:pt x="1742" y="116"/>
                  </a:moveTo>
                  <a:cubicBezTo>
                    <a:pt x="-13234" y="-3408"/>
                    <a:pt x="71335" y="74113"/>
                    <a:pt x="139166" y="89970"/>
                  </a:cubicBezTo>
                  <a:cubicBezTo>
                    <a:pt x="206997" y="105827"/>
                    <a:pt x="384063" y="92613"/>
                    <a:pt x="408729" y="95256"/>
                  </a:cubicBezTo>
                  <a:cubicBezTo>
                    <a:pt x="433395" y="97899"/>
                    <a:pt x="287162" y="105827"/>
                    <a:pt x="287162" y="105827"/>
                  </a:cubicBezTo>
                  <a:cubicBezTo>
                    <a:pt x="257211" y="108470"/>
                    <a:pt x="273067" y="124326"/>
                    <a:pt x="229021" y="111112"/>
                  </a:cubicBezTo>
                  <a:cubicBezTo>
                    <a:pt x="184975" y="97898"/>
                    <a:pt x="16718" y="3640"/>
                    <a:pt x="1742" y="1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 1477">
              <a:extLst>
                <a:ext uri="{FF2B5EF4-FFF2-40B4-BE49-F238E27FC236}">
                  <a16:creationId xmlns:a16="http://schemas.microsoft.com/office/drawing/2014/main" id="{2D65D5D3-142D-1DFB-3C1F-7160ADBC1A9B}"/>
                </a:ext>
              </a:extLst>
            </p:cNvPr>
            <p:cNvSpPr/>
            <p:nvPr/>
          </p:nvSpPr>
          <p:spPr>
            <a:xfrm>
              <a:off x="4173930" y="3567746"/>
              <a:ext cx="238038" cy="1438962"/>
            </a:xfrm>
            <a:custGeom>
              <a:avLst/>
              <a:gdLst>
                <a:gd name="connsiteX0" fmla="*/ 228932 w 238038"/>
                <a:gd name="connsiteY0" fmla="*/ 26427 h 1438962"/>
                <a:gd name="connsiteX1" fmla="*/ 112650 w 238038"/>
                <a:gd name="connsiteY1" fmla="*/ 412272 h 1438962"/>
                <a:gd name="connsiteX2" fmla="*/ 75652 w 238038"/>
                <a:gd name="connsiteY2" fmla="*/ 972541 h 1438962"/>
                <a:gd name="connsiteX3" fmla="*/ 70366 w 238038"/>
                <a:gd name="connsiteY3" fmla="*/ 919685 h 1438962"/>
                <a:gd name="connsiteX4" fmla="*/ 154935 w 238038"/>
                <a:gd name="connsiteY4" fmla="*/ 1427098 h 1438962"/>
                <a:gd name="connsiteX5" fmla="*/ 96794 w 238038"/>
                <a:gd name="connsiteY5" fmla="*/ 1199819 h 1438962"/>
                <a:gd name="connsiteX6" fmla="*/ 17510 w 238038"/>
                <a:gd name="connsiteY6" fmla="*/ 348846 h 1438962"/>
                <a:gd name="connsiteX7" fmla="*/ 17510 w 238038"/>
                <a:gd name="connsiteY7" fmla="*/ 512698 h 1438962"/>
                <a:gd name="connsiteX8" fmla="*/ 207790 w 238038"/>
                <a:gd name="connsiteY8" fmla="*/ 84568 h 1438962"/>
                <a:gd name="connsiteX9" fmla="*/ 228932 w 238038"/>
                <a:gd name="connsiteY9" fmla="*/ 26427 h 143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038" h="1438962">
                  <a:moveTo>
                    <a:pt x="228932" y="26427"/>
                  </a:moveTo>
                  <a:cubicBezTo>
                    <a:pt x="213075" y="81044"/>
                    <a:pt x="138197" y="254586"/>
                    <a:pt x="112650" y="412272"/>
                  </a:cubicBezTo>
                  <a:cubicBezTo>
                    <a:pt x="87103" y="569958"/>
                    <a:pt x="82699" y="887972"/>
                    <a:pt x="75652" y="972541"/>
                  </a:cubicBezTo>
                  <a:cubicBezTo>
                    <a:pt x="68605" y="1057110"/>
                    <a:pt x="57152" y="843926"/>
                    <a:pt x="70366" y="919685"/>
                  </a:cubicBezTo>
                  <a:cubicBezTo>
                    <a:pt x="83580" y="995445"/>
                    <a:pt x="150530" y="1380409"/>
                    <a:pt x="154935" y="1427098"/>
                  </a:cubicBezTo>
                  <a:cubicBezTo>
                    <a:pt x="159340" y="1473787"/>
                    <a:pt x="119698" y="1379528"/>
                    <a:pt x="96794" y="1199819"/>
                  </a:cubicBezTo>
                  <a:cubicBezTo>
                    <a:pt x="73890" y="1020110"/>
                    <a:pt x="30724" y="463366"/>
                    <a:pt x="17510" y="348846"/>
                  </a:cubicBezTo>
                  <a:cubicBezTo>
                    <a:pt x="4296" y="234326"/>
                    <a:pt x="-14203" y="556744"/>
                    <a:pt x="17510" y="512698"/>
                  </a:cubicBezTo>
                  <a:cubicBezTo>
                    <a:pt x="49223" y="468652"/>
                    <a:pt x="174315" y="162089"/>
                    <a:pt x="207790" y="84568"/>
                  </a:cubicBezTo>
                  <a:cubicBezTo>
                    <a:pt x="241265" y="7047"/>
                    <a:pt x="244789" y="-28190"/>
                    <a:pt x="228932" y="264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 1478">
              <a:extLst>
                <a:ext uri="{FF2B5EF4-FFF2-40B4-BE49-F238E27FC236}">
                  <a16:creationId xmlns:a16="http://schemas.microsoft.com/office/drawing/2014/main" id="{65B52D7B-4BFC-33B7-0F65-1C4721F6D5E7}"/>
                </a:ext>
              </a:extLst>
            </p:cNvPr>
            <p:cNvSpPr/>
            <p:nvPr/>
          </p:nvSpPr>
          <p:spPr>
            <a:xfrm>
              <a:off x="5618020" y="3477387"/>
              <a:ext cx="259943" cy="1271638"/>
            </a:xfrm>
            <a:custGeom>
              <a:avLst/>
              <a:gdLst>
                <a:gd name="connsiteX0" fmla="*/ 259511 w 259943"/>
                <a:gd name="connsiteY0" fmla="*/ 504 h 1271638"/>
                <a:gd name="connsiteX1" fmla="*/ 127372 w 259943"/>
                <a:gd name="connsiteY1" fmla="*/ 444490 h 1271638"/>
                <a:gd name="connsiteX2" fmla="*/ 185513 w 259943"/>
                <a:gd name="connsiteY2" fmla="*/ 819764 h 1271638"/>
                <a:gd name="connsiteX3" fmla="*/ 519 w 259943"/>
                <a:gd name="connsiteY3" fmla="*/ 1269036 h 1271638"/>
                <a:gd name="connsiteX4" fmla="*/ 132657 w 259943"/>
                <a:gd name="connsiteY4" fmla="*/ 988902 h 1271638"/>
                <a:gd name="connsiteX5" fmla="*/ 211941 w 259943"/>
                <a:gd name="connsiteY5" fmla="*/ 666484 h 1271638"/>
                <a:gd name="connsiteX6" fmla="*/ 74516 w 259943"/>
                <a:gd name="connsiteY6" fmla="*/ 534345 h 1271638"/>
                <a:gd name="connsiteX7" fmla="*/ 259511 w 259943"/>
                <a:gd name="connsiteY7" fmla="*/ 504 h 127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943" h="1271638">
                  <a:moveTo>
                    <a:pt x="259511" y="504"/>
                  </a:moveTo>
                  <a:cubicBezTo>
                    <a:pt x="268320" y="-14472"/>
                    <a:pt x="139705" y="307947"/>
                    <a:pt x="127372" y="444490"/>
                  </a:cubicBezTo>
                  <a:cubicBezTo>
                    <a:pt x="115039" y="581033"/>
                    <a:pt x="206655" y="682340"/>
                    <a:pt x="185513" y="819764"/>
                  </a:cubicBezTo>
                  <a:cubicBezTo>
                    <a:pt x="164371" y="957188"/>
                    <a:pt x="9328" y="1240846"/>
                    <a:pt x="519" y="1269036"/>
                  </a:cubicBezTo>
                  <a:cubicBezTo>
                    <a:pt x="-8290" y="1297226"/>
                    <a:pt x="97420" y="1089327"/>
                    <a:pt x="132657" y="988902"/>
                  </a:cubicBezTo>
                  <a:cubicBezTo>
                    <a:pt x="167894" y="888477"/>
                    <a:pt x="221631" y="742244"/>
                    <a:pt x="211941" y="666484"/>
                  </a:cubicBezTo>
                  <a:cubicBezTo>
                    <a:pt x="202251" y="590725"/>
                    <a:pt x="67469" y="641818"/>
                    <a:pt x="74516" y="534345"/>
                  </a:cubicBezTo>
                  <a:cubicBezTo>
                    <a:pt x="81563" y="426872"/>
                    <a:pt x="250702" y="15480"/>
                    <a:pt x="259511" y="5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 1479">
              <a:extLst>
                <a:ext uri="{FF2B5EF4-FFF2-40B4-BE49-F238E27FC236}">
                  <a16:creationId xmlns:a16="http://schemas.microsoft.com/office/drawing/2014/main" id="{BCA59322-2175-D343-C83F-2524A92D7D12}"/>
                </a:ext>
              </a:extLst>
            </p:cNvPr>
            <p:cNvSpPr/>
            <p:nvPr/>
          </p:nvSpPr>
          <p:spPr>
            <a:xfrm>
              <a:off x="3942763" y="3419524"/>
              <a:ext cx="339150" cy="1123860"/>
            </a:xfrm>
            <a:custGeom>
              <a:avLst/>
              <a:gdLst>
                <a:gd name="connsiteX0" fmla="*/ 338532 w 339150"/>
                <a:gd name="connsiteY0" fmla="*/ 226 h 1123860"/>
                <a:gd name="connsiteX1" fmla="*/ 169394 w 339150"/>
                <a:gd name="connsiteY1" fmla="*/ 327930 h 1123860"/>
                <a:gd name="connsiteX2" fmla="*/ 26684 w 339150"/>
                <a:gd name="connsiteY2" fmla="*/ 512925 h 1123860"/>
                <a:gd name="connsiteX3" fmla="*/ 90111 w 339150"/>
                <a:gd name="connsiteY3" fmla="*/ 475926 h 1123860"/>
                <a:gd name="connsiteX4" fmla="*/ 68969 w 339150"/>
                <a:gd name="connsiteY4" fmla="*/ 756060 h 1123860"/>
                <a:gd name="connsiteX5" fmla="*/ 257 w 339150"/>
                <a:gd name="connsiteY5" fmla="*/ 1115477 h 1123860"/>
                <a:gd name="connsiteX6" fmla="*/ 47827 w 339150"/>
                <a:gd name="connsiteY6" fmla="*/ 956911 h 1123860"/>
                <a:gd name="connsiteX7" fmla="*/ 105968 w 339150"/>
                <a:gd name="connsiteY7" fmla="*/ 380786 h 1123860"/>
                <a:gd name="connsiteX8" fmla="*/ 338532 w 339150"/>
                <a:gd name="connsiteY8" fmla="*/ 226 h 112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150" h="1123860">
                  <a:moveTo>
                    <a:pt x="338532" y="226"/>
                  </a:moveTo>
                  <a:cubicBezTo>
                    <a:pt x="349103" y="-8583"/>
                    <a:pt x="221369" y="242480"/>
                    <a:pt x="169394" y="327930"/>
                  </a:cubicBezTo>
                  <a:cubicBezTo>
                    <a:pt x="117419" y="413380"/>
                    <a:pt x="39898" y="488259"/>
                    <a:pt x="26684" y="512925"/>
                  </a:cubicBezTo>
                  <a:cubicBezTo>
                    <a:pt x="13470" y="537591"/>
                    <a:pt x="83064" y="435404"/>
                    <a:pt x="90111" y="475926"/>
                  </a:cubicBezTo>
                  <a:cubicBezTo>
                    <a:pt x="97158" y="516448"/>
                    <a:pt x="83945" y="649468"/>
                    <a:pt x="68969" y="756060"/>
                  </a:cubicBezTo>
                  <a:cubicBezTo>
                    <a:pt x="53993" y="862652"/>
                    <a:pt x="3781" y="1082002"/>
                    <a:pt x="257" y="1115477"/>
                  </a:cubicBezTo>
                  <a:cubicBezTo>
                    <a:pt x="-3267" y="1148952"/>
                    <a:pt x="30209" y="1079359"/>
                    <a:pt x="47827" y="956911"/>
                  </a:cubicBezTo>
                  <a:cubicBezTo>
                    <a:pt x="65445" y="834463"/>
                    <a:pt x="59279" y="534948"/>
                    <a:pt x="105968" y="380786"/>
                  </a:cubicBezTo>
                  <a:cubicBezTo>
                    <a:pt x="152657" y="226624"/>
                    <a:pt x="327961" y="9035"/>
                    <a:pt x="338532" y="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 1480">
              <a:extLst>
                <a:ext uri="{FF2B5EF4-FFF2-40B4-BE49-F238E27FC236}">
                  <a16:creationId xmlns:a16="http://schemas.microsoft.com/office/drawing/2014/main" id="{460A9128-C2A0-2B8F-B8A0-335456377715}"/>
                </a:ext>
              </a:extLst>
            </p:cNvPr>
            <p:cNvSpPr/>
            <p:nvPr/>
          </p:nvSpPr>
          <p:spPr>
            <a:xfrm>
              <a:off x="4159727" y="3418301"/>
              <a:ext cx="201099" cy="570493"/>
            </a:xfrm>
            <a:custGeom>
              <a:avLst/>
              <a:gdLst>
                <a:gd name="connsiteX0" fmla="*/ 132139 w 201099"/>
                <a:gd name="connsiteY0" fmla="*/ 1449 h 570493"/>
                <a:gd name="connsiteX1" fmla="*/ 95140 w 201099"/>
                <a:gd name="connsiteY1" fmla="*/ 265727 h 570493"/>
                <a:gd name="connsiteX2" fmla="*/ 0 w 201099"/>
                <a:gd name="connsiteY2" fmla="*/ 567003 h 570493"/>
                <a:gd name="connsiteX3" fmla="*/ 95140 w 201099"/>
                <a:gd name="connsiteY3" fmla="*/ 413722 h 570493"/>
                <a:gd name="connsiteX4" fmla="*/ 200851 w 201099"/>
                <a:gd name="connsiteY4" fmla="*/ 170587 h 570493"/>
                <a:gd name="connsiteX5" fmla="*/ 132139 w 201099"/>
                <a:gd name="connsiteY5" fmla="*/ 1449 h 57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099" h="570493">
                  <a:moveTo>
                    <a:pt x="132139" y="1449"/>
                  </a:moveTo>
                  <a:cubicBezTo>
                    <a:pt x="114521" y="17306"/>
                    <a:pt x="117163" y="171468"/>
                    <a:pt x="95140" y="265727"/>
                  </a:cubicBezTo>
                  <a:cubicBezTo>
                    <a:pt x="73117" y="359986"/>
                    <a:pt x="0" y="542337"/>
                    <a:pt x="0" y="567003"/>
                  </a:cubicBezTo>
                  <a:cubicBezTo>
                    <a:pt x="0" y="591669"/>
                    <a:pt x="61665" y="479791"/>
                    <a:pt x="95140" y="413722"/>
                  </a:cubicBezTo>
                  <a:cubicBezTo>
                    <a:pt x="128615" y="347653"/>
                    <a:pt x="196446" y="237537"/>
                    <a:pt x="200851" y="170587"/>
                  </a:cubicBezTo>
                  <a:cubicBezTo>
                    <a:pt x="205256" y="103637"/>
                    <a:pt x="149757" y="-14408"/>
                    <a:pt x="132139" y="14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 1481">
              <a:extLst>
                <a:ext uri="{FF2B5EF4-FFF2-40B4-BE49-F238E27FC236}">
                  <a16:creationId xmlns:a16="http://schemas.microsoft.com/office/drawing/2014/main" id="{878DA5A5-E680-00D1-AB0B-95AD96534E26}"/>
                </a:ext>
              </a:extLst>
            </p:cNvPr>
            <p:cNvSpPr/>
            <p:nvPr/>
          </p:nvSpPr>
          <p:spPr>
            <a:xfrm>
              <a:off x="3953412" y="3762269"/>
              <a:ext cx="268002" cy="797784"/>
            </a:xfrm>
            <a:custGeom>
              <a:avLst/>
              <a:gdLst>
                <a:gd name="connsiteX0" fmla="*/ 206315 w 268002"/>
                <a:gd name="connsiteY0" fmla="*/ 1042 h 797784"/>
                <a:gd name="connsiteX1" fmla="*/ 264456 w 268002"/>
                <a:gd name="connsiteY1" fmla="*/ 756876 h 797784"/>
                <a:gd name="connsiteX2" fmla="*/ 253885 w 268002"/>
                <a:gd name="connsiteY2" fmla="*/ 693449 h 797784"/>
                <a:gd name="connsiteX3" fmla="*/ 190459 w 268002"/>
                <a:gd name="connsiteY3" fmla="*/ 667021 h 797784"/>
                <a:gd name="connsiteX4" fmla="*/ 179 w 268002"/>
                <a:gd name="connsiteY4" fmla="*/ 719877 h 797784"/>
                <a:gd name="connsiteX5" fmla="*/ 227457 w 268002"/>
                <a:gd name="connsiteY5" fmla="*/ 709306 h 797784"/>
                <a:gd name="connsiteX6" fmla="*/ 137603 w 268002"/>
                <a:gd name="connsiteY6" fmla="*/ 418600 h 797784"/>
                <a:gd name="connsiteX7" fmla="*/ 243314 w 268002"/>
                <a:gd name="connsiteY7" fmla="*/ 587738 h 797784"/>
                <a:gd name="connsiteX8" fmla="*/ 206315 w 268002"/>
                <a:gd name="connsiteY8" fmla="*/ 1042 h 79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002" h="797784">
                  <a:moveTo>
                    <a:pt x="206315" y="1042"/>
                  </a:moveTo>
                  <a:cubicBezTo>
                    <a:pt x="209839" y="29232"/>
                    <a:pt x="256528" y="641475"/>
                    <a:pt x="264456" y="756876"/>
                  </a:cubicBezTo>
                  <a:cubicBezTo>
                    <a:pt x="272384" y="872277"/>
                    <a:pt x="266218" y="708425"/>
                    <a:pt x="253885" y="693449"/>
                  </a:cubicBezTo>
                  <a:cubicBezTo>
                    <a:pt x="241552" y="678473"/>
                    <a:pt x="232743" y="662616"/>
                    <a:pt x="190459" y="667021"/>
                  </a:cubicBezTo>
                  <a:cubicBezTo>
                    <a:pt x="148175" y="671426"/>
                    <a:pt x="-5987" y="712830"/>
                    <a:pt x="179" y="719877"/>
                  </a:cubicBezTo>
                  <a:cubicBezTo>
                    <a:pt x="6345" y="726924"/>
                    <a:pt x="204553" y="759519"/>
                    <a:pt x="227457" y="709306"/>
                  </a:cubicBezTo>
                  <a:cubicBezTo>
                    <a:pt x="250361" y="659093"/>
                    <a:pt x="134960" y="438861"/>
                    <a:pt x="137603" y="418600"/>
                  </a:cubicBezTo>
                  <a:cubicBezTo>
                    <a:pt x="140246" y="398339"/>
                    <a:pt x="233624" y="650284"/>
                    <a:pt x="243314" y="587738"/>
                  </a:cubicBezTo>
                  <a:cubicBezTo>
                    <a:pt x="253004" y="525192"/>
                    <a:pt x="202791" y="-27148"/>
                    <a:pt x="206315" y="10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 1482">
              <a:extLst>
                <a:ext uri="{FF2B5EF4-FFF2-40B4-BE49-F238E27FC236}">
                  <a16:creationId xmlns:a16="http://schemas.microsoft.com/office/drawing/2014/main" id="{7C2049DB-E818-19E6-3511-70B8000B2BEC}"/>
                </a:ext>
              </a:extLst>
            </p:cNvPr>
            <p:cNvSpPr/>
            <p:nvPr/>
          </p:nvSpPr>
          <p:spPr>
            <a:xfrm>
              <a:off x="5655058" y="3645213"/>
              <a:ext cx="357882" cy="1171040"/>
            </a:xfrm>
            <a:custGeom>
              <a:avLst/>
              <a:gdLst>
                <a:gd name="connsiteX0" fmla="*/ 354611 w 357882"/>
                <a:gd name="connsiteY0" fmla="*/ 17673 h 1171040"/>
                <a:gd name="connsiteX1" fmla="*/ 222473 w 357882"/>
                <a:gd name="connsiteY1" fmla="*/ 303092 h 1171040"/>
                <a:gd name="connsiteX2" fmla="*/ 211902 w 357882"/>
                <a:gd name="connsiteY2" fmla="*/ 625511 h 1171040"/>
                <a:gd name="connsiteX3" fmla="*/ 211902 w 357882"/>
                <a:gd name="connsiteY3" fmla="*/ 562084 h 1171040"/>
                <a:gd name="connsiteX4" fmla="*/ 159046 w 357882"/>
                <a:gd name="connsiteY4" fmla="*/ 858075 h 1171040"/>
                <a:gd name="connsiteX5" fmla="*/ 480 w 357882"/>
                <a:gd name="connsiteY5" fmla="*/ 1169922 h 1171040"/>
                <a:gd name="connsiteX6" fmla="*/ 111476 w 357882"/>
                <a:gd name="connsiteY6" fmla="*/ 953215 h 1171040"/>
                <a:gd name="connsiteX7" fmla="*/ 159046 w 357882"/>
                <a:gd name="connsiteY7" fmla="*/ 715365 h 1171040"/>
                <a:gd name="connsiteX8" fmla="*/ 137904 w 357882"/>
                <a:gd name="connsiteY8" fmla="*/ 461659 h 1171040"/>
                <a:gd name="connsiteX9" fmla="*/ 222473 w 357882"/>
                <a:gd name="connsiteY9" fmla="*/ 197381 h 1171040"/>
                <a:gd name="connsiteX10" fmla="*/ 169617 w 357882"/>
                <a:gd name="connsiteY10" fmla="*/ 466944 h 1171040"/>
                <a:gd name="connsiteX11" fmla="*/ 307041 w 357882"/>
                <a:gd name="connsiteY11" fmla="*/ 75814 h 1171040"/>
                <a:gd name="connsiteX12" fmla="*/ 354611 w 357882"/>
                <a:gd name="connsiteY12" fmla="*/ 17673 h 11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882" h="1171040">
                  <a:moveTo>
                    <a:pt x="354611" y="17673"/>
                  </a:moveTo>
                  <a:cubicBezTo>
                    <a:pt x="340516" y="55553"/>
                    <a:pt x="246258" y="201786"/>
                    <a:pt x="222473" y="303092"/>
                  </a:cubicBezTo>
                  <a:cubicBezTo>
                    <a:pt x="198688" y="404398"/>
                    <a:pt x="213664" y="582346"/>
                    <a:pt x="211902" y="625511"/>
                  </a:cubicBezTo>
                  <a:cubicBezTo>
                    <a:pt x="210140" y="668676"/>
                    <a:pt x="220711" y="523323"/>
                    <a:pt x="211902" y="562084"/>
                  </a:cubicBezTo>
                  <a:cubicBezTo>
                    <a:pt x="203093" y="600845"/>
                    <a:pt x="194283" y="756769"/>
                    <a:pt x="159046" y="858075"/>
                  </a:cubicBezTo>
                  <a:cubicBezTo>
                    <a:pt x="123809" y="959381"/>
                    <a:pt x="8408" y="1154065"/>
                    <a:pt x="480" y="1169922"/>
                  </a:cubicBezTo>
                  <a:cubicBezTo>
                    <a:pt x="-7448" y="1185779"/>
                    <a:pt x="85048" y="1028974"/>
                    <a:pt x="111476" y="953215"/>
                  </a:cubicBezTo>
                  <a:cubicBezTo>
                    <a:pt x="137904" y="877456"/>
                    <a:pt x="154641" y="797291"/>
                    <a:pt x="159046" y="715365"/>
                  </a:cubicBezTo>
                  <a:cubicBezTo>
                    <a:pt x="163451" y="633439"/>
                    <a:pt x="127333" y="547990"/>
                    <a:pt x="137904" y="461659"/>
                  </a:cubicBezTo>
                  <a:cubicBezTo>
                    <a:pt x="148475" y="375328"/>
                    <a:pt x="217187" y="196500"/>
                    <a:pt x="222473" y="197381"/>
                  </a:cubicBezTo>
                  <a:cubicBezTo>
                    <a:pt x="227759" y="198262"/>
                    <a:pt x="155522" y="487205"/>
                    <a:pt x="169617" y="466944"/>
                  </a:cubicBezTo>
                  <a:cubicBezTo>
                    <a:pt x="183712" y="446683"/>
                    <a:pt x="279732" y="147169"/>
                    <a:pt x="307041" y="75814"/>
                  </a:cubicBezTo>
                  <a:cubicBezTo>
                    <a:pt x="334350" y="4459"/>
                    <a:pt x="368706" y="-20207"/>
                    <a:pt x="354611" y="176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 1483">
              <a:extLst>
                <a:ext uri="{FF2B5EF4-FFF2-40B4-BE49-F238E27FC236}">
                  <a16:creationId xmlns:a16="http://schemas.microsoft.com/office/drawing/2014/main" id="{4323505B-E15B-3F23-3C34-4DB661F422C0}"/>
                </a:ext>
              </a:extLst>
            </p:cNvPr>
            <p:cNvSpPr/>
            <p:nvPr/>
          </p:nvSpPr>
          <p:spPr>
            <a:xfrm>
              <a:off x="5675653" y="3814829"/>
              <a:ext cx="382134" cy="995857"/>
            </a:xfrm>
            <a:custGeom>
              <a:avLst/>
              <a:gdLst>
                <a:gd name="connsiteX0" fmla="*/ 265304 w 382134"/>
                <a:gd name="connsiteY0" fmla="*/ 1337 h 995857"/>
                <a:gd name="connsiteX1" fmla="*/ 334016 w 382134"/>
                <a:gd name="connsiteY1" fmla="*/ 619747 h 995857"/>
                <a:gd name="connsiteX2" fmla="*/ 360444 w 382134"/>
                <a:gd name="connsiteY2" fmla="*/ 751885 h 995857"/>
                <a:gd name="connsiteX3" fmla="*/ 196592 w 382134"/>
                <a:gd name="connsiteY3" fmla="*/ 815312 h 995857"/>
                <a:gd name="connsiteX4" fmla="*/ 1027 w 382134"/>
                <a:gd name="connsiteY4" fmla="*/ 995021 h 995857"/>
                <a:gd name="connsiteX5" fmla="*/ 122594 w 382134"/>
                <a:gd name="connsiteY5" fmla="*/ 878739 h 995857"/>
                <a:gd name="connsiteX6" fmla="*/ 191307 w 382134"/>
                <a:gd name="connsiteY6" fmla="*/ 788884 h 995857"/>
                <a:gd name="connsiteX7" fmla="*/ 371015 w 382134"/>
                <a:gd name="connsiteY7" fmla="*/ 773028 h 995857"/>
                <a:gd name="connsiteX8" fmla="*/ 355159 w 382134"/>
                <a:gd name="connsiteY8" fmla="*/ 667317 h 995857"/>
                <a:gd name="connsiteX9" fmla="*/ 291732 w 382134"/>
                <a:gd name="connsiteY9" fmla="*/ 313185 h 995857"/>
                <a:gd name="connsiteX10" fmla="*/ 339302 w 382134"/>
                <a:gd name="connsiteY10" fmla="*/ 450609 h 995857"/>
                <a:gd name="connsiteX11" fmla="*/ 265304 w 382134"/>
                <a:gd name="connsiteY11" fmla="*/ 1337 h 99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2134" h="995857">
                  <a:moveTo>
                    <a:pt x="265304" y="1337"/>
                  </a:moveTo>
                  <a:cubicBezTo>
                    <a:pt x="264423" y="29527"/>
                    <a:pt x="318159" y="494656"/>
                    <a:pt x="334016" y="619747"/>
                  </a:cubicBezTo>
                  <a:cubicBezTo>
                    <a:pt x="349873" y="744838"/>
                    <a:pt x="383348" y="719291"/>
                    <a:pt x="360444" y="751885"/>
                  </a:cubicBezTo>
                  <a:cubicBezTo>
                    <a:pt x="337540" y="784479"/>
                    <a:pt x="256495" y="774789"/>
                    <a:pt x="196592" y="815312"/>
                  </a:cubicBezTo>
                  <a:cubicBezTo>
                    <a:pt x="136689" y="855835"/>
                    <a:pt x="13360" y="984450"/>
                    <a:pt x="1027" y="995021"/>
                  </a:cubicBezTo>
                  <a:cubicBezTo>
                    <a:pt x="-11306" y="1005592"/>
                    <a:pt x="90881" y="913095"/>
                    <a:pt x="122594" y="878739"/>
                  </a:cubicBezTo>
                  <a:cubicBezTo>
                    <a:pt x="154307" y="844383"/>
                    <a:pt x="149904" y="806502"/>
                    <a:pt x="191307" y="788884"/>
                  </a:cubicBezTo>
                  <a:cubicBezTo>
                    <a:pt x="232710" y="771266"/>
                    <a:pt x="343706" y="793289"/>
                    <a:pt x="371015" y="773028"/>
                  </a:cubicBezTo>
                  <a:cubicBezTo>
                    <a:pt x="398324" y="752767"/>
                    <a:pt x="368373" y="743958"/>
                    <a:pt x="355159" y="667317"/>
                  </a:cubicBezTo>
                  <a:cubicBezTo>
                    <a:pt x="341945" y="590677"/>
                    <a:pt x="294375" y="349303"/>
                    <a:pt x="291732" y="313185"/>
                  </a:cubicBezTo>
                  <a:cubicBezTo>
                    <a:pt x="289089" y="277067"/>
                    <a:pt x="347230" y="501703"/>
                    <a:pt x="339302" y="450609"/>
                  </a:cubicBezTo>
                  <a:cubicBezTo>
                    <a:pt x="331374" y="399515"/>
                    <a:pt x="266185" y="-26853"/>
                    <a:pt x="265304" y="1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 1484">
              <a:extLst>
                <a:ext uri="{FF2B5EF4-FFF2-40B4-BE49-F238E27FC236}">
                  <a16:creationId xmlns:a16="http://schemas.microsoft.com/office/drawing/2014/main" id="{615FB0EF-C396-2727-DBB5-6A7D7B8FABF7}"/>
                </a:ext>
              </a:extLst>
            </p:cNvPr>
            <p:cNvSpPr/>
            <p:nvPr/>
          </p:nvSpPr>
          <p:spPr>
            <a:xfrm>
              <a:off x="5701114" y="4503026"/>
              <a:ext cx="370034" cy="640306"/>
            </a:xfrm>
            <a:custGeom>
              <a:avLst/>
              <a:gdLst>
                <a:gd name="connsiteX0" fmla="*/ 229272 w 370034"/>
                <a:gd name="connsiteY0" fmla="*/ 262 h 640306"/>
                <a:gd name="connsiteX1" fmla="*/ 329698 w 370034"/>
                <a:gd name="connsiteY1" fmla="*/ 174685 h 640306"/>
                <a:gd name="connsiteX2" fmla="*/ 223987 w 370034"/>
                <a:gd name="connsiteY2" fmla="*/ 269825 h 640306"/>
                <a:gd name="connsiteX3" fmla="*/ 97133 w 370034"/>
                <a:gd name="connsiteY3" fmla="*/ 349108 h 640306"/>
                <a:gd name="connsiteX4" fmla="*/ 155274 w 370034"/>
                <a:gd name="connsiteY4" fmla="*/ 497103 h 640306"/>
                <a:gd name="connsiteX5" fmla="*/ 86562 w 370034"/>
                <a:gd name="connsiteY5" fmla="*/ 512960 h 640306"/>
                <a:gd name="connsiteX6" fmla="*/ 287413 w 370034"/>
                <a:gd name="connsiteY6" fmla="*/ 639813 h 640306"/>
                <a:gd name="connsiteX7" fmla="*/ 33707 w 370034"/>
                <a:gd name="connsiteY7" fmla="*/ 555245 h 640306"/>
                <a:gd name="connsiteX8" fmla="*/ 38992 w 370034"/>
                <a:gd name="connsiteY8" fmla="*/ 512960 h 640306"/>
                <a:gd name="connsiteX9" fmla="*/ 366696 w 370034"/>
                <a:gd name="connsiteY9" fmla="*/ 216969 h 640306"/>
                <a:gd name="connsiteX10" fmla="*/ 229272 w 370034"/>
                <a:gd name="connsiteY10" fmla="*/ 262 h 64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034" h="640306">
                  <a:moveTo>
                    <a:pt x="229272" y="262"/>
                  </a:moveTo>
                  <a:cubicBezTo>
                    <a:pt x="223106" y="-6785"/>
                    <a:pt x="330579" y="129758"/>
                    <a:pt x="329698" y="174685"/>
                  </a:cubicBezTo>
                  <a:cubicBezTo>
                    <a:pt x="328817" y="219612"/>
                    <a:pt x="262748" y="240755"/>
                    <a:pt x="223987" y="269825"/>
                  </a:cubicBezTo>
                  <a:cubicBezTo>
                    <a:pt x="185226" y="298895"/>
                    <a:pt x="108585" y="311228"/>
                    <a:pt x="97133" y="349108"/>
                  </a:cubicBezTo>
                  <a:cubicBezTo>
                    <a:pt x="85681" y="386988"/>
                    <a:pt x="157036" y="469794"/>
                    <a:pt x="155274" y="497103"/>
                  </a:cubicBezTo>
                  <a:cubicBezTo>
                    <a:pt x="153512" y="524412"/>
                    <a:pt x="64539" y="489175"/>
                    <a:pt x="86562" y="512960"/>
                  </a:cubicBezTo>
                  <a:cubicBezTo>
                    <a:pt x="108585" y="536745"/>
                    <a:pt x="296222" y="632765"/>
                    <a:pt x="287413" y="639813"/>
                  </a:cubicBezTo>
                  <a:cubicBezTo>
                    <a:pt x="278604" y="646861"/>
                    <a:pt x="75110" y="576387"/>
                    <a:pt x="33707" y="555245"/>
                  </a:cubicBezTo>
                  <a:cubicBezTo>
                    <a:pt x="-7696" y="534103"/>
                    <a:pt x="-16506" y="569339"/>
                    <a:pt x="38992" y="512960"/>
                  </a:cubicBezTo>
                  <a:cubicBezTo>
                    <a:pt x="94490" y="456581"/>
                    <a:pt x="338506" y="295371"/>
                    <a:pt x="366696" y="216969"/>
                  </a:cubicBezTo>
                  <a:cubicBezTo>
                    <a:pt x="394886" y="138567"/>
                    <a:pt x="235438" y="7309"/>
                    <a:pt x="229272" y="2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フリーフォーム 1485">
              <a:extLst>
                <a:ext uri="{FF2B5EF4-FFF2-40B4-BE49-F238E27FC236}">
                  <a16:creationId xmlns:a16="http://schemas.microsoft.com/office/drawing/2014/main" id="{2B0CE967-CA62-8534-C383-C245EBD188C2}"/>
                </a:ext>
              </a:extLst>
            </p:cNvPr>
            <p:cNvSpPr/>
            <p:nvPr/>
          </p:nvSpPr>
          <p:spPr>
            <a:xfrm>
              <a:off x="3963058" y="4333246"/>
              <a:ext cx="353062" cy="949279"/>
            </a:xfrm>
            <a:custGeom>
              <a:avLst/>
              <a:gdLst>
                <a:gd name="connsiteX0" fmla="*/ 6389 w 353062"/>
                <a:gd name="connsiteY0" fmla="*/ 6190 h 949279"/>
                <a:gd name="connsiteX1" fmla="*/ 201955 w 353062"/>
                <a:gd name="connsiteY1" fmla="*/ 513603 h 949279"/>
                <a:gd name="connsiteX2" fmla="*/ 339379 w 353062"/>
                <a:gd name="connsiteY2" fmla="*/ 925875 h 949279"/>
                <a:gd name="connsiteX3" fmla="*/ 318237 w 353062"/>
                <a:gd name="connsiteY3" fmla="*/ 830736 h 949279"/>
                <a:gd name="connsiteX4" fmla="*/ 75102 w 353062"/>
                <a:gd name="connsiteY4" fmla="*/ 270467 h 949279"/>
                <a:gd name="connsiteX5" fmla="*/ 6389 w 353062"/>
                <a:gd name="connsiteY5" fmla="*/ 6190 h 94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062" h="949279">
                  <a:moveTo>
                    <a:pt x="6389" y="6190"/>
                  </a:moveTo>
                  <a:cubicBezTo>
                    <a:pt x="27531" y="46713"/>
                    <a:pt x="146457" y="360322"/>
                    <a:pt x="201955" y="513603"/>
                  </a:cubicBezTo>
                  <a:cubicBezTo>
                    <a:pt x="257453" y="666884"/>
                    <a:pt x="319999" y="873020"/>
                    <a:pt x="339379" y="925875"/>
                  </a:cubicBezTo>
                  <a:cubicBezTo>
                    <a:pt x="358759" y="978730"/>
                    <a:pt x="362283" y="939971"/>
                    <a:pt x="318237" y="830736"/>
                  </a:cubicBezTo>
                  <a:cubicBezTo>
                    <a:pt x="274191" y="721501"/>
                    <a:pt x="131481" y="408772"/>
                    <a:pt x="75102" y="270467"/>
                  </a:cubicBezTo>
                  <a:cubicBezTo>
                    <a:pt x="18723" y="132162"/>
                    <a:pt x="-14753" y="-34333"/>
                    <a:pt x="6389" y="6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 1486">
              <a:extLst>
                <a:ext uri="{FF2B5EF4-FFF2-40B4-BE49-F238E27FC236}">
                  <a16:creationId xmlns:a16="http://schemas.microsoft.com/office/drawing/2014/main" id="{53412D9C-2BE4-CCFA-B008-152C18D22A66}"/>
                </a:ext>
              </a:extLst>
            </p:cNvPr>
            <p:cNvSpPr/>
            <p:nvPr/>
          </p:nvSpPr>
          <p:spPr>
            <a:xfrm>
              <a:off x="3865428" y="4388307"/>
              <a:ext cx="422149" cy="885326"/>
            </a:xfrm>
            <a:custGeom>
              <a:avLst/>
              <a:gdLst>
                <a:gd name="connsiteX0" fmla="*/ 14165 w 422149"/>
                <a:gd name="connsiteY0" fmla="*/ 19841 h 885326"/>
                <a:gd name="connsiteX1" fmla="*/ 421152 w 422149"/>
                <a:gd name="connsiteY1" fmla="*/ 881385 h 885326"/>
                <a:gd name="connsiteX2" fmla="*/ 125162 w 422149"/>
                <a:gd name="connsiteY2" fmla="*/ 326403 h 885326"/>
                <a:gd name="connsiteX3" fmla="*/ 14165 w 422149"/>
                <a:gd name="connsiteY3" fmla="*/ 19841 h 88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149" h="885326">
                  <a:moveTo>
                    <a:pt x="14165" y="19841"/>
                  </a:moveTo>
                  <a:cubicBezTo>
                    <a:pt x="63497" y="112338"/>
                    <a:pt x="402653" y="830291"/>
                    <a:pt x="421152" y="881385"/>
                  </a:cubicBezTo>
                  <a:cubicBezTo>
                    <a:pt x="439652" y="932479"/>
                    <a:pt x="195636" y="472636"/>
                    <a:pt x="125162" y="326403"/>
                  </a:cubicBezTo>
                  <a:cubicBezTo>
                    <a:pt x="54688" y="180170"/>
                    <a:pt x="-35167" y="-72656"/>
                    <a:pt x="14165" y="198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8" name="フリーフォーム 1487">
              <a:extLst>
                <a:ext uri="{FF2B5EF4-FFF2-40B4-BE49-F238E27FC236}">
                  <a16:creationId xmlns:a16="http://schemas.microsoft.com/office/drawing/2014/main" id="{5ABA9F9E-D942-7E62-8D6D-46FA01B78B03}"/>
                </a:ext>
              </a:extLst>
            </p:cNvPr>
            <p:cNvSpPr/>
            <p:nvPr/>
          </p:nvSpPr>
          <p:spPr>
            <a:xfrm>
              <a:off x="5717869" y="3900671"/>
              <a:ext cx="233838" cy="957546"/>
            </a:xfrm>
            <a:custGeom>
              <a:avLst/>
              <a:gdLst>
                <a:gd name="connsiteX0" fmla="*/ 233659 w 233838"/>
                <a:gd name="connsiteY0" fmla="*/ 64 h 957546"/>
                <a:gd name="connsiteX1" fmla="*/ 159662 w 233838"/>
                <a:gd name="connsiteY1" fmla="*/ 200915 h 957546"/>
                <a:gd name="connsiteX2" fmla="*/ 233659 w 233838"/>
                <a:gd name="connsiteY2" fmla="*/ 296055 h 957546"/>
                <a:gd name="connsiteX3" fmla="*/ 180804 w 233838"/>
                <a:gd name="connsiteY3" fmla="*/ 380624 h 957546"/>
                <a:gd name="connsiteX4" fmla="*/ 191375 w 233838"/>
                <a:gd name="connsiteY4" fmla="*/ 512763 h 957546"/>
                <a:gd name="connsiteX5" fmla="*/ 1095 w 233838"/>
                <a:gd name="connsiteY5" fmla="*/ 951463 h 957546"/>
                <a:gd name="connsiteX6" fmla="*/ 117377 w 233838"/>
                <a:gd name="connsiteY6" fmla="*/ 734756 h 957546"/>
                <a:gd name="connsiteX7" fmla="*/ 201946 w 233838"/>
                <a:gd name="connsiteY7" fmla="*/ 264342 h 957546"/>
                <a:gd name="connsiteX8" fmla="*/ 164947 w 233838"/>
                <a:gd name="connsiteY8" fmla="*/ 179773 h 957546"/>
                <a:gd name="connsiteX9" fmla="*/ 233659 w 233838"/>
                <a:gd name="connsiteY9" fmla="*/ 64 h 95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838" h="957546">
                  <a:moveTo>
                    <a:pt x="233659" y="64"/>
                  </a:moveTo>
                  <a:cubicBezTo>
                    <a:pt x="232778" y="3588"/>
                    <a:pt x="159662" y="151583"/>
                    <a:pt x="159662" y="200915"/>
                  </a:cubicBezTo>
                  <a:cubicBezTo>
                    <a:pt x="159662" y="250247"/>
                    <a:pt x="230135" y="266104"/>
                    <a:pt x="233659" y="296055"/>
                  </a:cubicBezTo>
                  <a:cubicBezTo>
                    <a:pt x="237183" y="326007"/>
                    <a:pt x="187851" y="344506"/>
                    <a:pt x="180804" y="380624"/>
                  </a:cubicBezTo>
                  <a:cubicBezTo>
                    <a:pt x="173757" y="416742"/>
                    <a:pt x="221326" y="417623"/>
                    <a:pt x="191375" y="512763"/>
                  </a:cubicBezTo>
                  <a:cubicBezTo>
                    <a:pt x="161424" y="607903"/>
                    <a:pt x="13428" y="914464"/>
                    <a:pt x="1095" y="951463"/>
                  </a:cubicBezTo>
                  <a:cubicBezTo>
                    <a:pt x="-11238" y="988462"/>
                    <a:pt x="83902" y="849276"/>
                    <a:pt x="117377" y="734756"/>
                  </a:cubicBezTo>
                  <a:cubicBezTo>
                    <a:pt x="150852" y="620236"/>
                    <a:pt x="194018" y="356839"/>
                    <a:pt x="201946" y="264342"/>
                  </a:cubicBezTo>
                  <a:cubicBezTo>
                    <a:pt x="209874" y="171845"/>
                    <a:pt x="163185" y="220296"/>
                    <a:pt x="164947" y="179773"/>
                  </a:cubicBezTo>
                  <a:cubicBezTo>
                    <a:pt x="166709" y="139250"/>
                    <a:pt x="234540" y="-3460"/>
                    <a:pt x="233659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9" name="フリーフォーム 1488">
              <a:extLst>
                <a:ext uri="{FF2B5EF4-FFF2-40B4-BE49-F238E27FC236}">
                  <a16:creationId xmlns:a16="http://schemas.microsoft.com/office/drawing/2014/main" id="{AAD4CDDC-2FDC-068C-BBC1-AB436C392DF0}"/>
                </a:ext>
              </a:extLst>
            </p:cNvPr>
            <p:cNvSpPr/>
            <p:nvPr/>
          </p:nvSpPr>
          <p:spPr>
            <a:xfrm>
              <a:off x="4266809" y="1675470"/>
              <a:ext cx="236652" cy="969658"/>
            </a:xfrm>
            <a:custGeom>
              <a:avLst/>
              <a:gdLst>
                <a:gd name="connsiteX0" fmla="*/ 236479 w 236652"/>
                <a:gd name="connsiteY0" fmla="*/ 49 h 969658"/>
                <a:gd name="connsiteX1" fmla="*/ 62056 w 236652"/>
                <a:gd name="connsiteY1" fmla="*/ 444035 h 969658"/>
                <a:gd name="connsiteX2" fmla="*/ 114911 w 236652"/>
                <a:gd name="connsiteY2" fmla="*/ 946162 h 969658"/>
                <a:gd name="connsiteX3" fmla="*/ 99055 w 236652"/>
                <a:gd name="connsiteY3" fmla="*/ 840451 h 969658"/>
                <a:gd name="connsiteX4" fmla="*/ 9200 w 236652"/>
                <a:gd name="connsiteY4" fmla="*/ 428179 h 969658"/>
                <a:gd name="connsiteX5" fmla="*/ 25057 w 236652"/>
                <a:gd name="connsiteY5" fmla="*/ 470463 h 969658"/>
                <a:gd name="connsiteX6" fmla="*/ 236479 w 236652"/>
                <a:gd name="connsiteY6" fmla="*/ 49 h 96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652" h="969658">
                  <a:moveTo>
                    <a:pt x="236479" y="49"/>
                  </a:moveTo>
                  <a:cubicBezTo>
                    <a:pt x="242646" y="-4356"/>
                    <a:pt x="82317" y="286350"/>
                    <a:pt x="62056" y="444035"/>
                  </a:cubicBezTo>
                  <a:cubicBezTo>
                    <a:pt x="41795" y="601721"/>
                    <a:pt x="108745" y="880093"/>
                    <a:pt x="114911" y="946162"/>
                  </a:cubicBezTo>
                  <a:cubicBezTo>
                    <a:pt x="121077" y="1012231"/>
                    <a:pt x="116673" y="926782"/>
                    <a:pt x="99055" y="840451"/>
                  </a:cubicBezTo>
                  <a:cubicBezTo>
                    <a:pt x="81436" y="754121"/>
                    <a:pt x="21533" y="489844"/>
                    <a:pt x="9200" y="428179"/>
                  </a:cubicBezTo>
                  <a:cubicBezTo>
                    <a:pt x="-3133" y="366514"/>
                    <a:pt x="-7537" y="540056"/>
                    <a:pt x="25057" y="470463"/>
                  </a:cubicBezTo>
                  <a:cubicBezTo>
                    <a:pt x="57651" y="400870"/>
                    <a:pt x="230312" y="4454"/>
                    <a:pt x="236479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フリーフォーム 1489">
              <a:extLst>
                <a:ext uri="{FF2B5EF4-FFF2-40B4-BE49-F238E27FC236}">
                  <a16:creationId xmlns:a16="http://schemas.microsoft.com/office/drawing/2014/main" id="{0490BB56-488C-7B00-6CA5-8F6C7E3185F6}"/>
                </a:ext>
              </a:extLst>
            </p:cNvPr>
            <p:cNvSpPr/>
            <p:nvPr/>
          </p:nvSpPr>
          <p:spPr>
            <a:xfrm>
              <a:off x="4376381" y="2579126"/>
              <a:ext cx="136587" cy="539348"/>
            </a:xfrm>
            <a:custGeom>
              <a:avLst/>
              <a:gdLst>
                <a:gd name="connsiteX0" fmla="*/ 54 w 136587"/>
                <a:gd name="connsiteY0" fmla="*/ 222 h 539348"/>
                <a:gd name="connsiteX1" fmla="*/ 111050 w 136587"/>
                <a:gd name="connsiteY1" fmla="*/ 248643 h 539348"/>
                <a:gd name="connsiteX2" fmla="*/ 116336 w 136587"/>
                <a:gd name="connsiteY2" fmla="*/ 333212 h 539348"/>
                <a:gd name="connsiteX3" fmla="*/ 116336 w 136587"/>
                <a:gd name="connsiteY3" fmla="*/ 539348 h 539348"/>
                <a:gd name="connsiteX4" fmla="*/ 121621 w 136587"/>
                <a:gd name="connsiteY4" fmla="*/ 333212 h 539348"/>
                <a:gd name="connsiteX5" fmla="*/ 126907 w 136587"/>
                <a:gd name="connsiteY5" fmla="*/ 206358 h 539348"/>
                <a:gd name="connsiteX6" fmla="*/ 54 w 136587"/>
                <a:gd name="connsiteY6" fmla="*/ 222 h 53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587" h="539348">
                  <a:moveTo>
                    <a:pt x="54" y="222"/>
                  </a:moveTo>
                  <a:cubicBezTo>
                    <a:pt x="-2589" y="7269"/>
                    <a:pt x="91670" y="193145"/>
                    <a:pt x="111050" y="248643"/>
                  </a:cubicBezTo>
                  <a:cubicBezTo>
                    <a:pt x="130430" y="304141"/>
                    <a:pt x="115455" y="284761"/>
                    <a:pt x="116336" y="333212"/>
                  </a:cubicBezTo>
                  <a:cubicBezTo>
                    <a:pt x="117217" y="381663"/>
                    <a:pt x="115455" y="539348"/>
                    <a:pt x="116336" y="539348"/>
                  </a:cubicBezTo>
                  <a:cubicBezTo>
                    <a:pt x="117217" y="539348"/>
                    <a:pt x="119859" y="388710"/>
                    <a:pt x="121621" y="333212"/>
                  </a:cubicBezTo>
                  <a:cubicBezTo>
                    <a:pt x="123383" y="277714"/>
                    <a:pt x="150692" y="257452"/>
                    <a:pt x="126907" y="206358"/>
                  </a:cubicBezTo>
                  <a:cubicBezTo>
                    <a:pt x="103122" y="155264"/>
                    <a:pt x="2697" y="-6825"/>
                    <a:pt x="54" y="2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 1490">
              <a:extLst>
                <a:ext uri="{FF2B5EF4-FFF2-40B4-BE49-F238E27FC236}">
                  <a16:creationId xmlns:a16="http://schemas.microsoft.com/office/drawing/2014/main" id="{D678B275-728A-245A-178F-A81215568A3F}"/>
                </a:ext>
              </a:extLst>
            </p:cNvPr>
            <p:cNvSpPr/>
            <p:nvPr/>
          </p:nvSpPr>
          <p:spPr>
            <a:xfrm>
              <a:off x="4079996" y="1413011"/>
              <a:ext cx="603407" cy="2289925"/>
            </a:xfrm>
            <a:custGeom>
              <a:avLst/>
              <a:gdLst>
                <a:gd name="connsiteX0" fmla="*/ 603001 w 603407"/>
                <a:gd name="connsiteY0" fmla="*/ 3516 h 2289925"/>
                <a:gd name="connsiteX1" fmla="*/ 307010 w 603407"/>
                <a:gd name="connsiteY1" fmla="*/ 685352 h 2289925"/>
                <a:gd name="connsiteX2" fmla="*/ 386293 w 603407"/>
                <a:gd name="connsiteY2" fmla="*/ 1208621 h 2289925"/>
                <a:gd name="connsiteX3" fmla="*/ 317581 w 603407"/>
                <a:gd name="connsiteY3" fmla="*/ 1192765 h 2289925"/>
                <a:gd name="connsiteX4" fmla="*/ 402150 w 603407"/>
                <a:gd name="connsiteY4" fmla="*/ 1721320 h 2289925"/>
                <a:gd name="connsiteX5" fmla="*/ 576573 w 603407"/>
                <a:gd name="connsiteY5" fmla="*/ 2255160 h 2289925"/>
                <a:gd name="connsiteX6" fmla="*/ 264725 w 603407"/>
                <a:gd name="connsiteY6" fmla="*/ 2043738 h 2289925"/>
                <a:gd name="connsiteX7" fmla="*/ 448 w 603407"/>
                <a:gd name="connsiteY7" fmla="*/ 484501 h 2289925"/>
                <a:gd name="connsiteX8" fmla="*/ 328152 w 603407"/>
                <a:gd name="connsiteY8" fmla="*/ 82799 h 2289925"/>
                <a:gd name="connsiteX9" fmla="*/ 233012 w 603407"/>
                <a:gd name="connsiteY9" fmla="*/ 405218 h 2289925"/>
                <a:gd name="connsiteX10" fmla="*/ 603001 w 603407"/>
                <a:gd name="connsiteY10" fmla="*/ 3516 h 228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3407" h="2289925">
                  <a:moveTo>
                    <a:pt x="603001" y="3516"/>
                  </a:moveTo>
                  <a:cubicBezTo>
                    <a:pt x="615334" y="50205"/>
                    <a:pt x="343128" y="484501"/>
                    <a:pt x="307010" y="685352"/>
                  </a:cubicBezTo>
                  <a:cubicBezTo>
                    <a:pt x="270892" y="886203"/>
                    <a:pt x="384531" y="1124052"/>
                    <a:pt x="386293" y="1208621"/>
                  </a:cubicBezTo>
                  <a:cubicBezTo>
                    <a:pt x="388055" y="1293190"/>
                    <a:pt x="314938" y="1107315"/>
                    <a:pt x="317581" y="1192765"/>
                  </a:cubicBezTo>
                  <a:cubicBezTo>
                    <a:pt x="320224" y="1278215"/>
                    <a:pt x="358985" y="1544254"/>
                    <a:pt x="402150" y="1721320"/>
                  </a:cubicBezTo>
                  <a:cubicBezTo>
                    <a:pt x="445315" y="1898386"/>
                    <a:pt x="599477" y="2201424"/>
                    <a:pt x="576573" y="2255160"/>
                  </a:cubicBezTo>
                  <a:cubicBezTo>
                    <a:pt x="553669" y="2308896"/>
                    <a:pt x="360746" y="2338848"/>
                    <a:pt x="264725" y="2043738"/>
                  </a:cubicBezTo>
                  <a:cubicBezTo>
                    <a:pt x="168704" y="1748628"/>
                    <a:pt x="-10123" y="811324"/>
                    <a:pt x="448" y="484501"/>
                  </a:cubicBezTo>
                  <a:cubicBezTo>
                    <a:pt x="11019" y="157678"/>
                    <a:pt x="289391" y="96013"/>
                    <a:pt x="328152" y="82799"/>
                  </a:cubicBezTo>
                  <a:cubicBezTo>
                    <a:pt x="366913" y="69585"/>
                    <a:pt x="190728" y="420194"/>
                    <a:pt x="233012" y="405218"/>
                  </a:cubicBezTo>
                  <a:cubicBezTo>
                    <a:pt x="275296" y="390242"/>
                    <a:pt x="590668" y="-43173"/>
                    <a:pt x="603001" y="351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 1491">
              <a:extLst>
                <a:ext uri="{FF2B5EF4-FFF2-40B4-BE49-F238E27FC236}">
                  <a16:creationId xmlns:a16="http://schemas.microsoft.com/office/drawing/2014/main" id="{3AEF0ED8-5EC9-2937-BF7E-0EE3EBD9BA5B}"/>
                </a:ext>
              </a:extLst>
            </p:cNvPr>
            <p:cNvSpPr/>
            <p:nvPr/>
          </p:nvSpPr>
          <p:spPr>
            <a:xfrm>
              <a:off x="4332574" y="1017891"/>
              <a:ext cx="1980433" cy="1562995"/>
            </a:xfrm>
            <a:custGeom>
              <a:avLst/>
              <a:gdLst>
                <a:gd name="connsiteX0" fmla="*/ 1576 w 1980433"/>
                <a:gd name="connsiteY0" fmla="*/ 361637 h 1562995"/>
                <a:gd name="connsiteX1" fmla="*/ 1301821 w 1980433"/>
                <a:gd name="connsiteY1" fmla="*/ 403922 h 1562995"/>
                <a:gd name="connsiteX2" fmla="*/ 1190825 w 1980433"/>
                <a:gd name="connsiteY2" fmla="*/ 536060 h 1562995"/>
                <a:gd name="connsiteX3" fmla="*/ 1370534 w 1980433"/>
                <a:gd name="connsiteY3" fmla="*/ 731626 h 1562995"/>
                <a:gd name="connsiteX4" fmla="*/ 1201396 w 1980433"/>
                <a:gd name="connsiteY4" fmla="*/ 784481 h 1562995"/>
                <a:gd name="connsiteX5" fmla="*/ 1587241 w 1980433"/>
                <a:gd name="connsiteY5" fmla="*/ 906049 h 1562995"/>
                <a:gd name="connsiteX6" fmla="*/ 1090399 w 1980433"/>
                <a:gd name="connsiteY6" fmla="*/ 974761 h 1562995"/>
                <a:gd name="connsiteX7" fmla="*/ 1613669 w 1980433"/>
                <a:gd name="connsiteY7" fmla="*/ 985332 h 1562995"/>
                <a:gd name="connsiteX8" fmla="*/ 1851518 w 1980433"/>
                <a:gd name="connsiteY8" fmla="*/ 1561457 h 1562995"/>
                <a:gd name="connsiteX9" fmla="*/ 1941373 w 1980433"/>
                <a:gd name="connsiteY9" fmla="*/ 1122756 h 1562995"/>
                <a:gd name="connsiteX10" fmla="*/ 1825091 w 1980433"/>
                <a:gd name="connsiteY10" fmla="*/ 213642 h 1562995"/>
                <a:gd name="connsiteX11" fmla="*/ 366279 w 1980433"/>
                <a:gd name="connsiteY11" fmla="*/ 2220 h 1562995"/>
                <a:gd name="connsiteX12" fmla="*/ 1021687 w 1980433"/>
                <a:gd name="connsiteY12" fmla="*/ 118502 h 1562995"/>
                <a:gd name="connsiteX13" fmla="*/ 1576 w 1980433"/>
                <a:gd name="connsiteY13" fmla="*/ 361637 h 156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80433" h="1562995">
                  <a:moveTo>
                    <a:pt x="1576" y="361637"/>
                  </a:moveTo>
                  <a:cubicBezTo>
                    <a:pt x="48265" y="409207"/>
                    <a:pt x="1103613" y="374852"/>
                    <a:pt x="1301821" y="403922"/>
                  </a:cubicBezTo>
                  <a:cubicBezTo>
                    <a:pt x="1500029" y="432992"/>
                    <a:pt x="1179373" y="481443"/>
                    <a:pt x="1190825" y="536060"/>
                  </a:cubicBezTo>
                  <a:cubicBezTo>
                    <a:pt x="1202277" y="590677"/>
                    <a:pt x="1368772" y="690223"/>
                    <a:pt x="1370534" y="731626"/>
                  </a:cubicBezTo>
                  <a:cubicBezTo>
                    <a:pt x="1372296" y="773029"/>
                    <a:pt x="1165278" y="755411"/>
                    <a:pt x="1201396" y="784481"/>
                  </a:cubicBezTo>
                  <a:cubicBezTo>
                    <a:pt x="1237514" y="813552"/>
                    <a:pt x="1605740" y="874336"/>
                    <a:pt x="1587241" y="906049"/>
                  </a:cubicBezTo>
                  <a:cubicBezTo>
                    <a:pt x="1568742" y="937762"/>
                    <a:pt x="1085994" y="961547"/>
                    <a:pt x="1090399" y="974761"/>
                  </a:cubicBezTo>
                  <a:cubicBezTo>
                    <a:pt x="1094804" y="987975"/>
                    <a:pt x="1486816" y="887549"/>
                    <a:pt x="1613669" y="985332"/>
                  </a:cubicBezTo>
                  <a:cubicBezTo>
                    <a:pt x="1740522" y="1083115"/>
                    <a:pt x="1796901" y="1538553"/>
                    <a:pt x="1851518" y="1561457"/>
                  </a:cubicBezTo>
                  <a:cubicBezTo>
                    <a:pt x="1906135" y="1584361"/>
                    <a:pt x="1945777" y="1347392"/>
                    <a:pt x="1941373" y="1122756"/>
                  </a:cubicBezTo>
                  <a:cubicBezTo>
                    <a:pt x="1936969" y="898120"/>
                    <a:pt x="2087607" y="400398"/>
                    <a:pt x="1825091" y="213642"/>
                  </a:cubicBezTo>
                  <a:cubicBezTo>
                    <a:pt x="1562575" y="26886"/>
                    <a:pt x="500180" y="18077"/>
                    <a:pt x="366279" y="2220"/>
                  </a:cubicBezTo>
                  <a:cubicBezTo>
                    <a:pt x="232378" y="-13637"/>
                    <a:pt x="1083352" y="58599"/>
                    <a:pt x="1021687" y="118502"/>
                  </a:cubicBezTo>
                  <a:cubicBezTo>
                    <a:pt x="960022" y="178405"/>
                    <a:pt x="-45113" y="314067"/>
                    <a:pt x="1576" y="361637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3" name="フリーフォーム 1492">
              <a:extLst>
                <a:ext uri="{FF2B5EF4-FFF2-40B4-BE49-F238E27FC236}">
                  <a16:creationId xmlns:a16="http://schemas.microsoft.com/office/drawing/2014/main" id="{A65989A8-166E-18A4-AC8D-FD42E81C80B9}"/>
                </a:ext>
              </a:extLst>
            </p:cNvPr>
            <p:cNvSpPr/>
            <p:nvPr/>
          </p:nvSpPr>
          <p:spPr>
            <a:xfrm>
              <a:off x="1918654" y="3842537"/>
              <a:ext cx="2023868" cy="253764"/>
            </a:xfrm>
            <a:custGeom>
              <a:avLst/>
              <a:gdLst>
                <a:gd name="connsiteX0" fmla="*/ 52856 w 2023868"/>
                <a:gd name="connsiteY0" fmla="*/ 237907 h 253764"/>
                <a:gd name="connsiteX1" fmla="*/ 919686 w 2023868"/>
                <a:gd name="connsiteY1" fmla="*/ 137481 h 253764"/>
                <a:gd name="connsiteX2" fmla="*/ 808689 w 2023868"/>
                <a:gd name="connsiteY2" fmla="*/ 222050 h 253764"/>
                <a:gd name="connsiteX3" fmla="*/ 1892227 w 2023868"/>
                <a:gd name="connsiteY3" fmla="*/ 79340 h 253764"/>
                <a:gd name="connsiteX4" fmla="*/ 1649092 w 2023868"/>
                <a:gd name="connsiteY4" fmla="*/ 116339 h 253764"/>
                <a:gd name="connsiteX5" fmla="*/ 2019080 w 2023868"/>
                <a:gd name="connsiteY5" fmla="*/ 57 h 253764"/>
                <a:gd name="connsiteX6" fmla="*/ 1331959 w 2023868"/>
                <a:gd name="connsiteY6" fmla="*/ 100483 h 253764"/>
                <a:gd name="connsiteX7" fmla="*/ 422844 w 2023868"/>
                <a:gd name="connsiteY7" fmla="*/ 79340 h 253764"/>
                <a:gd name="connsiteX8" fmla="*/ 1088823 w 2023868"/>
                <a:gd name="connsiteY8" fmla="*/ 74055 h 253764"/>
                <a:gd name="connsiteX9" fmla="*/ 285420 w 2023868"/>
                <a:gd name="connsiteY9" fmla="*/ 222050 h 253764"/>
                <a:gd name="connsiteX10" fmla="*/ 0 w 2023868"/>
                <a:gd name="connsiteY10" fmla="*/ 253764 h 253764"/>
                <a:gd name="connsiteX11" fmla="*/ 52856 w 2023868"/>
                <a:gd name="connsiteY11" fmla="*/ 237907 h 25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3868" h="253764">
                  <a:moveTo>
                    <a:pt x="52856" y="237907"/>
                  </a:moveTo>
                  <a:cubicBezTo>
                    <a:pt x="423285" y="189015"/>
                    <a:pt x="793714" y="140124"/>
                    <a:pt x="919686" y="137481"/>
                  </a:cubicBezTo>
                  <a:cubicBezTo>
                    <a:pt x="1045658" y="134838"/>
                    <a:pt x="646599" y="231740"/>
                    <a:pt x="808689" y="222050"/>
                  </a:cubicBezTo>
                  <a:cubicBezTo>
                    <a:pt x="970779" y="212360"/>
                    <a:pt x="1752160" y="96959"/>
                    <a:pt x="1892227" y="79340"/>
                  </a:cubicBezTo>
                  <a:cubicBezTo>
                    <a:pt x="2032294" y="61721"/>
                    <a:pt x="1627950" y="129553"/>
                    <a:pt x="1649092" y="116339"/>
                  </a:cubicBezTo>
                  <a:cubicBezTo>
                    <a:pt x="1670234" y="103125"/>
                    <a:pt x="2071935" y="2700"/>
                    <a:pt x="2019080" y="57"/>
                  </a:cubicBezTo>
                  <a:cubicBezTo>
                    <a:pt x="1966225" y="-2586"/>
                    <a:pt x="1597998" y="87269"/>
                    <a:pt x="1331959" y="100483"/>
                  </a:cubicBezTo>
                  <a:cubicBezTo>
                    <a:pt x="1065920" y="113697"/>
                    <a:pt x="463367" y="83745"/>
                    <a:pt x="422844" y="79340"/>
                  </a:cubicBezTo>
                  <a:cubicBezTo>
                    <a:pt x="382321" y="74935"/>
                    <a:pt x="1111727" y="50270"/>
                    <a:pt x="1088823" y="74055"/>
                  </a:cubicBezTo>
                  <a:cubicBezTo>
                    <a:pt x="1065919" y="97840"/>
                    <a:pt x="466890" y="192099"/>
                    <a:pt x="285420" y="222050"/>
                  </a:cubicBezTo>
                  <a:cubicBezTo>
                    <a:pt x="103950" y="252001"/>
                    <a:pt x="0" y="253764"/>
                    <a:pt x="0" y="253764"/>
                  </a:cubicBezTo>
                  <a:lnTo>
                    <a:pt x="52856" y="23790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 1493">
              <a:extLst>
                <a:ext uri="{FF2B5EF4-FFF2-40B4-BE49-F238E27FC236}">
                  <a16:creationId xmlns:a16="http://schemas.microsoft.com/office/drawing/2014/main" id="{1F1682D1-13C3-8190-7729-F539BA6F2A39}"/>
                </a:ext>
              </a:extLst>
            </p:cNvPr>
            <p:cNvSpPr/>
            <p:nvPr/>
          </p:nvSpPr>
          <p:spPr>
            <a:xfrm>
              <a:off x="5923794" y="4256468"/>
              <a:ext cx="1744559" cy="992114"/>
            </a:xfrm>
            <a:custGeom>
              <a:avLst/>
              <a:gdLst>
                <a:gd name="connsiteX0" fmla="*/ 122874 w 1744559"/>
                <a:gd name="connsiteY0" fmla="*/ 40683 h 992114"/>
                <a:gd name="connsiteX1" fmla="*/ 159873 w 1744559"/>
                <a:gd name="connsiteY1" fmla="*/ 93539 h 992114"/>
                <a:gd name="connsiteX2" fmla="*/ 1359693 w 1744559"/>
                <a:gd name="connsiteY2" fmla="*/ 780660 h 992114"/>
                <a:gd name="connsiteX3" fmla="*/ 1275124 w 1744559"/>
                <a:gd name="connsiteY3" fmla="*/ 764804 h 992114"/>
                <a:gd name="connsiteX4" fmla="*/ 1613399 w 1744559"/>
                <a:gd name="connsiteY4" fmla="*/ 886371 h 992114"/>
                <a:gd name="connsiteX5" fmla="*/ 1740252 w 1744559"/>
                <a:gd name="connsiteY5" fmla="*/ 992082 h 992114"/>
                <a:gd name="connsiteX6" fmla="*/ 1475975 w 1744559"/>
                <a:gd name="connsiteY6" fmla="*/ 875800 h 992114"/>
                <a:gd name="connsiteX7" fmla="*/ 524576 w 1744559"/>
                <a:gd name="connsiteY7" fmla="*/ 352531 h 992114"/>
                <a:gd name="connsiteX8" fmla="*/ 17163 w 1744559"/>
                <a:gd name="connsiteY8" fmla="*/ 19541 h 992114"/>
                <a:gd name="connsiteX9" fmla="*/ 122874 w 1744559"/>
                <a:gd name="connsiteY9" fmla="*/ 40683 h 99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4559" h="992114">
                  <a:moveTo>
                    <a:pt x="122874" y="40683"/>
                  </a:moveTo>
                  <a:cubicBezTo>
                    <a:pt x="146659" y="53016"/>
                    <a:pt x="-46264" y="-29791"/>
                    <a:pt x="159873" y="93539"/>
                  </a:cubicBezTo>
                  <a:cubicBezTo>
                    <a:pt x="366010" y="216869"/>
                    <a:pt x="1173818" y="668782"/>
                    <a:pt x="1359693" y="780660"/>
                  </a:cubicBezTo>
                  <a:cubicBezTo>
                    <a:pt x="1545568" y="892538"/>
                    <a:pt x="1232840" y="747186"/>
                    <a:pt x="1275124" y="764804"/>
                  </a:cubicBezTo>
                  <a:cubicBezTo>
                    <a:pt x="1317408" y="782422"/>
                    <a:pt x="1535878" y="848491"/>
                    <a:pt x="1613399" y="886371"/>
                  </a:cubicBezTo>
                  <a:cubicBezTo>
                    <a:pt x="1690920" y="924251"/>
                    <a:pt x="1763156" y="993844"/>
                    <a:pt x="1740252" y="992082"/>
                  </a:cubicBezTo>
                  <a:cubicBezTo>
                    <a:pt x="1717348" y="990320"/>
                    <a:pt x="1678588" y="982392"/>
                    <a:pt x="1475975" y="875800"/>
                  </a:cubicBezTo>
                  <a:cubicBezTo>
                    <a:pt x="1273362" y="769208"/>
                    <a:pt x="767711" y="495241"/>
                    <a:pt x="524576" y="352531"/>
                  </a:cubicBezTo>
                  <a:cubicBezTo>
                    <a:pt x="281441" y="209821"/>
                    <a:pt x="84113" y="68873"/>
                    <a:pt x="17163" y="19541"/>
                  </a:cubicBezTo>
                  <a:cubicBezTo>
                    <a:pt x="-49787" y="-29791"/>
                    <a:pt x="99089" y="28350"/>
                    <a:pt x="122874" y="406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5" name="フリーフォーム 1494">
              <a:extLst>
                <a:ext uri="{FF2B5EF4-FFF2-40B4-BE49-F238E27FC236}">
                  <a16:creationId xmlns:a16="http://schemas.microsoft.com/office/drawing/2014/main" id="{82584AA0-0139-7F82-99C5-C2391815DA20}"/>
                </a:ext>
              </a:extLst>
            </p:cNvPr>
            <p:cNvSpPr/>
            <p:nvPr/>
          </p:nvSpPr>
          <p:spPr>
            <a:xfrm>
              <a:off x="6025809" y="4193841"/>
              <a:ext cx="1781281" cy="1031445"/>
            </a:xfrm>
            <a:custGeom>
              <a:avLst/>
              <a:gdLst>
                <a:gd name="connsiteX0" fmla="*/ 73715 w 1781281"/>
                <a:gd name="connsiteY0" fmla="*/ 13456 h 1031445"/>
                <a:gd name="connsiteX1" fmla="*/ 956401 w 1781281"/>
                <a:gd name="connsiteY1" fmla="*/ 536725 h 1031445"/>
                <a:gd name="connsiteX2" fmla="*/ 877118 w 1781281"/>
                <a:gd name="connsiteY2" fmla="*/ 499727 h 1031445"/>
                <a:gd name="connsiteX3" fmla="*/ 1712235 w 1781281"/>
                <a:gd name="connsiteY3" fmla="*/ 1001854 h 1031445"/>
                <a:gd name="connsiteX4" fmla="*/ 1564240 w 1781281"/>
                <a:gd name="connsiteY4" fmla="*/ 890857 h 1031445"/>
                <a:gd name="connsiteX5" fmla="*/ 221710 w 1781281"/>
                <a:gd name="connsiteY5" fmla="*/ 214307 h 1031445"/>
                <a:gd name="connsiteX6" fmla="*/ 73715 w 1781281"/>
                <a:gd name="connsiteY6" fmla="*/ 13456 h 103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1281" h="1031445">
                  <a:moveTo>
                    <a:pt x="73715" y="13456"/>
                  </a:moveTo>
                  <a:cubicBezTo>
                    <a:pt x="196164" y="67192"/>
                    <a:pt x="822501" y="455680"/>
                    <a:pt x="956401" y="536725"/>
                  </a:cubicBezTo>
                  <a:cubicBezTo>
                    <a:pt x="1090301" y="617770"/>
                    <a:pt x="751146" y="422206"/>
                    <a:pt x="877118" y="499727"/>
                  </a:cubicBezTo>
                  <a:cubicBezTo>
                    <a:pt x="1003090" y="577249"/>
                    <a:pt x="1597715" y="936666"/>
                    <a:pt x="1712235" y="1001854"/>
                  </a:cubicBezTo>
                  <a:cubicBezTo>
                    <a:pt x="1826755" y="1067042"/>
                    <a:pt x="1812661" y="1022115"/>
                    <a:pt x="1564240" y="890857"/>
                  </a:cubicBezTo>
                  <a:cubicBezTo>
                    <a:pt x="1315819" y="759599"/>
                    <a:pt x="474535" y="353493"/>
                    <a:pt x="221710" y="214307"/>
                  </a:cubicBezTo>
                  <a:cubicBezTo>
                    <a:pt x="-31115" y="75121"/>
                    <a:pt x="-48734" y="-40280"/>
                    <a:pt x="73715" y="134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6" name="フリーフォーム 1495">
              <a:extLst>
                <a:ext uri="{FF2B5EF4-FFF2-40B4-BE49-F238E27FC236}">
                  <a16:creationId xmlns:a16="http://schemas.microsoft.com/office/drawing/2014/main" id="{26F8C64A-6104-DD24-AA54-5F709BABEDC0}"/>
                </a:ext>
              </a:extLst>
            </p:cNvPr>
            <p:cNvSpPr/>
            <p:nvPr/>
          </p:nvSpPr>
          <p:spPr>
            <a:xfrm>
              <a:off x="4883473" y="4851590"/>
              <a:ext cx="758984" cy="1226791"/>
            </a:xfrm>
            <a:custGeom>
              <a:avLst/>
              <a:gdLst>
                <a:gd name="connsiteX0" fmla="*/ 756208 w 758984"/>
                <a:gd name="connsiteY0" fmla="*/ 544 h 1226791"/>
                <a:gd name="connsiteX1" fmla="*/ 417933 w 758984"/>
                <a:gd name="connsiteY1" fmla="*/ 375818 h 1226791"/>
                <a:gd name="connsiteX2" fmla="*/ 560643 w 758984"/>
                <a:gd name="connsiteY2" fmla="*/ 640096 h 1226791"/>
                <a:gd name="connsiteX3" fmla="*/ 507787 w 758984"/>
                <a:gd name="connsiteY3" fmla="*/ 502671 h 1226791"/>
                <a:gd name="connsiteX4" fmla="*/ 359792 w 758984"/>
                <a:gd name="connsiteY4" fmla="*/ 677094 h 1226791"/>
                <a:gd name="connsiteX5" fmla="*/ 90229 w 758984"/>
                <a:gd name="connsiteY5" fmla="*/ 1078796 h 1226791"/>
                <a:gd name="connsiteX6" fmla="*/ 26802 w 758984"/>
                <a:gd name="connsiteY6" fmla="*/ 1205649 h 1226791"/>
                <a:gd name="connsiteX7" fmla="*/ 497216 w 758984"/>
                <a:gd name="connsiteY7" fmla="*/ 677094 h 1226791"/>
                <a:gd name="connsiteX8" fmla="*/ 544786 w 758984"/>
                <a:gd name="connsiteY8" fmla="*/ 486815 h 1226791"/>
                <a:gd name="connsiteX9" fmla="*/ 576499 w 758984"/>
                <a:gd name="connsiteY9" fmla="*/ 296535 h 1226791"/>
                <a:gd name="connsiteX10" fmla="*/ 756208 w 758984"/>
                <a:gd name="connsiteY10" fmla="*/ 544 h 1226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8984" h="1226791">
                  <a:moveTo>
                    <a:pt x="756208" y="544"/>
                  </a:moveTo>
                  <a:cubicBezTo>
                    <a:pt x="729781" y="13758"/>
                    <a:pt x="450527" y="269226"/>
                    <a:pt x="417933" y="375818"/>
                  </a:cubicBezTo>
                  <a:cubicBezTo>
                    <a:pt x="385339" y="482410"/>
                    <a:pt x="545667" y="618954"/>
                    <a:pt x="560643" y="640096"/>
                  </a:cubicBezTo>
                  <a:cubicBezTo>
                    <a:pt x="575619" y="661238"/>
                    <a:pt x="541262" y="496505"/>
                    <a:pt x="507787" y="502671"/>
                  </a:cubicBezTo>
                  <a:cubicBezTo>
                    <a:pt x="474312" y="508837"/>
                    <a:pt x="429385" y="581073"/>
                    <a:pt x="359792" y="677094"/>
                  </a:cubicBezTo>
                  <a:cubicBezTo>
                    <a:pt x="290199" y="773115"/>
                    <a:pt x="145727" y="990704"/>
                    <a:pt x="90229" y="1078796"/>
                  </a:cubicBezTo>
                  <a:cubicBezTo>
                    <a:pt x="34731" y="1166888"/>
                    <a:pt x="-41029" y="1272599"/>
                    <a:pt x="26802" y="1205649"/>
                  </a:cubicBezTo>
                  <a:cubicBezTo>
                    <a:pt x="94633" y="1138699"/>
                    <a:pt x="410885" y="796900"/>
                    <a:pt x="497216" y="677094"/>
                  </a:cubicBezTo>
                  <a:cubicBezTo>
                    <a:pt x="583547" y="557288"/>
                    <a:pt x="531572" y="550241"/>
                    <a:pt x="544786" y="486815"/>
                  </a:cubicBezTo>
                  <a:cubicBezTo>
                    <a:pt x="558000" y="423389"/>
                    <a:pt x="540381" y="374937"/>
                    <a:pt x="576499" y="296535"/>
                  </a:cubicBezTo>
                  <a:cubicBezTo>
                    <a:pt x="612617" y="218133"/>
                    <a:pt x="782635" y="-12670"/>
                    <a:pt x="756208" y="5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7" name="フリーフォーム 1496">
              <a:extLst>
                <a:ext uri="{FF2B5EF4-FFF2-40B4-BE49-F238E27FC236}">
                  <a16:creationId xmlns:a16="http://schemas.microsoft.com/office/drawing/2014/main" id="{94C49CE0-ADCA-A29F-41F4-77CA0D632342}"/>
                </a:ext>
              </a:extLst>
            </p:cNvPr>
            <p:cNvSpPr/>
            <p:nvPr/>
          </p:nvSpPr>
          <p:spPr>
            <a:xfrm>
              <a:off x="4285731" y="5257226"/>
              <a:ext cx="366166" cy="1917075"/>
            </a:xfrm>
            <a:custGeom>
              <a:avLst/>
              <a:gdLst>
                <a:gd name="connsiteX0" fmla="*/ 6135 w 366166"/>
                <a:gd name="connsiteY0" fmla="*/ 7181 h 1917075"/>
                <a:gd name="connsiteX1" fmla="*/ 354981 w 366166"/>
                <a:gd name="connsiteY1" fmla="*/ 1085433 h 1917075"/>
                <a:gd name="connsiteX2" fmla="*/ 286269 w 366166"/>
                <a:gd name="connsiteY2" fmla="*/ 1027292 h 1917075"/>
                <a:gd name="connsiteX3" fmla="*/ 349696 w 366166"/>
                <a:gd name="connsiteY3" fmla="*/ 1899408 h 1917075"/>
                <a:gd name="connsiteX4" fmla="*/ 317982 w 366166"/>
                <a:gd name="connsiteY4" fmla="*/ 1508277 h 1917075"/>
                <a:gd name="connsiteX5" fmla="*/ 21992 w 366166"/>
                <a:gd name="connsiteY5" fmla="*/ 292601 h 1917075"/>
                <a:gd name="connsiteX6" fmla="*/ 122417 w 366166"/>
                <a:gd name="connsiteY6" fmla="*/ 599162 h 1917075"/>
                <a:gd name="connsiteX7" fmla="*/ 6135 w 366166"/>
                <a:gd name="connsiteY7" fmla="*/ 7181 h 191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166" h="1917075">
                  <a:moveTo>
                    <a:pt x="6135" y="7181"/>
                  </a:moveTo>
                  <a:cubicBezTo>
                    <a:pt x="44896" y="88226"/>
                    <a:pt x="308292" y="915414"/>
                    <a:pt x="354981" y="1085433"/>
                  </a:cubicBezTo>
                  <a:cubicBezTo>
                    <a:pt x="401670" y="1255452"/>
                    <a:pt x="287150" y="891630"/>
                    <a:pt x="286269" y="1027292"/>
                  </a:cubicBezTo>
                  <a:cubicBezTo>
                    <a:pt x="285388" y="1162954"/>
                    <a:pt x="344411" y="1819244"/>
                    <a:pt x="349696" y="1899408"/>
                  </a:cubicBezTo>
                  <a:cubicBezTo>
                    <a:pt x="354981" y="1979572"/>
                    <a:pt x="372599" y="1776078"/>
                    <a:pt x="317982" y="1508277"/>
                  </a:cubicBezTo>
                  <a:cubicBezTo>
                    <a:pt x="263365" y="1240476"/>
                    <a:pt x="54586" y="444120"/>
                    <a:pt x="21992" y="292601"/>
                  </a:cubicBezTo>
                  <a:cubicBezTo>
                    <a:pt x="-10602" y="141082"/>
                    <a:pt x="119774" y="641446"/>
                    <a:pt x="122417" y="599162"/>
                  </a:cubicBezTo>
                  <a:cubicBezTo>
                    <a:pt x="125060" y="556878"/>
                    <a:pt x="-32626" y="-73864"/>
                    <a:pt x="6135" y="7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8" name="フリーフォーム 1497">
              <a:extLst>
                <a:ext uri="{FF2B5EF4-FFF2-40B4-BE49-F238E27FC236}">
                  <a16:creationId xmlns:a16="http://schemas.microsoft.com/office/drawing/2014/main" id="{F6A2E648-FA65-D23A-3138-64B770FBF5E1}"/>
                </a:ext>
              </a:extLst>
            </p:cNvPr>
            <p:cNvSpPr/>
            <p:nvPr/>
          </p:nvSpPr>
          <p:spPr>
            <a:xfrm>
              <a:off x="4617545" y="5490813"/>
              <a:ext cx="868992" cy="1814901"/>
            </a:xfrm>
            <a:custGeom>
              <a:avLst/>
              <a:gdLst>
                <a:gd name="connsiteX0" fmla="*/ 868855 w 868992"/>
                <a:gd name="connsiteY0" fmla="*/ 873 h 1814901"/>
                <a:gd name="connsiteX1" fmla="*/ 683861 w 868992"/>
                <a:gd name="connsiteY1" fmla="*/ 370861 h 1814901"/>
                <a:gd name="connsiteX2" fmla="*/ 456582 w 868992"/>
                <a:gd name="connsiteY2" fmla="*/ 650995 h 1814901"/>
                <a:gd name="connsiteX3" fmla="*/ 440726 w 868992"/>
                <a:gd name="connsiteY3" fmla="*/ 524142 h 1814901"/>
                <a:gd name="connsiteX4" fmla="*/ 261017 w 868992"/>
                <a:gd name="connsiteY4" fmla="*/ 862417 h 1814901"/>
                <a:gd name="connsiteX5" fmla="*/ 319158 w 868992"/>
                <a:gd name="connsiteY5" fmla="*/ 798990 h 1814901"/>
                <a:gd name="connsiteX6" fmla="*/ 76023 w 868992"/>
                <a:gd name="connsiteY6" fmla="*/ 1660535 h 1814901"/>
                <a:gd name="connsiteX7" fmla="*/ 2025 w 868992"/>
                <a:gd name="connsiteY7" fmla="*/ 1792674 h 1814901"/>
                <a:gd name="connsiteX8" fmla="*/ 139449 w 868992"/>
                <a:gd name="connsiteY8" fmla="*/ 1396258 h 1814901"/>
                <a:gd name="connsiteX9" fmla="*/ 382584 w 868992"/>
                <a:gd name="connsiteY9" fmla="*/ 434288 h 1814901"/>
                <a:gd name="connsiteX10" fmla="*/ 467153 w 868992"/>
                <a:gd name="connsiteY10" fmla="*/ 619282 h 1814901"/>
                <a:gd name="connsiteX11" fmla="*/ 710289 w 868992"/>
                <a:gd name="connsiteY11" fmla="*/ 481858 h 1814901"/>
                <a:gd name="connsiteX12" fmla="*/ 868855 w 868992"/>
                <a:gd name="connsiteY12" fmla="*/ 873 h 181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8992" h="1814901">
                  <a:moveTo>
                    <a:pt x="868855" y="873"/>
                  </a:moveTo>
                  <a:cubicBezTo>
                    <a:pt x="864450" y="-17626"/>
                    <a:pt x="752573" y="262507"/>
                    <a:pt x="683861" y="370861"/>
                  </a:cubicBezTo>
                  <a:cubicBezTo>
                    <a:pt x="615149" y="479215"/>
                    <a:pt x="497104" y="625448"/>
                    <a:pt x="456582" y="650995"/>
                  </a:cubicBezTo>
                  <a:cubicBezTo>
                    <a:pt x="416060" y="676542"/>
                    <a:pt x="473320" y="488905"/>
                    <a:pt x="440726" y="524142"/>
                  </a:cubicBezTo>
                  <a:cubicBezTo>
                    <a:pt x="408132" y="559379"/>
                    <a:pt x="281278" y="816609"/>
                    <a:pt x="261017" y="862417"/>
                  </a:cubicBezTo>
                  <a:cubicBezTo>
                    <a:pt x="240756" y="908225"/>
                    <a:pt x="349990" y="665970"/>
                    <a:pt x="319158" y="798990"/>
                  </a:cubicBezTo>
                  <a:cubicBezTo>
                    <a:pt x="288326" y="932010"/>
                    <a:pt x="128878" y="1494921"/>
                    <a:pt x="76023" y="1660535"/>
                  </a:cubicBezTo>
                  <a:cubicBezTo>
                    <a:pt x="23167" y="1826149"/>
                    <a:pt x="-8546" y="1836720"/>
                    <a:pt x="2025" y="1792674"/>
                  </a:cubicBezTo>
                  <a:cubicBezTo>
                    <a:pt x="12596" y="1748628"/>
                    <a:pt x="76022" y="1622656"/>
                    <a:pt x="139449" y="1396258"/>
                  </a:cubicBezTo>
                  <a:cubicBezTo>
                    <a:pt x="202876" y="1169860"/>
                    <a:pt x="327967" y="563784"/>
                    <a:pt x="382584" y="434288"/>
                  </a:cubicBezTo>
                  <a:cubicBezTo>
                    <a:pt x="437201" y="304792"/>
                    <a:pt x="412535" y="611354"/>
                    <a:pt x="467153" y="619282"/>
                  </a:cubicBezTo>
                  <a:cubicBezTo>
                    <a:pt x="521770" y="627210"/>
                    <a:pt x="649505" y="584045"/>
                    <a:pt x="710289" y="481858"/>
                  </a:cubicBezTo>
                  <a:cubicBezTo>
                    <a:pt x="771073" y="379671"/>
                    <a:pt x="873260" y="19372"/>
                    <a:pt x="868855" y="8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9" name="フリーフォーム 1498">
              <a:extLst>
                <a:ext uri="{FF2B5EF4-FFF2-40B4-BE49-F238E27FC236}">
                  <a16:creationId xmlns:a16="http://schemas.microsoft.com/office/drawing/2014/main" id="{9028FBF3-0255-E2CE-F7F3-ACFEE30A8719}"/>
                </a:ext>
              </a:extLst>
            </p:cNvPr>
            <p:cNvSpPr/>
            <p:nvPr/>
          </p:nvSpPr>
          <p:spPr>
            <a:xfrm>
              <a:off x="4529617" y="5299712"/>
              <a:ext cx="572293" cy="898523"/>
            </a:xfrm>
            <a:custGeom>
              <a:avLst/>
              <a:gdLst>
                <a:gd name="connsiteX0" fmla="*/ 99 w 572293"/>
                <a:gd name="connsiteY0" fmla="*/ 408681 h 898523"/>
                <a:gd name="connsiteX1" fmla="*/ 195664 w 572293"/>
                <a:gd name="connsiteY1" fmla="*/ 176117 h 898523"/>
                <a:gd name="connsiteX2" fmla="*/ 243234 w 572293"/>
                <a:gd name="connsiteY2" fmla="*/ 509106 h 898523"/>
                <a:gd name="connsiteX3" fmla="*/ 259091 w 572293"/>
                <a:gd name="connsiteY3" fmla="*/ 646531 h 898523"/>
                <a:gd name="connsiteX4" fmla="*/ 148094 w 572293"/>
                <a:gd name="connsiteY4" fmla="*/ 879095 h 898523"/>
                <a:gd name="connsiteX5" fmla="*/ 200949 w 572293"/>
                <a:gd name="connsiteY5" fmla="*/ 831525 h 898523"/>
                <a:gd name="connsiteX6" fmla="*/ 259091 w 572293"/>
                <a:gd name="connsiteY6" fmla="*/ 403396 h 898523"/>
                <a:gd name="connsiteX7" fmla="*/ 570938 w 572293"/>
                <a:gd name="connsiteY7" fmla="*/ 80977 h 898523"/>
                <a:gd name="connsiteX8" fmla="*/ 370087 w 572293"/>
                <a:gd name="connsiteY8" fmla="*/ 482679 h 898523"/>
                <a:gd name="connsiteX9" fmla="*/ 311946 w 572293"/>
                <a:gd name="connsiteY9" fmla="*/ 91548 h 898523"/>
                <a:gd name="connsiteX10" fmla="*/ 243234 w 572293"/>
                <a:gd name="connsiteY10" fmla="*/ 419252 h 898523"/>
                <a:gd name="connsiteX11" fmla="*/ 174522 w 572293"/>
                <a:gd name="connsiteY11" fmla="*/ 1694 h 898523"/>
                <a:gd name="connsiteX12" fmla="*/ 169236 w 572293"/>
                <a:gd name="connsiteY12" fmla="*/ 276542 h 898523"/>
                <a:gd name="connsiteX13" fmla="*/ 99 w 572293"/>
                <a:gd name="connsiteY13" fmla="*/ 408681 h 89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2293" h="898523">
                  <a:moveTo>
                    <a:pt x="99" y="408681"/>
                  </a:moveTo>
                  <a:cubicBezTo>
                    <a:pt x="4504" y="391944"/>
                    <a:pt x="155141" y="159379"/>
                    <a:pt x="195664" y="176117"/>
                  </a:cubicBezTo>
                  <a:cubicBezTo>
                    <a:pt x="236187" y="192855"/>
                    <a:pt x="232663" y="430704"/>
                    <a:pt x="243234" y="509106"/>
                  </a:cubicBezTo>
                  <a:cubicBezTo>
                    <a:pt x="253805" y="587508"/>
                    <a:pt x="274948" y="584866"/>
                    <a:pt x="259091" y="646531"/>
                  </a:cubicBezTo>
                  <a:cubicBezTo>
                    <a:pt x="243234" y="708196"/>
                    <a:pt x="157784" y="848263"/>
                    <a:pt x="148094" y="879095"/>
                  </a:cubicBezTo>
                  <a:cubicBezTo>
                    <a:pt x="138404" y="909927"/>
                    <a:pt x="182450" y="910808"/>
                    <a:pt x="200949" y="831525"/>
                  </a:cubicBezTo>
                  <a:cubicBezTo>
                    <a:pt x="219448" y="752242"/>
                    <a:pt x="197426" y="528487"/>
                    <a:pt x="259091" y="403396"/>
                  </a:cubicBezTo>
                  <a:cubicBezTo>
                    <a:pt x="320756" y="278305"/>
                    <a:pt x="552439" y="67763"/>
                    <a:pt x="570938" y="80977"/>
                  </a:cubicBezTo>
                  <a:cubicBezTo>
                    <a:pt x="589437" y="94191"/>
                    <a:pt x="413252" y="480917"/>
                    <a:pt x="370087" y="482679"/>
                  </a:cubicBezTo>
                  <a:cubicBezTo>
                    <a:pt x="326922" y="484441"/>
                    <a:pt x="333088" y="102119"/>
                    <a:pt x="311946" y="91548"/>
                  </a:cubicBezTo>
                  <a:cubicBezTo>
                    <a:pt x="290804" y="80977"/>
                    <a:pt x="266138" y="434228"/>
                    <a:pt x="243234" y="419252"/>
                  </a:cubicBezTo>
                  <a:cubicBezTo>
                    <a:pt x="220330" y="404276"/>
                    <a:pt x="186855" y="25479"/>
                    <a:pt x="174522" y="1694"/>
                  </a:cubicBezTo>
                  <a:cubicBezTo>
                    <a:pt x="162189" y="-22091"/>
                    <a:pt x="199188" y="211354"/>
                    <a:pt x="169236" y="276542"/>
                  </a:cubicBezTo>
                  <a:cubicBezTo>
                    <a:pt x="139284" y="341730"/>
                    <a:pt x="-4306" y="425418"/>
                    <a:pt x="99" y="4086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0" name="フリーフォーム 1499">
              <a:extLst>
                <a:ext uri="{FF2B5EF4-FFF2-40B4-BE49-F238E27FC236}">
                  <a16:creationId xmlns:a16="http://schemas.microsoft.com/office/drawing/2014/main" id="{01DF4FCC-7FF5-DB1E-D317-21E79D9D5220}"/>
                </a:ext>
              </a:extLst>
            </p:cNvPr>
            <p:cNvSpPr/>
            <p:nvPr/>
          </p:nvSpPr>
          <p:spPr>
            <a:xfrm>
              <a:off x="4207781" y="646735"/>
              <a:ext cx="868654" cy="418800"/>
            </a:xfrm>
            <a:custGeom>
              <a:avLst/>
              <a:gdLst>
                <a:gd name="connsiteX0" fmla="*/ 867914 w 868654"/>
                <a:gd name="connsiteY0" fmla="*/ 418773 h 418800"/>
                <a:gd name="connsiteX1" fmla="*/ 399090 w 868654"/>
                <a:gd name="connsiteY1" fmla="*/ 205672 h 418800"/>
                <a:gd name="connsiteX2" fmla="*/ 15507 w 868654"/>
                <a:gd name="connsiteY2" fmla="*/ 217296 h 418800"/>
                <a:gd name="connsiteX3" fmla="*/ 286727 w 868654"/>
                <a:gd name="connsiteY3" fmla="*/ 135929 h 418800"/>
                <a:gd name="connsiteX4" fmla="*/ 9 w 868654"/>
                <a:gd name="connsiteY4" fmla="*/ 50689 h 418800"/>
                <a:gd name="connsiteX5" fmla="*/ 298351 w 868654"/>
                <a:gd name="connsiteY5" fmla="*/ 46814 h 418800"/>
                <a:gd name="connsiteX6" fmla="*/ 166616 w 868654"/>
                <a:gd name="connsiteY6" fmla="*/ 8068 h 418800"/>
                <a:gd name="connsiteX7" fmla="*/ 647063 w 868654"/>
                <a:gd name="connsiteY7" fmla="*/ 225045 h 418800"/>
                <a:gd name="connsiteX8" fmla="*/ 511453 w 868654"/>
                <a:gd name="connsiteY8" fmla="*/ 190173 h 418800"/>
                <a:gd name="connsiteX9" fmla="*/ 867914 w 868654"/>
                <a:gd name="connsiteY9" fmla="*/ 418773 h 41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654" h="418800">
                  <a:moveTo>
                    <a:pt x="867914" y="418773"/>
                  </a:moveTo>
                  <a:cubicBezTo>
                    <a:pt x="849187" y="421356"/>
                    <a:pt x="541158" y="239252"/>
                    <a:pt x="399090" y="205672"/>
                  </a:cubicBezTo>
                  <a:cubicBezTo>
                    <a:pt x="257022" y="172092"/>
                    <a:pt x="34234" y="228920"/>
                    <a:pt x="15507" y="217296"/>
                  </a:cubicBezTo>
                  <a:cubicBezTo>
                    <a:pt x="-3220" y="205672"/>
                    <a:pt x="289310" y="163697"/>
                    <a:pt x="286727" y="135929"/>
                  </a:cubicBezTo>
                  <a:cubicBezTo>
                    <a:pt x="284144" y="108161"/>
                    <a:pt x="-1928" y="65541"/>
                    <a:pt x="9" y="50689"/>
                  </a:cubicBezTo>
                  <a:cubicBezTo>
                    <a:pt x="1946" y="35837"/>
                    <a:pt x="270583" y="53918"/>
                    <a:pt x="298351" y="46814"/>
                  </a:cubicBezTo>
                  <a:cubicBezTo>
                    <a:pt x="326119" y="39710"/>
                    <a:pt x="108497" y="-21637"/>
                    <a:pt x="166616" y="8068"/>
                  </a:cubicBezTo>
                  <a:cubicBezTo>
                    <a:pt x="224735" y="37773"/>
                    <a:pt x="589590" y="194694"/>
                    <a:pt x="647063" y="225045"/>
                  </a:cubicBezTo>
                  <a:cubicBezTo>
                    <a:pt x="704536" y="255396"/>
                    <a:pt x="478519" y="160468"/>
                    <a:pt x="511453" y="190173"/>
                  </a:cubicBezTo>
                  <a:cubicBezTo>
                    <a:pt x="544387" y="219878"/>
                    <a:pt x="886641" y="416190"/>
                    <a:pt x="867914" y="41877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1" name="フリーフォーム 1500">
              <a:extLst>
                <a:ext uri="{FF2B5EF4-FFF2-40B4-BE49-F238E27FC236}">
                  <a16:creationId xmlns:a16="http://schemas.microsoft.com/office/drawing/2014/main" id="{27C124F4-6F22-B9A4-22F7-36FB902DD04E}"/>
                </a:ext>
              </a:extLst>
            </p:cNvPr>
            <p:cNvSpPr/>
            <p:nvPr/>
          </p:nvSpPr>
          <p:spPr>
            <a:xfrm>
              <a:off x="4008200" y="1227869"/>
              <a:ext cx="807929" cy="1019526"/>
            </a:xfrm>
            <a:custGeom>
              <a:avLst/>
              <a:gdLst>
                <a:gd name="connsiteX0" fmla="*/ 807898 w 807929"/>
                <a:gd name="connsiteY0" fmla="*/ 372 h 1019526"/>
                <a:gd name="connsiteX1" fmla="*/ 207339 w 807929"/>
                <a:gd name="connsiteY1" fmla="*/ 178602 h 1019526"/>
                <a:gd name="connsiteX2" fmla="*/ 292580 w 807929"/>
                <a:gd name="connsiteY2" fmla="*/ 310338 h 1019526"/>
                <a:gd name="connsiteX3" fmla="*/ 122098 w 807929"/>
                <a:gd name="connsiteY3" fmla="*/ 585433 h 1019526"/>
                <a:gd name="connsiteX4" fmla="*/ 91102 w 807929"/>
                <a:gd name="connsiteY4" fmla="*/ 879900 h 1019526"/>
                <a:gd name="connsiteX5" fmla="*/ 98851 w 807929"/>
                <a:gd name="connsiteY5" fmla="*/ 651300 h 1019526"/>
                <a:gd name="connsiteX6" fmla="*/ 1986 w 807929"/>
                <a:gd name="connsiteY6" fmla="*/ 1019385 h 1019526"/>
                <a:gd name="connsiteX7" fmla="*/ 48481 w 807929"/>
                <a:gd name="connsiteY7" fmla="*/ 686172 h 1019526"/>
                <a:gd name="connsiteX8" fmla="*/ 218963 w 807929"/>
                <a:gd name="connsiteY8" fmla="*/ 31368 h 1019526"/>
                <a:gd name="connsiteX9" fmla="*/ 234461 w 807929"/>
                <a:gd name="connsiteY9" fmla="*/ 128233 h 1019526"/>
                <a:gd name="connsiteX10" fmla="*/ 807898 w 807929"/>
                <a:gd name="connsiteY10" fmla="*/ 372 h 101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7929" h="1019526">
                  <a:moveTo>
                    <a:pt x="807898" y="372"/>
                  </a:moveTo>
                  <a:cubicBezTo>
                    <a:pt x="803378" y="8767"/>
                    <a:pt x="293225" y="126941"/>
                    <a:pt x="207339" y="178602"/>
                  </a:cubicBezTo>
                  <a:cubicBezTo>
                    <a:pt x="121453" y="230263"/>
                    <a:pt x="306787" y="242533"/>
                    <a:pt x="292580" y="310338"/>
                  </a:cubicBezTo>
                  <a:cubicBezTo>
                    <a:pt x="278373" y="378143"/>
                    <a:pt x="155678" y="490506"/>
                    <a:pt x="122098" y="585433"/>
                  </a:cubicBezTo>
                  <a:cubicBezTo>
                    <a:pt x="88518" y="680360"/>
                    <a:pt x="94977" y="868922"/>
                    <a:pt x="91102" y="879900"/>
                  </a:cubicBezTo>
                  <a:cubicBezTo>
                    <a:pt x="87227" y="890878"/>
                    <a:pt x="113704" y="628053"/>
                    <a:pt x="98851" y="651300"/>
                  </a:cubicBezTo>
                  <a:cubicBezTo>
                    <a:pt x="83998" y="674547"/>
                    <a:pt x="10381" y="1013573"/>
                    <a:pt x="1986" y="1019385"/>
                  </a:cubicBezTo>
                  <a:cubicBezTo>
                    <a:pt x="-6409" y="1025197"/>
                    <a:pt x="12318" y="850841"/>
                    <a:pt x="48481" y="686172"/>
                  </a:cubicBezTo>
                  <a:cubicBezTo>
                    <a:pt x="84644" y="521503"/>
                    <a:pt x="187966" y="124358"/>
                    <a:pt x="218963" y="31368"/>
                  </a:cubicBezTo>
                  <a:cubicBezTo>
                    <a:pt x="249960" y="-61622"/>
                    <a:pt x="136951" y="128233"/>
                    <a:pt x="234461" y="128233"/>
                  </a:cubicBezTo>
                  <a:cubicBezTo>
                    <a:pt x="331971" y="128233"/>
                    <a:pt x="812418" y="-8023"/>
                    <a:pt x="807898" y="37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2" name="フリーフォーム 1501">
              <a:extLst>
                <a:ext uri="{FF2B5EF4-FFF2-40B4-BE49-F238E27FC236}">
                  <a16:creationId xmlns:a16="http://schemas.microsoft.com/office/drawing/2014/main" id="{DEBA6B41-06B1-8D40-57F6-09FED89E3B5A}"/>
                </a:ext>
              </a:extLst>
            </p:cNvPr>
            <p:cNvSpPr/>
            <p:nvPr/>
          </p:nvSpPr>
          <p:spPr>
            <a:xfrm>
              <a:off x="5284693" y="513075"/>
              <a:ext cx="668938" cy="478817"/>
            </a:xfrm>
            <a:custGeom>
              <a:avLst/>
              <a:gdLst>
                <a:gd name="connsiteX0" fmla="*/ 229 w 668938"/>
                <a:gd name="connsiteY0" fmla="*/ 478817 h 478817"/>
                <a:gd name="connsiteX1" fmla="*/ 217205 w 668938"/>
                <a:gd name="connsiteY1" fmla="*/ 319959 h 478817"/>
                <a:gd name="connsiteX2" fmla="*/ 205582 w 668938"/>
                <a:gd name="connsiteY2" fmla="*/ 56488 h 478817"/>
                <a:gd name="connsiteX3" fmla="*/ 395436 w 668938"/>
                <a:gd name="connsiteY3" fmla="*/ 9993 h 478817"/>
                <a:gd name="connsiteX4" fmla="*/ 658907 w 668938"/>
                <a:gd name="connsiteY4" fmla="*/ 33240 h 478817"/>
                <a:gd name="connsiteX5" fmla="*/ 589165 w 668938"/>
                <a:gd name="connsiteY5" fmla="*/ 2244 h 478817"/>
                <a:gd name="connsiteX6" fmla="*/ 356690 w 668938"/>
                <a:gd name="connsiteY6" fmla="*/ 106857 h 478817"/>
                <a:gd name="connsiteX7" fmla="*/ 263700 w 668938"/>
                <a:gd name="connsiteY7" fmla="*/ 319959 h 478817"/>
                <a:gd name="connsiteX8" fmla="*/ 229 w 668938"/>
                <a:gd name="connsiteY8" fmla="*/ 478817 h 47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8938" h="478817">
                  <a:moveTo>
                    <a:pt x="229" y="478817"/>
                  </a:moveTo>
                  <a:cubicBezTo>
                    <a:pt x="-7520" y="478817"/>
                    <a:pt x="182980" y="390347"/>
                    <a:pt x="217205" y="319959"/>
                  </a:cubicBezTo>
                  <a:cubicBezTo>
                    <a:pt x="251430" y="249571"/>
                    <a:pt x="175877" y="108149"/>
                    <a:pt x="205582" y="56488"/>
                  </a:cubicBezTo>
                  <a:cubicBezTo>
                    <a:pt x="235287" y="4827"/>
                    <a:pt x="319882" y="13868"/>
                    <a:pt x="395436" y="9993"/>
                  </a:cubicBezTo>
                  <a:cubicBezTo>
                    <a:pt x="470990" y="6118"/>
                    <a:pt x="626619" y="34531"/>
                    <a:pt x="658907" y="33240"/>
                  </a:cubicBezTo>
                  <a:cubicBezTo>
                    <a:pt x="691195" y="31949"/>
                    <a:pt x="639535" y="-10026"/>
                    <a:pt x="589165" y="2244"/>
                  </a:cubicBezTo>
                  <a:cubicBezTo>
                    <a:pt x="538795" y="14514"/>
                    <a:pt x="410934" y="53904"/>
                    <a:pt x="356690" y="106857"/>
                  </a:cubicBezTo>
                  <a:cubicBezTo>
                    <a:pt x="302446" y="159809"/>
                    <a:pt x="319881" y="260549"/>
                    <a:pt x="263700" y="319959"/>
                  </a:cubicBezTo>
                  <a:cubicBezTo>
                    <a:pt x="207519" y="379369"/>
                    <a:pt x="7978" y="478817"/>
                    <a:pt x="229" y="47881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3" name="フリーフォーム 1502">
              <a:extLst>
                <a:ext uri="{FF2B5EF4-FFF2-40B4-BE49-F238E27FC236}">
                  <a16:creationId xmlns:a16="http://schemas.microsoft.com/office/drawing/2014/main" id="{2AEFC9C8-2DE6-78C0-4A1B-6CBD3EB0393B}"/>
                </a:ext>
              </a:extLst>
            </p:cNvPr>
            <p:cNvSpPr/>
            <p:nvPr/>
          </p:nvSpPr>
          <p:spPr>
            <a:xfrm>
              <a:off x="4373319" y="454526"/>
              <a:ext cx="910266" cy="819449"/>
            </a:xfrm>
            <a:custGeom>
              <a:avLst/>
              <a:gdLst>
                <a:gd name="connsiteX0" fmla="*/ 1078 w 910266"/>
                <a:gd name="connsiteY0" fmla="*/ 95664 h 819449"/>
                <a:gd name="connsiteX1" fmla="*/ 590013 w 910266"/>
                <a:gd name="connsiteY1" fmla="*/ 138284 h 819449"/>
                <a:gd name="connsiteX2" fmla="*/ 733373 w 910266"/>
                <a:gd name="connsiteY2" fmla="*/ 370759 h 819449"/>
                <a:gd name="connsiteX3" fmla="*/ 652006 w 910266"/>
                <a:gd name="connsiteY3" fmla="*/ 320389 h 819449"/>
                <a:gd name="connsiteX4" fmla="*/ 907728 w 910266"/>
                <a:gd name="connsiteY4" fmla="*/ 808586 h 819449"/>
                <a:gd name="connsiteX5" fmla="*/ 775993 w 910266"/>
                <a:gd name="connsiteY5" fmla="*/ 626481 h 819449"/>
                <a:gd name="connsiteX6" fmla="*/ 659756 w 910266"/>
                <a:gd name="connsiteY6" fmla="*/ 250647 h 819449"/>
                <a:gd name="connsiteX7" fmla="*/ 396284 w 910266"/>
                <a:gd name="connsiteY7" fmla="*/ 6549 h 819449"/>
                <a:gd name="connsiteX8" fmla="*/ 442779 w 910266"/>
                <a:gd name="connsiteY8" fmla="*/ 72416 h 819449"/>
                <a:gd name="connsiteX9" fmla="*/ 1078 w 910266"/>
                <a:gd name="connsiteY9" fmla="*/ 95664 h 81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0266" h="819449">
                  <a:moveTo>
                    <a:pt x="1078" y="95664"/>
                  </a:moveTo>
                  <a:cubicBezTo>
                    <a:pt x="25617" y="106642"/>
                    <a:pt x="467964" y="92435"/>
                    <a:pt x="590013" y="138284"/>
                  </a:cubicBezTo>
                  <a:cubicBezTo>
                    <a:pt x="712062" y="184133"/>
                    <a:pt x="723041" y="340408"/>
                    <a:pt x="733373" y="370759"/>
                  </a:cubicBezTo>
                  <a:cubicBezTo>
                    <a:pt x="743705" y="401110"/>
                    <a:pt x="622947" y="247418"/>
                    <a:pt x="652006" y="320389"/>
                  </a:cubicBezTo>
                  <a:cubicBezTo>
                    <a:pt x="681065" y="393360"/>
                    <a:pt x="887064" y="757571"/>
                    <a:pt x="907728" y="808586"/>
                  </a:cubicBezTo>
                  <a:cubicBezTo>
                    <a:pt x="928392" y="859601"/>
                    <a:pt x="817322" y="719471"/>
                    <a:pt x="775993" y="626481"/>
                  </a:cubicBezTo>
                  <a:cubicBezTo>
                    <a:pt x="734664" y="533491"/>
                    <a:pt x="723041" y="353969"/>
                    <a:pt x="659756" y="250647"/>
                  </a:cubicBezTo>
                  <a:cubicBezTo>
                    <a:pt x="596471" y="147325"/>
                    <a:pt x="432447" y="36254"/>
                    <a:pt x="396284" y="6549"/>
                  </a:cubicBezTo>
                  <a:cubicBezTo>
                    <a:pt x="360121" y="-23156"/>
                    <a:pt x="507355" y="56918"/>
                    <a:pt x="442779" y="72416"/>
                  </a:cubicBezTo>
                  <a:cubicBezTo>
                    <a:pt x="378203" y="87914"/>
                    <a:pt x="-23461" y="84686"/>
                    <a:pt x="1078" y="9566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4" name="フリーフォーム 1503">
              <a:extLst>
                <a:ext uri="{FF2B5EF4-FFF2-40B4-BE49-F238E27FC236}">
                  <a16:creationId xmlns:a16="http://schemas.microsoft.com/office/drawing/2014/main" id="{19AAF41F-1EDA-87E9-9ED8-32D614598915}"/>
                </a:ext>
              </a:extLst>
            </p:cNvPr>
            <p:cNvSpPr/>
            <p:nvPr/>
          </p:nvSpPr>
          <p:spPr>
            <a:xfrm>
              <a:off x="5363526" y="841554"/>
              <a:ext cx="1164242" cy="672367"/>
            </a:xfrm>
            <a:custGeom>
              <a:avLst/>
              <a:gdLst>
                <a:gd name="connsiteX0" fmla="*/ 2762 w 1164242"/>
                <a:gd name="connsiteY0" fmla="*/ 324693 h 672367"/>
                <a:gd name="connsiteX1" fmla="*/ 657566 w 1164242"/>
                <a:gd name="connsiteY1" fmla="*/ 68971 h 672367"/>
                <a:gd name="connsiteX2" fmla="*/ 626569 w 1164242"/>
                <a:gd name="connsiteY2" fmla="*/ 3104 h 672367"/>
                <a:gd name="connsiteX3" fmla="*/ 820298 w 1164242"/>
                <a:gd name="connsiteY3" fmla="*/ 142588 h 672367"/>
                <a:gd name="connsiteX4" fmla="*/ 800925 w 1164242"/>
                <a:gd name="connsiteY4" fmla="*/ 41849 h 672367"/>
                <a:gd name="connsiteX5" fmla="*/ 1161260 w 1164242"/>
                <a:gd name="connsiteY5" fmla="*/ 406060 h 672367"/>
                <a:gd name="connsiteX6" fmla="*/ 944284 w 1164242"/>
                <a:gd name="connsiteY6" fmla="*/ 196832 h 672367"/>
                <a:gd name="connsiteX7" fmla="*/ 459962 w 1164242"/>
                <a:gd name="connsiteY7" fmla="*/ 200707 h 672367"/>
                <a:gd name="connsiteX8" fmla="*/ 913288 w 1164242"/>
                <a:gd name="connsiteY8" fmla="*/ 615287 h 672367"/>
                <a:gd name="connsiteX9" fmla="*/ 971406 w 1164242"/>
                <a:gd name="connsiteY9" fmla="*/ 623036 h 672367"/>
                <a:gd name="connsiteX10" fmla="*/ 444464 w 1164242"/>
                <a:gd name="connsiteY10" fmla="*/ 189083 h 672367"/>
                <a:gd name="connsiteX11" fmla="*/ 2762 w 1164242"/>
                <a:gd name="connsiteY11" fmla="*/ 324693 h 67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4242" h="672367">
                  <a:moveTo>
                    <a:pt x="2762" y="324693"/>
                  </a:moveTo>
                  <a:cubicBezTo>
                    <a:pt x="38279" y="304674"/>
                    <a:pt x="553598" y="122569"/>
                    <a:pt x="657566" y="68971"/>
                  </a:cubicBezTo>
                  <a:cubicBezTo>
                    <a:pt x="761534" y="15373"/>
                    <a:pt x="599447" y="-9166"/>
                    <a:pt x="626569" y="3104"/>
                  </a:cubicBezTo>
                  <a:cubicBezTo>
                    <a:pt x="653691" y="15373"/>
                    <a:pt x="791239" y="136131"/>
                    <a:pt x="820298" y="142588"/>
                  </a:cubicBezTo>
                  <a:cubicBezTo>
                    <a:pt x="849357" y="149045"/>
                    <a:pt x="744098" y="-2063"/>
                    <a:pt x="800925" y="41849"/>
                  </a:cubicBezTo>
                  <a:cubicBezTo>
                    <a:pt x="857752" y="85761"/>
                    <a:pt x="1137367" y="380230"/>
                    <a:pt x="1161260" y="406060"/>
                  </a:cubicBezTo>
                  <a:cubicBezTo>
                    <a:pt x="1185153" y="431890"/>
                    <a:pt x="1061167" y="231057"/>
                    <a:pt x="944284" y="196832"/>
                  </a:cubicBezTo>
                  <a:cubicBezTo>
                    <a:pt x="827401" y="162607"/>
                    <a:pt x="465128" y="130964"/>
                    <a:pt x="459962" y="200707"/>
                  </a:cubicBezTo>
                  <a:cubicBezTo>
                    <a:pt x="454796" y="270449"/>
                    <a:pt x="828047" y="544899"/>
                    <a:pt x="913288" y="615287"/>
                  </a:cubicBezTo>
                  <a:cubicBezTo>
                    <a:pt x="998529" y="685675"/>
                    <a:pt x="1049543" y="694070"/>
                    <a:pt x="971406" y="623036"/>
                  </a:cubicBezTo>
                  <a:cubicBezTo>
                    <a:pt x="893269" y="552002"/>
                    <a:pt x="605905" y="238807"/>
                    <a:pt x="444464" y="189083"/>
                  </a:cubicBezTo>
                  <a:cubicBezTo>
                    <a:pt x="283023" y="139359"/>
                    <a:pt x="-32755" y="344712"/>
                    <a:pt x="2762" y="32469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5" name="フリーフォーム 1504">
              <a:extLst>
                <a:ext uri="{FF2B5EF4-FFF2-40B4-BE49-F238E27FC236}">
                  <a16:creationId xmlns:a16="http://schemas.microsoft.com/office/drawing/2014/main" id="{FB3BA875-9B5C-86B7-1AD8-B13367719F7D}"/>
                </a:ext>
              </a:extLst>
            </p:cNvPr>
            <p:cNvSpPr/>
            <p:nvPr/>
          </p:nvSpPr>
          <p:spPr>
            <a:xfrm>
              <a:off x="4074932" y="2196858"/>
              <a:ext cx="182527" cy="706690"/>
            </a:xfrm>
            <a:custGeom>
              <a:avLst/>
              <a:gdLst>
                <a:gd name="connsiteX0" fmla="*/ 70865 w 182527"/>
                <a:gd name="connsiteY0" fmla="*/ 27 h 706690"/>
                <a:gd name="connsiteX1" fmla="*/ 47617 w 182527"/>
                <a:gd name="connsiteY1" fmla="*/ 290620 h 706690"/>
                <a:gd name="connsiteX2" fmla="*/ 175478 w 182527"/>
                <a:gd name="connsiteY2" fmla="*/ 685827 h 706690"/>
                <a:gd name="connsiteX3" fmla="*/ 148356 w 182527"/>
                <a:gd name="connsiteY3" fmla="*/ 612210 h 706690"/>
                <a:gd name="connsiteX4" fmla="*/ 1122 w 182527"/>
                <a:gd name="connsiteY4" fmla="*/ 275122 h 706690"/>
                <a:gd name="connsiteX5" fmla="*/ 70865 w 182527"/>
                <a:gd name="connsiteY5" fmla="*/ 27 h 70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527" h="706690">
                  <a:moveTo>
                    <a:pt x="70865" y="27"/>
                  </a:moveTo>
                  <a:cubicBezTo>
                    <a:pt x="78614" y="2610"/>
                    <a:pt x="30182" y="176320"/>
                    <a:pt x="47617" y="290620"/>
                  </a:cubicBezTo>
                  <a:cubicBezTo>
                    <a:pt x="65052" y="404920"/>
                    <a:pt x="158688" y="632229"/>
                    <a:pt x="175478" y="685827"/>
                  </a:cubicBezTo>
                  <a:cubicBezTo>
                    <a:pt x="192268" y="739425"/>
                    <a:pt x="177415" y="680661"/>
                    <a:pt x="148356" y="612210"/>
                  </a:cubicBezTo>
                  <a:cubicBezTo>
                    <a:pt x="119297" y="543759"/>
                    <a:pt x="12100" y="370695"/>
                    <a:pt x="1122" y="275122"/>
                  </a:cubicBezTo>
                  <a:cubicBezTo>
                    <a:pt x="-9856" y="179549"/>
                    <a:pt x="63116" y="-2556"/>
                    <a:pt x="70865" y="2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6" name="フリーフォーム 1505">
              <a:extLst>
                <a:ext uri="{FF2B5EF4-FFF2-40B4-BE49-F238E27FC236}">
                  <a16:creationId xmlns:a16="http://schemas.microsoft.com/office/drawing/2014/main" id="{63B0A62B-214C-83B2-DB33-78DA58F7BCBA}"/>
                </a:ext>
              </a:extLst>
            </p:cNvPr>
            <p:cNvSpPr/>
            <p:nvPr/>
          </p:nvSpPr>
          <p:spPr>
            <a:xfrm>
              <a:off x="6191337" y="1777811"/>
              <a:ext cx="240656" cy="952802"/>
            </a:xfrm>
            <a:custGeom>
              <a:avLst/>
              <a:gdLst>
                <a:gd name="connsiteX0" fmla="*/ 236 w 240656"/>
                <a:gd name="connsiteY0" fmla="*/ 620 h 952802"/>
                <a:gd name="connsiteX1" fmla="*/ 228836 w 240656"/>
                <a:gd name="connsiteY1" fmla="*/ 899521 h 952802"/>
                <a:gd name="connsiteX2" fmla="*/ 186216 w 240656"/>
                <a:gd name="connsiteY2" fmla="*/ 760036 h 952802"/>
                <a:gd name="connsiteX3" fmla="*/ 236 w 240656"/>
                <a:gd name="connsiteY3" fmla="*/ 620 h 9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656" h="952802">
                  <a:moveTo>
                    <a:pt x="236" y="620"/>
                  </a:moveTo>
                  <a:cubicBezTo>
                    <a:pt x="7339" y="23867"/>
                    <a:pt x="197839" y="772952"/>
                    <a:pt x="228836" y="899521"/>
                  </a:cubicBezTo>
                  <a:cubicBezTo>
                    <a:pt x="259833" y="1026090"/>
                    <a:pt x="224316" y="905978"/>
                    <a:pt x="186216" y="760036"/>
                  </a:cubicBezTo>
                  <a:cubicBezTo>
                    <a:pt x="148116" y="614094"/>
                    <a:pt x="-6867" y="-22627"/>
                    <a:pt x="236" y="62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7" name="フリーフォーム 1506">
              <a:extLst>
                <a:ext uri="{FF2B5EF4-FFF2-40B4-BE49-F238E27FC236}">
                  <a16:creationId xmlns:a16="http://schemas.microsoft.com/office/drawing/2014/main" id="{A54BC163-8455-E38F-7545-6642DE982E4B}"/>
                </a:ext>
              </a:extLst>
            </p:cNvPr>
            <p:cNvSpPr/>
            <p:nvPr/>
          </p:nvSpPr>
          <p:spPr>
            <a:xfrm>
              <a:off x="6066930" y="2909557"/>
              <a:ext cx="471052" cy="801842"/>
            </a:xfrm>
            <a:custGeom>
              <a:avLst/>
              <a:gdLst>
                <a:gd name="connsiteX0" fmla="*/ 233131 w 471052"/>
                <a:gd name="connsiteY0" fmla="*/ 250 h 801842"/>
                <a:gd name="connsiteX1" fmla="*/ 31653 w 471052"/>
                <a:gd name="connsiteY1" fmla="*/ 395457 h 801842"/>
                <a:gd name="connsiteX2" fmla="*/ 461731 w 471052"/>
                <a:gd name="connsiteY2" fmla="*/ 790663 h 801842"/>
                <a:gd name="connsiteX3" fmla="*/ 337745 w 471052"/>
                <a:gd name="connsiteY3" fmla="*/ 701548 h 801842"/>
                <a:gd name="connsiteX4" fmla="*/ 656 w 471052"/>
                <a:gd name="connsiteY4" fmla="*/ 453575 h 801842"/>
                <a:gd name="connsiteX5" fmla="*/ 233131 w 471052"/>
                <a:gd name="connsiteY5" fmla="*/ 250 h 80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1052" h="801842">
                  <a:moveTo>
                    <a:pt x="233131" y="250"/>
                  </a:moveTo>
                  <a:cubicBezTo>
                    <a:pt x="238297" y="-9436"/>
                    <a:pt x="-6447" y="263722"/>
                    <a:pt x="31653" y="395457"/>
                  </a:cubicBezTo>
                  <a:cubicBezTo>
                    <a:pt x="69753" y="527193"/>
                    <a:pt x="410716" y="739648"/>
                    <a:pt x="461731" y="790663"/>
                  </a:cubicBezTo>
                  <a:cubicBezTo>
                    <a:pt x="512746" y="841678"/>
                    <a:pt x="337745" y="701548"/>
                    <a:pt x="337745" y="701548"/>
                  </a:cubicBezTo>
                  <a:cubicBezTo>
                    <a:pt x="260899" y="645367"/>
                    <a:pt x="15509" y="566584"/>
                    <a:pt x="656" y="453575"/>
                  </a:cubicBezTo>
                  <a:cubicBezTo>
                    <a:pt x="-14197" y="340567"/>
                    <a:pt x="227965" y="9936"/>
                    <a:pt x="233131" y="25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8" name="フリーフォーム 1507">
              <a:extLst>
                <a:ext uri="{FF2B5EF4-FFF2-40B4-BE49-F238E27FC236}">
                  <a16:creationId xmlns:a16="http://schemas.microsoft.com/office/drawing/2014/main" id="{E0F21C60-E0EA-1E9A-ACC2-65CD3EFF2FBD}"/>
                </a:ext>
              </a:extLst>
            </p:cNvPr>
            <p:cNvSpPr/>
            <p:nvPr/>
          </p:nvSpPr>
          <p:spPr>
            <a:xfrm>
              <a:off x="4021666" y="2645083"/>
              <a:ext cx="309854" cy="854308"/>
            </a:xfrm>
            <a:custGeom>
              <a:avLst/>
              <a:gdLst>
                <a:gd name="connsiteX0" fmla="*/ 144 w 309854"/>
                <a:gd name="connsiteY0" fmla="*/ 1253 h 854308"/>
                <a:gd name="connsiteX1" fmla="*/ 290737 w 309854"/>
                <a:gd name="connsiteY1" fmla="*/ 818788 h 854308"/>
                <a:gd name="connsiteX2" fmla="*/ 251992 w 309854"/>
                <a:gd name="connsiteY2" fmla="*/ 636683 h 854308"/>
                <a:gd name="connsiteX3" fmla="*/ 144 w 309854"/>
                <a:gd name="connsiteY3" fmla="*/ 1253 h 85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854" h="854308">
                  <a:moveTo>
                    <a:pt x="144" y="1253"/>
                  </a:moveTo>
                  <a:cubicBezTo>
                    <a:pt x="6601" y="31604"/>
                    <a:pt x="248762" y="712883"/>
                    <a:pt x="290737" y="818788"/>
                  </a:cubicBezTo>
                  <a:cubicBezTo>
                    <a:pt x="332712" y="924693"/>
                    <a:pt x="299133" y="772939"/>
                    <a:pt x="251992" y="636683"/>
                  </a:cubicBezTo>
                  <a:cubicBezTo>
                    <a:pt x="204851" y="500427"/>
                    <a:pt x="-6313" y="-29098"/>
                    <a:pt x="144" y="125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9" name="フリーフォーム 1508">
              <a:extLst>
                <a:ext uri="{FF2B5EF4-FFF2-40B4-BE49-F238E27FC236}">
                  <a16:creationId xmlns:a16="http://schemas.microsoft.com/office/drawing/2014/main" id="{0ADCAD80-FCAC-C91C-C24C-3A7F60B95C09}"/>
                </a:ext>
              </a:extLst>
            </p:cNvPr>
            <p:cNvSpPr/>
            <p:nvPr/>
          </p:nvSpPr>
          <p:spPr>
            <a:xfrm>
              <a:off x="3687979" y="3280964"/>
              <a:ext cx="576219" cy="171625"/>
            </a:xfrm>
            <a:custGeom>
              <a:avLst/>
              <a:gdLst>
                <a:gd name="connsiteX0" fmla="*/ 618 w 576219"/>
                <a:gd name="connsiteY0" fmla="*/ 117039 h 171625"/>
                <a:gd name="connsiteX1" fmla="*/ 411323 w 576219"/>
                <a:gd name="connsiteY1" fmla="*/ 144161 h 171625"/>
                <a:gd name="connsiteX2" fmla="*/ 574055 w 576219"/>
                <a:gd name="connsiteY2" fmla="*/ 802 h 171625"/>
                <a:gd name="connsiteX3" fmla="*/ 492689 w 576219"/>
                <a:gd name="connsiteY3" fmla="*/ 89917 h 171625"/>
                <a:gd name="connsiteX4" fmla="*/ 322207 w 576219"/>
                <a:gd name="connsiteY4" fmla="*/ 171283 h 171625"/>
                <a:gd name="connsiteX5" fmla="*/ 618 w 576219"/>
                <a:gd name="connsiteY5" fmla="*/ 117039 h 1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6219" h="171625">
                  <a:moveTo>
                    <a:pt x="618" y="117039"/>
                  </a:moveTo>
                  <a:cubicBezTo>
                    <a:pt x="15471" y="112519"/>
                    <a:pt x="315750" y="163534"/>
                    <a:pt x="411323" y="144161"/>
                  </a:cubicBezTo>
                  <a:cubicBezTo>
                    <a:pt x="506896" y="124788"/>
                    <a:pt x="560494" y="9843"/>
                    <a:pt x="574055" y="802"/>
                  </a:cubicBezTo>
                  <a:cubicBezTo>
                    <a:pt x="587616" y="-8239"/>
                    <a:pt x="534664" y="61504"/>
                    <a:pt x="492689" y="89917"/>
                  </a:cubicBezTo>
                  <a:cubicBezTo>
                    <a:pt x="450714" y="118330"/>
                    <a:pt x="401636" y="166117"/>
                    <a:pt x="322207" y="171283"/>
                  </a:cubicBezTo>
                  <a:cubicBezTo>
                    <a:pt x="242778" y="176449"/>
                    <a:pt x="-14235" y="121559"/>
                    <a:pt x="618" y="11703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0" name="フリーフォーム 1509">
              <a:extLst>
                <a:ext uri="{FF2B5EF4-FFF2-40B4-BE49-F238E27FC236}">
                  <a16:creationId xmlns:a16="http://schemas.microsoft.com/office/drawing/2014/main" id="{FF55F908-CCE2-1337-0272-AEAE24FBC86F}"/>
                </a:ext>
              </a:extLst>
            </p:cNvPr>
            <p:cNvSpPr/>
            <p:nvPr/>
          </p:nvSpPr>
          <p:spPr>
            <a:xfrm>
              <a:off x="3994239" y="1057426"/>
              <a:ext cx="1028438" cy="1830732"/>
            </a:xfrm>
            <a:custGeom>
              <a:avLst/>
              <a:gdLst>
                <a:gd name="connsiteX0" fmla="*/ 1028137 w 1028438"/>
                <a:gd name="connsiteY0" fmla="*/ 275 h 1830732"/>
                <a:gd name="connsiteX1" fmla="*/ 175152 w 1028438"/>
                <a:gd name="connsiteY1" fmla="*/ 239111 h 1830732"/>
                <a:gd name="connsiteX2" fmla="*/ 79618 w 1028438"/>
                <a:gd name="connsiteY2" fmla="*/ 832789 h 1830732"/>
                <a:gd name="connsiteX3" fmla="*/ 4555 w 1028438"/>
                <a:gd name="connsiteY3" fmla="*/ 662192 h 1830732"/>
                <a:gd name="connsiteX4" fmla="*/ 25027 w 1028438"/>
                <a:gd name="connsiteY4" fmla="*/ 1105744 h 1830732"/>
                <a:gd name="connsiteX5" fmla="*/ 161504 w 1028438"/>
                <a:gd name="connsiteY5" fmla="*/ 1829075 h 1830732"/>
                <a:gd name="connsiteX6" fmla="*/ 18203 w 1028438"/>
                <a:gd name="connsiteY6" fmla="*/ 1269517 h 1830732"/>
                <a:gd name="connsiteX7" fmla="*/ 175152 w 1028438"/>
                <a:gd name="connsiteY7" fmla="*/ 198168 h 1830732"/>
                <a:gd name="connsiteX8" fmla="*/ 72794 w 1028438"/>
                <a:gd name="connsiteY8" fmla="*/ 191344 h 1830732"/>
                <a:gd name="connsiteX9" fmla="*/ 1028137 w 1028438"/>
                <a:gd name="connsiteY9" fmla="*/ 275 h 183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438" h="1830732">
                  <a:moveTo>
                    <a:pt x="1028137" y="275"/>
                  </a:moveTo>
                  <a:cubicBezTo>
                    <a:pt x="1045197" y="8236"/>
                    <a:pt x="333239" y="100359"/>
                    <a:pt x="175152" y="239111"/>
                  </a:cubicBezTo>
                  <a:cubicBezTo>
                    <a:pt x="17065" y="377863"/>
                    <a:pt x="108051" y="762276"/>
                    <a:pt x="79618" y="832789"/>
                  </a:cubicBezTo>
                  <a:cubicBezTo>
                    <a:pt x="51185" y="903303"/>
                    <a:pt x="13653" y="616700"/>
                    <a:pt x="4555" y="662192"/>
                  </a:cubicBezTo>
                  <a:cubicBezTo>
                    <a:pt x="-4543" y="707684"/>
                    <a:pt x="-1131" y="911264"/>
                    <a:pt x="25027" y="1105744"/>
                  </a:cubicBezTo>
                  <a:cubicBezTo>
                    <a:pt x="51185" y="1300224"/>
                    <a:pt x="162641" y="1801780"/>
                    <a:pt x="161504" y="1829075"/>
                  </a:cubicBezTo>
                  <a:cubicBezTo>
                    <a:pt x="160367" y="1856370"/>
                    <a:pt x="15928" y="1541335"/>
                    <a:pt x="18203" y="1269517"/>
                  </a:cubicBezTo>
                  <a:cubicBezTo>
                    <a:pt x="20478" y="997699"/>
                    <a:pt x="166053" y="377864"/>
                    <a:pt x="175152" y="198168"/>
                  </a:cubicBezTo>
                  <a:cubicBezTo>
                    <a:pt x="184250" y="18473"/>
                    <a:pt x="-69370" y="223189"/>
                    <a:pt x="72794" y="191344"/>
                  </a:cubicBezTo>
                  <a:cubicBezTo>
                    <a:pt x="214958" y="159499"/>
                    <a:pt x="1011077" y="-7686"/>
                    <a:pt x="1028137" y="27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1" name="フリーフォーム 1510">
              <a:extLst>
                <a:ext uri="{FF2B5EF4-FFF2-40B4-BE49-F238E27FC236}">
                  <a16:creationId xmlns:a16="http://schemas.microsoft.com/office/drawing/2014/main" id="{045A2314-1063-96F9-CB6F-651A06388363}"/>
                </a:ext>
              </a:extLst>
            </p:cNvPr>
            <p:cNvSpPr/>
            <p:nvPr/>
          </p:nvSpPr>
          <p:spPr>
            <a:xfrm>
              <a:off x="4805749" y="354648"/>
              <a:ext cx="1888501" cy="867584"/>
            </a:xfrm>
            <a:custGeom>
              <a:avLst/>
              <a:gdLst>
                <a:gd name="connsiteX0" fmla="*/ 80150 w 1888501"/>
                <a:gd name="connsiteY0" fmla="*/ 819059 h 867584"/>
                <a:gd name="connsiteX1" fmla="*/ 448639 w 1888501"/>
                <a:gd name="connsiteY1" fmla="*/ 627991 h 867584"/>
                <a:gd name="connsiteX2" fmla="*/ 428167 w 1888501"/>
                <a:gd name="connsiteY2" fmla="*/ 170791 h 867584"/>
                <a:gd name="connsiteX3" fmla="*/ 769361 w 1888501"/>
                <a:gd name="connsiteY3" fmla="*/ 143495 h 867584"/>
                <a:gd name="connsiteX4" fmla="*/ 680651 w 1888501"/>
                <a:gd name="connsiteY4" fmla="*/ 194 h 867584"/>
                <a:gd name="connsiteX5" fmla="*/ 1096908 w 1888501"/>
                <a:gd name="connsiteY5" fmla="*/ 177615 h 867584"/>
                <a:gd name="connsiteX6" fmla="*/ 1096908 w 1888501"/>
                <a:gd name="connsiteY6" fmla="*/ 116200 h 867584"/>
                <a:gd name="connsiteX7" fmla="*/ 1888478 w 1888501"/>
                <a:gd name="connsiteY7" fmla="*/ 832707 h 867584"/>
                <a:gd name="connsiteX8" fmla="*/ 1069612 w 1888501"/>
                <a:gd name="connsiteY8" fmla="*/ 116200 h 867584"/>
                <a:gd name="connsiteX9" fmla="*/ 585117 w 1888501"/>
                <a:gd name="connsiteY9" fmla="*/ 136671 h 867584"/>
                <a:gd name="connsiteX10" fmla="*/ 496406 w 1888501"/>
                <a:gd name="connsiteY10" fmla="*/ 511985 h 867584"/>
                <a:gd name="connsiteX11" fmla="*/ 32382 w 1888501"/>
                <a:gd name="connsiteY11" fmla="*/ 846355 h 867584"/>
                <a:gd name="connsiteX12" fmla="*/ 80150 w 1888501"/>
                <a:gd name="connsiteY12" fmla="*/ 819059 h 86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8501" h="867584">
                  <a:moveTo>
                    <a:pt x="80150" y="819059"/>
                  </a:moveTo>
                  <a:cubicBezTo>
                    <a:pt x="149526" y="782665"/>
                    <a:pt x="390636" y="736036"/>
                    <a:pt x="448639" y="627991"/>
                  </a:cubicBezTo>
                  <a:cubicBezTo>
                    <a:pt x="506642" y="519946"/>
                    <a:pt x="374713" y="251540"/>
                    <a:pt x="428167" y="170791"/>
                  </a:cubicBezTo>
                  <a:cubicBezTo>
                    <a:pt x="481621" y="90042"/>
                    <a:pt x="727280" y="171928"/>
                    <a:pt x="769361" y="143495"/>
                  </a:cubicBezTo>
                  <a:cubicBezTo>
                    <a:pt x="811442" y="115062"/>
                    <a:pt x="626060" y="-5493"/>
                    <a:pt x="680651" y="194"/>
                  </a:cubicBezTo>
                  <a:cubicBezTo>
                    <a:pt x="735242" y="5881"/>
                    <a:pt x="1027532" y="158281"/>
                    <a:pt x="1096908" y="177615"/>
                  </a:cubicBezTo>
                  <a:cubicBezTo>
                    <a:pt x="1166284" y="196949"/>
                    <a:pt x="964980" y="7018"/>
                    <a:pt x="1096908" y="116200"/>
                  </a:cubicBezTo>
                  <a:cubicBezTo>
                    <a:pt x="1228836" y="225382"/>
                    <a:pt x="1893027" y="832707"/>
                    <a:pt x="1888478" y="832707"/>
                  </a:cubicBezTo>
                  <a:cubicBezTo>
                    <a:pt x="1883929" y="832707"/>
                    <a:pt x="1286839" y="232206"/>
                    <a:pt x="1069612" y="116200"/>
                  </a:cubicBezTo>
                  <a:cubicBezTo>
                    <a:pt x="852385" y="194"/>
                    <a:pt x="680651" y="70707"/>
                    <a:pt x="585117" y="136671"/>
                  </a:cubicBezTo>
                  <a:cubicBezTo>
                    <a:pt x="489583" y="202635"/>
                    <a:pt x="588529" y="393704"/>
                    <a:pt x="496406" y="511985"/>
                  </a:cubicBezTo>
                  <a:cubicBezTo>
                    <a:pt x="404284" y="630266"/>
                    <a:pt x="98346" y="800863"/>
                    <a:pt x="32382" y="846355"/>
                  </a:cubicBezTo>
                  <a:cubicBezTo>
                    <a:pt x="-33582" y="891847"/>
                    <a:pt x="10774" y="855453"/>
                    <a:pt x="80150" y="81905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2" name="フリーフォーム 1511">
              <a:extLst>
                <a:ext uri="{FF2B5EF4-FFF2-40B4-BE49-F238E27FC236}">
                  <a16:creationId xmlns:a16="http://schemas.microsoft.com/office/drawing/2014/main" id="{1E38B968-BBBD-09EF-6FF2-3AD9DBC181E1}"/>
                </a:ext>
              </a:extLst>
            </p:cNvPr>
            <p:cNvSpPr/>
            <p:nvPr/>
          </p:nvSpPr>
          <p:spPr>
            <a:xfrm>
              <a:off x="5397156" y="1207628"/>
              <a:ext cx="880835" cy="1221858"/>
            </a:xfrm>
            <a:custGeom>
              <a:avLst/>
              <a:gdLst>
                <a:gd name="connsiteX0" fmla="*/ 534 w 880835"/>
                <a:gd name="connsiteY0" fmla="*/ 199 h 1221858"/>
                <a:gd name="connsiteX1" fmla="*/ 798928 w 880835"/>
                <a:gd name="connsiteY1" fmla="*/ 450575 h 1221858"/>
                <a:gd name="connsiteX2" fmla="*/ 519148 w 880835"/>
                <a:gd name="connsiteY2" fmla="*/ 505166 h 1221858"/>
                <a:gd name="connsiteX3" fmla="*/ 778456 w 880835"/>
                <a:gd name="connsiteY3" fmla="*/ 696235 h 1221858"/>
                <a:gd name="connsiteX4" fmla="*/ 880814 w 880835"/>
                <a:gd name="connsiteY4" fmla="*/ 1221673 h 1221858"/>
                <a:gd name="connsiteX5" fmla="*/ 771632 w 880835"/>
                <a:gd name="connsiteY5" fmla="*/ 634820 h 1221858"/>
                <a:gd name="connsiteX6" fmla="*/ 676098 w 880835"/>
                <a:gd name="connsiteY6" fmla="*/ 395984 h 1221858"/>
                <a:gd name="connsiteX7" fmla="*/ 534 w 880835"/>
                <a:gd name="connsiteY7" fmla="*/ 199 h 122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835" h="1221858">
                  <a:moveTo>
                    <a:pt x="534" y="199"/>
                  </a:moveTo>
                  <a:cubicBezTo>
                    <a:pt x="21006" y="9297"/>
                    <a:pt x="712492" y="366414"/>
                    <a:pt x="798928" y="450575"/>
                  </a:cubicBezTo>
                  <a:cubicBezTo>
                    <a:pt x="885364" y="534736"/>
                    <a:pt x="522560" y="464223"/>
                    <a:pt x="519148" y="505166"/>
                  </a:cubicBezTo>
                  <a:cubicBezTo>
                    <a:pt x="515736" y="546109"/>
                    <a:pt x="718178" y="576817"/>
                    <a:pt x="778456" y="696235"/>
                  </a:cubicBezTo>
                  <a:cubicBezTo>
                    <a:pt x="838734" y="815653"/>
                    <a:pt x="881951" y="1231909"/>
                    <a:pt x="880814" y="1221673"/>
                  </a:cubicBezTo>
                  <a:cubicBezTo>
                    <a:pt x="879677" y="1211437"/>
                    <a:pt x="805751" y="772435"/>
                    <a:pt x="771632" y="634820"/>
                  </a:cubicBezTo>
                  <a:cubicBezTo>
                    <a:pt x="737513" y="497205"/>
                    <a:pt x="798928" y="496068"/>
                    <a:pt x="676098" y="395984"/>
                  </a:cubicBezTo>
                  <a:cubicBezTo>
                    <a:pt x="553268" y="295900"/>
                    <a:pt x="-19938" y="-8899"/>
                    <a:pt x="534" y="19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3" name="フリーフォーム 1512">
              <a:extLst>
                <a:ext uri="{FF2B5EF4-FFF2-40B4-BE49-F238E27FC236}">
                  <a16:creationId xmlns:a16="http://schemas.microsoft.com/office/drawing/2014/main" id="{B256207F-343B-51D0-4461-E93F343B4051}"/>
                </a:ext>
              </a:extLst>
            </p:cNvPr>
            <p:cNvSpPr/>
            <p:nvPr/>
          </p:nvSpPr>
          <p:spPr>
            <a:xfrm>
              <a:off x="4254239" y="1153217"/>
              <a:ext cx="979699" cy="910040"/>
            </a:xfrm>
            <a:custGeom>
              <a:avLst/>
              <a:gdLst>
                <a:gd name="connsiteX0" fmla="*/ 979677 w 979699"/>
                <a:gd name="connsiteY0" fmla="*/ 19 h 910040"/>
                <a:gd name="connsiteX1" fmla="*/ 153988 w 979699"/>
                <a:gd name="connsiteY1" fmla="*/ 279798 h 910040"/>
                <a:gd name="connsiteX2" fmla="*/ 222227 w 979699"/>
                <a:gd name="connsiteY2" fmla="*/ 498162 h 910040"/>
                <a:gd name="connsiteX3" fmla="*/ 447415 w 979699"/>
                <a:gd name="connsiteY3" fmla="*/ 272974 h 910040"/>
                <a:gd name="connsiteX4" fmla="*/ 3862 w 979699"/>
                <a:gd name="connsiteY4" fmla="*/ 907595 h 910040"/>
                <a:gd name="connsiteX5" fmla="*/ 229051 w 979699"/>
                <a:gd name="connsiteY5" fmla="*/ 484514 h 910040"/>
                <a:gd name="connsiteX6" fmla="*/ 181283 w 979699"/>
                <a:gd name="connsiteY6" fmla="*/ 293446 h 910040"/>
                <a:gd name="connsiteX7" fmla="*/ 979677 w 979699"/>
                <a:gd name="connsiteY7" fmla="*/ 19 h 9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9699" h="910040">
                  <a:moveTo>
                    <a:pt x="979677" y="19"/>
                  </a:moveTo>
                  <a:cubicBezTo>
                    <a:pt x="975128" y="-2256"/>
                    <a:pt x="280230" y="196774"/>
                    <a:pt x="153988" y="279798"/>
                  </a:cubicBezTo>
                  <a:cubicBezTo>
                    <a:pt x="27746" y="362822"/>
                    <a:pt x="173323" y="499299"/>
                    <a:pt x="222227" y="498162"/>
                  </a:cubicBezTo>
                  <a:cubicBezTo>
                    <a:pt x="271131" y="497025"/>
                    <a:pt x="483809" y="204735"/>
                    <a:pt x="447415" y="272974"/>
                  </a:cubicBezTo>
                  <a:cubicBezTo>
                    <a:pt x="411021" y="341213"/>
                    <a:pt x="40256" y="872338"/>
                    <a:pt x="3862" y="907595"/>
                  </a:cubicBezTo>
                  <a:cubicBezTo>
                    <a:pt x="-32532" y="942852"/>
                    <a:pt x="199481" y="586872"/>
                    <a:pt x="229051" y="484514"/>
                  </a:cubicBezTo>
                  <a:cubicBezTo>
                    <a:pt x="258621" y="382156"/>
                    <a:pt x="55041" y="370783"/>
                    <a:pt x="181283" y="293446"/>
                  </a:cubicBezTo>
                  <a:cubicBezTo>
                    <a:pt x="307525" y="216109"/>
                    <a:pt x="984226" y="2294"/>
                    <a:pt x="979677" y="19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4" name="フリーフォーム 1513">
              <a:extLst>
                <a:ext uri="{FF2B5EF4-FFF2-40B4-BE49-F238E27FC236}">
                  <a16:creationId xmlns:a16="http://schemas.microsoft.com/office/drawing/2014/main" id="{0E4A350C-06CD-5646-0BBD-24E860CD0385}"/>
                </a:ext>
              </a:extLst>
            </p:cNvPr>
            <p:cNvSpPr/>
            <p:nvPr/>
          </p:nvSpPr>
          <p:spPr>
            <a:xfrm>
              <a:off x="4387494" y="1774148"/>
              <a:ext cx="164537" cy="854058"/>
            </a:xfrm>
            <a:custGeom>
              <a:avLst/>
              <a:gdLst>
                <a:gd name="connsiteX0" fmla="*/ 164034 w 164537"/>
                <a:gd name="connsiteY0" fmla="*/ 61 h 854058"/>
                <a:gd name="connsiteX1" fmla="*/ 54852 w 164537"/>
                <a:gd name="connsiteY1" fmla="*/ 382198 h 854058"/>
                <a:gd name="connsiteX2" fmla="*/ 157210 w 164537"/>
                <a:gd name="connsiteY2" fmla="*/ 832574 h 854058"/>
                <a:gd name="connsiteX3" fmla="*/ 109443 w 164537"/>
                <a:gd name="connsiteY3" fmla="*/ 743864 h 854058"/>
                <a:gd name="connsiteX4" fmla="*/ 261 w 164537"/>
                <a:gd name="connsiteY4" fmla="*/ 409494 h 854058"/>
                <a:gd name="connsiteX5" fmla="*/ 164034 w 164537"/>
                <a:gd name="connsiteY5" fmla="*/ 61 h 85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537" h="854058">
                  <a:moveTo>
                    <a:pt x="164034" y="61"/>
                  </a:moveTo>
                  <a:cubicBezTo>
                    <a:pt x="173133" y="-4488"/>
                    <a:pt x="55989" y="243446"/>
                    <a:pt x="54852" y="382198"/>
                  </a:cubicBezTo>
                  <a:cubicBezTo>
                    <a:pt x="53715" y="520950"/>
                    <a:pt x="148112" y="772296"/>
                    <a:pt x="157210" y="832574"/>
                  </a:cubicBezTo>
                  <a:cubicBezTo>
                    <a:pt x="166308" y="892852"/>
                    <a:pt x="135601" y="814377"/>
                    <a:pt x="109443" y="743864"/>
                  </a:cubicBezTo>
                  <a:cubicBezTo>
                    <a:pt x="83285" y="673351"/>
                    <a:pt x="-5426" y="531186"/>
                    <a:pt x="261" y="409494"/>
                  </a:cubicBezTo>
                  <a:cubicBezTo>
                    <a:pt x="5948" y="287802"/>
                    <a:pt x="154935" y="4610"/>
                    <a:pt x="164034" y="61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5" name="フリーフォーム 1514">
              <a:extLst>
                <a:ext uri="{FF2B5EF4-FFF2-40B4-BE49-F238E27FC236}">
                  <a16:creationId xmlns:a16="http://schemas.microsoft.com/office/drawing/2014/main" id="{BE1801F7-E556-6BB8-5038-DEF0B75678CC}"/>
                </a:ext>
              </a:extLst>
            </p:cNvPr>
            <p:cNvSpPr/>
            <p:nvPr/>
          </p:nvSpPr>
          <p:spPr>
            <a:xfrm>
              <a:off x="4203396" y="2333764"/>
              <a:ext cx="392599" cy="906085"/>
            </a:xfrm>
            <a:custGeom>
              <a:avLst/>
              <a:gdLst>
                <a:gd name="connsiteX0" fmla="*/ 114 w 392599"/>
                <a:gd name="connsiteY0" fmla="*/ 3 h 906085"/>
                <a:gd name="connsiteX1" fmla="*/ 341308 w 392599"/>
                <a:gd name="connsiteY1" fmla="*/ 409436 h 906085"/>
                <a:gd name="connsiteX2" fmla="*/ 279894 w 392599"/>
                <a:gd name="connsiteY2" fmla="*/ 893932 h 906085"/>
                <a:gd name="connsiteX3" fmla="*/ 286717 w 392599"/>
                <a:gd name="connsiteY3" fmla="*/ 730158 h 906085"/>
                <a:gd name="connsiteX4" fmla="*/ 382252 w 392599"/>
                <a:gd name="connsiteY4" fmla="*/ 402612 h 906085"/>
                <a:gd name="connsiteX5" fmla="*/ 114 w 392599"/>
                <a:gd name="connsiteY5" fmla="*/ 3 h 90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599" h="906085">
                  <a:moveTo>
                    <a:pt x="114" y="3"/>
                  </a:moveTo>
                  <a:cubicBezTo>
                    <a:pt x="-6710" y="1140"/>
                    <a:pt x="294678" y="260448"/>
                    <a:pt x="341308" y="409436"/>
                  </a:cubicBezTo>
                  <a:cubicBezTo>
                    <a:pt x="387938" y="558424"/>
                    <a:pt x="288992" y="840478"/>
                    <a:pt x="279894" y="893932"/>
                  </a:cubicBezTo>
                  <a:cubicBezTo>
                    <a:pt x="270796" y="947386"/>
                    <a:pt x="269657" y="812045"/>
                    <a:pt x="286717" y="730158"/>
                  </a:cubicBezTo>
                  <a:cubicBezTo>
                    <a:pt x="303777" y="648271"/>
                    <a:pt x="428882" y="522030"/>
                    <a:pt x="382252" y="402612"/>
                  </a:cubicBezTo>
                  <a:cubicBezTo>
                    <a:pt x="335622" y="283194"/>
                    <a:pt x="6938" y="-1134"/>
                    <a:pt x="114" y="3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6" name="フリーフォーム 1515">
              <a:extLst>
                <a:ext uri="{FF2B5EF4-FFF2-40B4-BE49-F238E27FC236}">
                  <a16:creationId xmlns:a16="http://schemas.microsoft.com/office/drawing/2014/main" id="{463817EC-9758-5E4E-7A84-ED2EB79D3DC9}"/>
                </a:ext>
              </a:extLst>
            </p:cNvPr>
            <p:cNvSpPr/>
            <p:nvPr/>
          </p:nvSpPr>
          <p:spPr>
            <a:xfrm>
              <a:off x="5606548" y="2138731"/>
              <a:ext cx="612517" cy="1397956"/>
            </a:xfrm>
            <a:custGeom>
              <a:avLst/>
              <a:gdLst>
                <a:gd name="connsiteX0" fmla="*/ 603183 w 612517"/>
                <a:gd name="connsiteY0" fmla="*/ 24439 h 1397956"/>
                <a:gd name="connsiteX1" fmla="*/ 23153 w 612517"/>
                <a:gd name="connsiteY1" fmla="*/ 1348272 h 1397956"/>
                <a:gd name="connsiteX2" fmla="*/ 139159 w 612517"/>
                <a:gd name="connsiteY2" fmla="*/ 1061669 h 1397956"/>
                <a:gd name="connsiteX3" fmla="*/ 364348 w 612517"/>
                <a:gd name="connsiteY3" fmla="*/ 529406 h 1397956"/>
                <a:gd name="connsiteX4" fmla="*/ 603183 w 612517"/>
                <a:gd name="connsiteY4" fmla="*/ 24439 h 139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517" h="1397956">
                  <a:moveTo>
                    <a:pt x="603183" y="24439"/>
                  </a:moveTo>
                  <a:cubicBezTo>
                    <a:pt x="546317" y="160917"/>
                    <a:pt x="100490" y="1175400"/>
                    <a:pt x="23153" y="1348272"/>
                  </a:cubicBezTo>
                  <a:cubicBezTo>
                    <a:pt x="-54184" y="1521144"/>
                    <a:pt x="82293" y="1198147"/>
                    <a:pt x="139159" y="1061669"/>
                  </a:cubicBezTo>
                  <a:cubicBezTo>
                    <a:pt x="196025" y="925191"/>
                    <a:pt x="287011" y="698866"/>
                    <a:pt x="364348" y="529406"/>
                  </a:cubicBezTo>
                  <a:cubicBezTo>
                    <a:pt x="441685" y="359946"/>
                    <a:pt x="660049" y="-112039"/>
                    <a:pt x="603183" y="24439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7" name="フリーフォーム 1516">
              <a:extLst>
                <a:ext uri="{FF2B5EF4-FFF2-40B4-BE49-F238E27FC236}">
                  <a16:creationId xmlns:a16="http://schemas.microsoft.com/office/drawing/2014/main" id="{A1041FEC-87B2-E9C3-5DF1-30FF8FE6B1FF}"/>
                </a:ext>
              </a:extLst>
            </p:cNvPr>
            <p:cNvSpPr/>
            <p:nvPr/>
          </p:nvSpPr>
          <p:spPr>
            <a:xfrm>
              <a:off x="5163089" y="1166834"/>
              <a:ext cx="948047" cy="961534"/>
            </a:xfrm>
            <a:custGeom>
              <a:avLst/>
              <a:gdLst>
                <a:gd name="connsiteX0" fmla="*/ 2589 w 948047"/>
                <a:gd name="connsiteY0" fmla="*/ 6873 h 961534"/>
                <a:gd name="connsiteX1" fmla="*/ 916989 w 948047"/>
                <a:gd name="connsiteY1" fmla="*/ 928097 h 961534"/>
                <a:gd name="connsiteX2" fmla="*/ 725920 w 948047"/>
                <a:gd name="connsiteY2" fmla="*/ 737029 h 961534"/>
                <a:gd name="connsiteX3" fmla="*/ 644033 w 948047"/>
                <a:gd name="connsiteY3" fmla="*/ 518665 h 961534"/>
                <a:gd name="connsiteX4" fmla="*/ 2589 w 948047"/>
                <a:gd name="connsiteY4" fmla="*/ 6873 h 96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8047" h="961534">
                  <a:moveTo>
                    <a:pt x="2589" y="6873"/>
                  </a:moveTo>
                  <a:cubicBezTo>
                    <a:pt x="48082" y="75112"/>
                    <a:pt x="796434" y="806404"/>
                    <a:pt x="916989" y="928097"/>
                  </a:cubicBezTo>
                  <a:cubicBezTo>
                    <a:pt x="1037544" y="1049790"/>
                    <a:pt x="771413" y="805268"/>
                    <a:pt x="725920" y="737029"/>
                  </a:cubicBezTo>
                  <a:cubicBezTo>
                    <a:pt x="680427" y="668790"/>
                    <a:pt x="763451" y="639220"/>
                    <a:pt x="644033" y="518665"/>
                  </a:cubicBezTo>
                  <a:cubicBezTo>
                    <a:pt x="524615" y="398110"/>
                    <a:pt x="-42904" y="-61366"/>
                    <a:pt x="2589" y="687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8" name="フリーフォーム 1517">
              <a:extLst>
                <a:ext uri="{FF2B5EF4-FFF2-40B4-BE49-F238E27FC236}">
                  <a16:creationId xmlns:a16="http://schemas.microsoft.com/office/drawing/2014/main" id="{36F32D9B-F4CB-C8BA-70B7-09D3A91A5E0F}"/>
                </a:ext>
              </a:extLst>
            </p:cNvPr>
            <p:cNvSpPr/>
            <p:nvPr/>
          </p:nvSpPr>
          <p:spPr>
            <a:xfrm>
              <a:off x="5067758" y="3034072"/>
              <a:ext cx="884489" cy="761621"/>
            </a:xfrm>
            <a:custGeom>
              <a:avLst/>
              <a:gdLst>
                <a:gd name="connsiteX0" fmla="*/ 855370 w 884489"/>
                <a:gd name="connsiteY0" fmla="*/ 36674 h 761621"/>
                <a:gd name="connsiteX1" fmla="*/ 821251 w 884489"/>
                <a:gd name="connsiteY1" fmla="*/ 104913 h 761621"/>
                <a:gd name="connsiteX2" fmla="*/ 418642 w 884489"/>
                <a:gd name="connsiteY2" fmla="*/ 616704 h 761621"/>
                <a:gd name="connsiteX3" fmla="*/ 2385 w 884489"/>
                <a:gd name="connsiteY3" fmla="*/ 760006 h 761621"/>
                <a:gd name="connsiteX4" fmla="*/ 261693 w 884489"/>
                <a:gd name="connsiteY4" fmla="*/ 684943 h 761621"/>
                <a:gd name="connsiteX5" fmla="*/ 541472 w 884489"/>
                <a:gd name="connsiteY5" fmla="*/ 548465 h 761621"/>
                <a:gd name="connsiteX6" fmla="*/ 855370 w 884489"/>
                <a:gd name="connsiteY6" fmla="*/ 36674 h 76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4489" h="761621">
                  <a:moveTo>
                    <a:pt x="855370" y="36674"/>
                  </a:moveTo>
                  <a:cubicBezTo>
                    <a:pt x="902000" y="-37251"/>
                    <a:pt x="894039" y="8241"/>
                    <a:pt x="821251" y="104913"/>
                  </a:cubicBezTo>
                  <a:cubicBezTo>
                    <a:pt x="748463" y="201585"/>
                    <a:pt x="555120" y="507522"/>
                    <a:pt x="418642" y="616704"/>
                  </a:cubicBezTo>
                  <a:cubicBezTo>
                    <a:pt x="282164" y="725886"/>
                    <a:pt x="28543" y="748633"/>
                    <a:pt x="2385" y="760006"/>
                  </a:cubicBezTo>
                  <a:cubicBezTo>
                    <a:pt x="-23773" y="771379"/>
                    <a:pt x="171845" y="720200"/>
                    <a:pt x="261693" y="684943"/>
                  </a:cubicBezTo>
                  <a:cubicBezTo>
                    <a:pt x="351541" y="649686"/>
                    <a:pt x="437977" y="659921"/>
                    <a:pt x="541472" y="548465"/>
                  </a:cubicBezTo>
                  <a:cubicBezTo>
                    <a:pt x="644967" y="437009"/>
                    <a:pt x="808740" y="110599"/>
                    <a:pt x="855370" y="36674"/>
                  </a:cubicBezTo>
                  <a:close/>
                </a:path>
              </a:pathLst>
            </a:custGeom>
            <a:solidFill>
              <a:srgbClr val="FF8AD8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9" name="フリーフォーム 1518">
              <a:extLst>
                <a:ext uri="{FF2B5EF4-FFF2-40B4-BE49-F238E27FC236}">
                  <a16:creationId xmlns:a16="http://schemas.microsoft.com/office/drawing/2014/main" id="{6A7D57B6-1ECF-D270-61AA-C8D74A4084DE}"/>
                </a:ext>
              </a:extLst>
            </p:cNvPr>
            <p:cNvSpPr/>
            <p:nvPr/>
          </p:nvSpPr>
          <p:spPr>
            <a:xfrm>
              <a:off x="4653887" y="3473355"/>
              <a:ext cx="368489" cy="218381"/>
            </a:xfrm>
            <a:custGeom>
              <a:avLst/>
              <a:gdLst>
                <a:gd name="connsiteX0" fmla="*/ 0 w 368489"/>
                <a:gd name="connsiteY0" fmla="*/ 0 h 218381"/>
                <a:gd name="connsiteX1" fmla="*/ 368489 w 368489"/>
                <a:gd name="connsiteY1" fmla="*/ 218364 h 218381"/>
                <a:gd name="connsiteX2" fmla="*/ 0 w 368489"/>
                <a:gd name="connsiteY2" fmla="*/ 0 h 21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489" h="218381">
                  <a:moveTo>
                    <a:pt x="0" y="0"/>
                  </a:moveTo>
                  <a:lnTo>
                    <a:pt x="368489" y="218364"/>
                  </a:lnTo>
                  <a:cubicBezTo>
                    <a:pt x="367352" y="22063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0" name="フリーフォーム 1519">
              <a:extLst>
                <a:ext uri="{FF2B5EF4-FFF2-40B4-BE49-F238E27FC236}">
                  <a16:creationId xmlns:a16="http://schemas.microsoft.com/office/drawing/2014/main" id="{ABCF3D91-911C-89A9-803D-9B0447FED5D8}"/>
                </a:ext>
              </a:extLst>
            </p:cNvPr>
            <p:cNvSpPr/>
            <p:nvPr/>
          </p:nvSpPr>
          <p:spPr>
            <a:xfrm>
              <a:off x="4339631" y="2980586"/>
              <a:ext cx="329452" cy="715563"/>
            </a:xfrm>
            <a:custGeom>
              <a:avLst/>
              <a:gdLst>
                <a:gd name="connsiteX0" fmla="*/ 357 w 329452"/>
                <a:gd name="connsiteY0" fmla="*/ 1450 h 715563"/>
                <a:gd name="connsiteX1" fmla="*/ 314256 w 329452"/>
                <a:gd name="connsiteY1" fmla="*/ 690662 h 715563"/>
                <a:gd name="connsiteX2" fmla="*/ 252841 w 329452"/>
                <a:gd name="connsiteY2" fmla="*/ 513241 h 715563"/>
                <a:gd name="connsiteX3" fmla="*/ 357 w 329452"/>
                <a:gd name="connsiteY3" fmla="*/ 1450 h 71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452" h="715563">
                  <a:moveTo>
                    <a:pt x="357" y="1450"/>
                  </a:moveTo>
                  <a:cubicBezTo>
                    <a:pt x="10593" y="31020"/>
                    <a:pt x="272175" y="605364"/>
                    <a:pt x="314256" y="690662"/>
                  </a:cubicBezTo>
                  <a:cubicBezTo>
                    <a:pt x="356337" y="775960"/>
                    <a:pt x="302883" y="623561"/>
                    <a:pt x="252841" y="513241"/>
                  </a:cubicBezTo>
                  <a:cubicBezTo>
                    <a:pt x="202799" y="402921"/>
                    <a:pt x="-9879" y="-28120"/>
                    <a:pt x="357" y="145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1" name="フリーフォーム 1520">
              <a:extLst>
                <a:ext uri="{FF2B5EF4-FFF2-40B4-BE49-F238E27FC236}">
                  <a16:creationId xmlns:a16="http://schemas.microsoft.com/office/drawing/2014/main" id="{23256521-6336-60C2-4331-AB5F1B77C048}"/>
                </a:ext>
              </a:extLst>
            </p:cNvPr>
            <p:cNvSpPr/>
            <p:nvPr/>
          </p:nvSpPr>
          <p:spPr>
            <a:xfrm>
              <a:off x="4780704" y="3506116"/>
              <a:ext cx="668117" cy="152849"/>
            </a:xfrm>
            <a:custGeom>
              <a:avLst/>
              <a:gdLst>
                <a:gd name="connsiteX0" fmla="*/ 16484 w 668117"/>
                <a:gd name="connsiteY0" fmla="*/ 1359 h 152849"/>
                <a:gd name="connsiteX1" fmla="*/ 268968 w 668117"/>
                <a:gd name="connsiteY1" fmla="*/ 96893 h 152849"/>
                <a:gd name="connsiteX2" fmla="*/ 657929 w 668117"/>
                <a:gd name="connsiteY2" fmla="*/ 42302 h 152849"/>
                <a:gd name="connsiteX3" fmla="*/ 521451 w 668117"/>
                <a:gd name="connsiteY3" fmla="*/ 103717 h 152849"/>
                <a:gd name="connsiteX4" fmla="*/ 166609 w 668117"/>
                <a:gd name="connsiteY4" fmla="*/ 151484 h 152849"/>
                <a:gd name="connsiteX5" fmla="*/ 43780 w 668117"/>
                <a:gd name="connsiteY5" fmla="*/ 49126 h 152849"/>
                <a:gd name="connsiteX6" fmla="*/ 16484 w 668117"/>
                <a:gd name="connsiteY6" fmla="*/ 1359 h 15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117" h="152849">
                  <a:moveTo>
                    <a:pt x="16484" y="1359"/>
                  </a:moveTo>
                  <a:cubicBezTo>
                    <a:pt x="54015" y="9320"/>
                    <a:pt x="162061" y="90069"/>
                    <a:pt x="268968" y="96893"/>
                  </a:cubicBezTo>
                  <a:cubicBezTo>
                    <a:pt x="375876" y="103717"/>
                    <a:pt x="615849" y="41165"/>
                    <a:pt x="657929" y="42302"/>
                  </a:cubicBezTo>
                  <a:cubicBezTo>
                    <a:pt x="700009" y="43439"/>
                    <a:pt x="603338" y="85520"/>
                    <a:pt x="521451" y="103717"/>
                  </a:cubicBezTo>
                  <a:cubicBezTo>
                    <a:pt x="439564" y="121914"/>
                    <a:pt x="246221" y="160582"/>
                    <a:pt x="166609" y="151484"/>
                  </a:cubicBezTo>
                  <a:cubicBezTo>
                    <a:pt x="86997" y="142386"/>
                    <a:pt x="74487" y="76421"/>
                    <a:pt x="43780" y="49126"/>
                  </a:cubicBezTo>
                  <a:cubicBezTo>
                    <a:pt x="13073" y="21831"/>
                    <a:pt x="-21047" y="-6602"/>
                    <a:pt x="16484" y="1359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2" name="フリーフォーム 1521">
              <a:extLst>
                <a:ext uri="{FF2B5EF4-FFF2-40B4-BE49-F238E27FC236}">
                  <a16:creationId xmlns:a16="http://schemas.microsoft.com/office/drawing/2014/main" id="{F12FC39C-95F6-2AB8-4079-1D10FE65DE98}"/>
                </a:ext>
              </a:extLst>
            </p:cNvPr>
            <p:cNvSpPr/>
            <p:nvPr/>
          </p:nvSpPr>
          <p:spPr>
            <a:xfrm>
              <a:off x="4209652" y="2398156"/>
              <a:ext cx="922648" cy="1051618"/>
            </a:xfrm>
            <a:custGeom>
              <a:avLst/>
              <a:gdLst>
                <a:gd name="connsiteX0" fmla="*/ 921906 w 922648"/>
                <a:gd name="connsiteY0" fmla="*/ 10674 h 1051618"/>
                <a:gd name="connsiteX1" fmla="*/ 621655 w 922648"/>
                <a:gd name="connsiteY1" fmla="*/ 508817 h 1051618"/>
                <a:gd name="connsiteX2" fmla="*/ 492002 w 922648"/>
                <a:gd name="connsiteY2" fmla="*/ 1006960 h 1051618"/>
                <a:gd name="connsiteX3" fmla="*/ 423763 w 922648"/>
                <a:gd name="connsiteY3" fmla="*/ 931898 h 1051618"/>
                <a:gd name="connsiteX4" fmla="*/ 682 w 922648"/>
                <a:gd name="connsiteY4" fmla="*/ 160799 h 1051618"/>
                <a:gd name="connsiteX5" fmla="*/ 328229 w 922648"/>
                <a:gd name="connsiteY5" fmla="*/ 556584 h 1051618"/>
                <a:gd name="connsiteX6" fmla="*/ 457882 w 922648"/>
                <a:gd name="connsiteY6" fmla="*/ 372340 h 1051618"/>
                <a:gd name="connsiteX7" fmla="*/ 328229 w 922648"/>
                <a:gd name="connsiteY7" fmla="*/ 467874 h 1051618"/>
                <a:gd name="connsiteX8" fmla="*/ 567064 w 922648"/>
                <a:gd name="connsiteY8" fmla="*/ 242686 h 1051618"/>
                <a:gd name="connsiteX9" fmla="*/ 457882 w 922648"/>
                <a:gd name="connsiteY9" fmla="*/ 99384 h 1051618"/>
                <a:gd name="connsiteX10" fmla="*/ 526121 w 922648"/>
                <a:gd name="connsiteY10" fmla="*/ 160799 h 1051618"/>
                <a:gd name="connsiteX11" fmla="*/ 921906 w 922648"/>
                <a:gd name="connsiteY11" fmla="*/ 10674 h 105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648" h="1051618">
                  <a:moveTo>
                    <a:pt x="921906" y="10674"/>
                  </a:moveTo>
                  <a:cubicBezTo>
                    <a:pt x="937828" y="68677"/>
                    <a:pt x="693306" y="342769"/>
                    <a:pt x="621655" y="508817"/>
                  </a:cubicBezTo>
                  <a:cubicBezTo>
                    <a:pt x="550004" y="674865"/>
                    <a:pt x="524984" y="936447"/>
                    <a:pt x="492002" y="1006960"/>
                  </a:cubicBezTo>
                  <a:cubicBezTo>
                    <a:pt x="459020" y="1077473"/>
                    <a:pt x="505650" y="1072925"/>
                    <a:pt x="423763" y="931898"/>
                  </a:cubicBezTo>
                  <a:cubicBezTo>
                    <a:pt x="341876" y="790871"/>
                    <a:pt x="16604" y="223351"/>
                    <a:pt x="682" y="160799"/>
                  </a:cubicBezTo>
                  <a:cubicBezTo>
                    <a:pt x="-15240" y="98247"/>
                    <a:pt x="252029" y="521327"/>
                    <a:pt x="328229" y="556584"/>
                  </a:cubicBezTo>
                  <a:cubicBezTo>
                    <a:pt x="404429" y="591841"/>
                    <a:pt x="457882" y="387125"/>
                    <a:pt x="457882" y="372340"/>
                  </a:cubicBezTo>
                  <a:cubicBezTo>
                    <a:pt x="457882" y="357555"/>
                    <a:pt x="310032" y="489483"/>
                    <a:pt x="328229" y="467874"/>
                  </a:cubicBezTo>
                  <a:cubicBezTo>
                    <a:pt x="346426" y="446265"/>
                    <a:pt x="545455" y="304101"/>
                    <a:pt x="567064" y="242686"/>
                  </a:cubicBezTo>
                  <a:cubicBezTo>
                    <a:pt x="588673" y="181271"/>
                    <a:pt x="464706" y="113032"/>
                    <a:pt x="457882" y="99384"/>
                  </a:cubicBezTo>
                  <a:cubicBezTo>
                    <a:pt x="451058" y="85736"/>
                    <a:pt x="453333" y="172172"/>
                    <a:pt x="526121" y="160799"/>
                  </a:cubicBezTo>
                  <a:cubicBezTo>
                    <a:pt x="598909" y="149426"/>
                    <a:pt x="905984" y="-47329"/>
                    <a:pt x="921906" y="10674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3" name="フリーフォーム 1522">
              <a:extLst>
                <a:ext uri="{FF2B5EF4-FFF2-40B4-BE49-F238E27FC236}">
                  <a16:creationId xmlns:a16="http://schemas.microsoft.com/office/drawing/2014/main" id="{930F3A7E-392F-F5F3-40E3-F0D4DA6E951D}"/>
                </a:ext>
              </a:extLst>
            </p:cNvPr>
            <p:cNvSpPr/>
            <p:nvPr/>
          </p:nvSpPr>
          <p:spPr>
            <a:xfrm>
              <a:off x="4195532" y="1453387"/>
              <a:ext cx="335193" cy="1767555"/>
            </a:xfrm>
            <a:custGeom>
              <a:avLst/>
              <a:gdLst>
                <a:gd name="connsiteX0" fmla="*/ 193588 w 335193"/>
                <a:gd name="connsiteY0" fmla="*/ 28 h 1767555"/>
                <a:gd name="connsiteX1" fmla="*/ 39584 w 335193"/>
                <a:gd name="connsiteY1" fmla="*/ 885552 h 1767555"/>
                <a:gd name="connsiteX2" fmla="*/ 309091 w 335193"/>
                <a:gd name="connsiteY2" fmla="*/ 1722950 h 1767555"/>
                <a:gd name="connsiteX3" fmla="*/ 289841 w 335193"/>
                <a:gd name="connsiteY3" fmla="*/ 1568946 h 1767555"/>
                <a:gd name="connsiteX4" fmla="*/ 1083 w 335193"/>
                <a:gd name="connsiteY4" fmla="*/ 856676 h 1767555"/>
                <a:gd name="connsiteX5" fmla="*/ 193588 w 335193"/>
                <a:gd name="connsiteY5" fmla="*/ 28 h 176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193" h="1767555">
                  <a:moveTo>
                    <a:pt x="193588" y="28"/>
                  </a:moveTo>
                  <a:cubicBezTo>
                    <a:pt x="200005" y="4841"/>
                    <a:pt x="20333" y="598398"/>
                    <a:pt x="39584" y="885552"/>
                  </a:cubicBezTo>
                  <a:cubicBezTo>
                    <a:pt x="58834" y="1172706"/>
                    <a:pt x="267382" y="1609051"/>
                    <a:pt x="309091" y="1722950"/>
                  </a:cubicBezTo>
                  <a:cubicBezTo>
                    <a:pt x="350800" y="1836849"/>
                    <a:pt x="341176" y="1713325"/>
                    <a:pt x="289841" y="1568946"/>
                  </a:cubicBezTo>
                  <a:cubicBezTo>
                    <a:pt x="238506" y="1424567"/>
                    <a:pt x="18729" y="1116558"/>
                    <a:pt x="1083" y="856676"/>
                  </a:cubicBezTo>
                  <a:cubicBezTo>
                    <a:pt x="-16563" y="596794"/>
                    <a:pt x="187171" y="-4785"/>
                    <a:pt x="193588" y="28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4" name="フリーフォーム 1523">
              <a:extLst>
                <a:ext uri="{FF2B5EF4-FFF2-40B4-BE49-F238E27FC236}">
                  <a16:creationId xmlns:a16="http://schemas.microsoft.com/office/drawing/2014/main" id="{02CE101C-3F88-B79D-E261-C02920FA82CD}"/>
                </a:ext>
              </a:extLst>
            </p:cNvPr>
            <p:cNvSpPr/>
            <p:nvPr/>
          </p:nvSpPr>
          <p:spPr>
            <a:xfrm>
              <a:off x="5639262" y="1786186"/>
              <a:ext cx="483012" cy="717339"/>
            </a:xfrm>
            <a:custGeom>
              <a:avLst/>
              <a:gdLst>
                <a:gd name="connsiteX0" fmla="*/ 1142 w 483012"/>
                <a:gd name="connsiteY0" fmla="*/ 4113 h 717339"/>
                <a:gd name="connsiteX1" fmla="*/ 405403 w 483012"/>
                <a:gd name="connsiteY1" fmla="*/ 408374 h 717339"/>
                <a:gd name="connsiteX2" fmla="*/ 472780 w 483012"/>
                <a:gd name="connsiteY2" fmla="*/ 716382 h 717339"/>
                <a:gd name="connsiteX3" fmla="*/ 463155 w 483012"/>
                <a:gd name="connsiteY3" fmla="*/ 495001 h 717339"/>
                <a:gd name="connsiteX4" fmla="*/ 289900 w 483012"/>
                <a:gd name="connsiteY4" fmla="*/ 215869 h 717339"/>
                <a:gd name="connsiteX5" fmla="*/ 1142 w 483012"/>
                <a:gd name="connsiteY5" fmla="*/ 4113 h 71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012" h="717339">
                  <a:moveTo>
                    <a:pt x="1142" y="4113"/>
                  </a:moveTo>
                  <a:cubicBezTo>
                    <a:pt x="20392" y="36197"/>
                    <a:pt x="326797" y="289663"/>
                    <a:pt x="405403" y="408374"/>
                  </a:cubicBezTo>
                  <a:cubicBezTo>
                    <a:pt x="484009" y="527085"/>
                    <a:pt x="463155" y="701944"/>
                    <a:pt x="472780" y="716382"/>
                  </a:cubicBezTo>
                  <a:cubicBezTo>
                    <a:pt x="482405" y="730820"/>
                    <a:pt x="493635" y="578420"/>
                    <a:pt x="463155" y="495001"/>
                  </a:cubicBezTo>
                  <a:cubicBezTo>
                    <a:pt x="432675" y="411582"/>
                    <a:pt x="368506" y="296079"/>
                    <a:pt x="289900" y="215869"/>
                  </a:cubicBezTo>
                  <a:cubicBezTo>
                    <a:pt x="211294" y="135659"/>
                    <a:pt x="-18108" y="-27971"/>
                    <a:pt x="1142" y="4113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5" name="フリーフォーム 1524">
              <a:extLst>
                <a:ext uri="{FF2B5EF4-FFF2-40B4-BE49-F238E27FC236}">
                  <a16:creationId xmlns:a16="http://schemas.microsoft.com/office/drawing/2014/main" id="{0F721523-1E04-CC89-837E-2B4877B6292F}"/>
                </a:ext>
              </a:extLst>
            </p:cNvPr>
            <p:cNvSpPr/>
            <p:nvPr/>
          </p:nvSpPr>
          <p:spPr>
            <a:xfrm>
              <a:off x="5716363" y="2484746"/>
              <a:ext cx="551683" cy="947084"/>
            </a:xfrm>
            <a:custGeom>
              <a:avLst/>
              <a:gdLst>
                <a:gd name="connsiteX0" fmla="*/ 549683 w 551683"/>
                <a:gd name="connsiteY0" fmla="*/ 8197 h 947084"/>
                <a:gd name="connsiteX1" fmla="*/ 29919 w 551683"/>
                <a:gd name="connsiteY1" fmla="*/ 912972 h 947084"/>
                <a:gd name="connsiteX2" fmla="*/ 78045 w 551683"/>
                <a:gd name="connsiteY2" fmla="*/ 730092 h 947084"/>
                <a:gd name="connsiteX3" fmla="*/ 203174 w 551683"/>
                <a:gd name="connsiteY3" fmla="*/ 479835 h 947084"/>
                <a:gd name="connsiteX4" fmla="*/ 549683 w 551683"/>
                <a:gd name="connsiteY4" fmla="*/ 8197 h 94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683" h="947084">
                  <a:moveTo>
                    <a:pt x="549683" y="8197"/>
                  </a:moveTo>
                  <a:cubicBezTo>
                    <a:pt x="520807" y="80387"/>
                    <a:pt x="108525" y="792656"/>
                    <a:pt x="29919" y="912972"/>
                  </a:cubicBezTo>
                  <a:cubicBezTo>
                    <a:pt x="-48687" y="1033288"/>
                    <a:pt x="49169" y="802282"/>
                    <a:pt x="78045" y="730092"/>
                  </a:cubicBezTo>
                  <a:cubicBezTo>
                    <a:pt x="106921" y="657903"/>
                    <a:pt x="119755" y="598547"/>
                    <a:pt x="203174" y="479835"/>
                  </a:cubicBezTo>
                  <a:cubicBezTo>
                    <a:pt x="286593" y="361123"/>
                    <a:pt x="578559" y="-63993"/>
                    <a:pt x="549683" y="8197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6" name="フリーフォーム 1525">
              <a:extLst>
                <a:ext uri="{FF2B5EF4-FFF2-40B4-BE49-F238E27FC236}">
                  <a16:creationId xmlns:a16="http://schemas.microsoft.com/office/drawing/2014/main" id="{2363A96C-21F3-AB8E-B9D9-96730382B069}"/>
                </a:ext>
              </a:extLst>
            </p:cNvPr>
            <p:cNvSpPr/>
            <p:nvPr/>
          </p:nvSpPr>
          <p:spPr>
            <a:xfrm>
              <a:off x="4610501" y="2666084"/>
              <a:ext cx="158972" cy="385300"/>
            </a:xfrm>
            <a:custGeom>
              <a:avLst/>
              <a:gdLst>
                <a:gd name="connsiteX0" fmla="*/ 0 w 158972"/>
                <a:gd name="connsiteY0" fmla="*/ 114 h 385300"/>
                <a:gd name="connsiteX1" fmla="*/ 154004 w 158972"/>
                <a:gd name="connsiteY1" fmla="*/ 231120 h 385300"/>
                <a:gd name="connsiteX2" fmla="*/ 115503 w 158972"/>
                <a:gd name="connsiteY2" fmla="*/ 385124 h 385300"/>
                <a:gd name="connsiteX3" fmla="*/ 154004 w 158972"/>
                <a:gd name="connsiteY3" fmla="*/ 202244 h 385300"/>
                <a:gd name="connsiteX4" fmla="*/ 0 w 158972"/>
                <a:gd name="connsiteY4" fmla="*/ 114 h 38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72" h="385300">
                  <a:moveTo>
                    <a:pt x="0" y="114"/>
                  </a:moveTo>
                  <a:cubicBezTo>
                    <a:pt x="0" y="4927"/>
                    <a:pt x="134754" y="166952"/>
                    <a:pt x="154004" y="231120"/>
                  </a:cubicBezTo>
                  <a:cubicBezTo>
                    <a:pt x="173254" y="295288"/>
                    <a:pt x="115503" y="389937"/>
                    <a:pt x="115503" y="385124"/>
                  </a:cubicBezTo>
                  <a:cubicBezTo>
                    <a:pt x="115503" y="380311"/>
                    <a:pt x="176463" y="261600"/>
                    <a:pt x="154004" y="202244"/>
                  </a:cubicBezTo>
                  <a:cubicBezTo>
                    <a:pt x="131545" y="142888"/>
                    <a:pt x="0" y="-4699"/>
                    <a:pt x="0" y="11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7" name="フリーフォーム 1526">
              <a:extLst>
                <a:ext uri="{FF2B5EF4-FFF2-40B4-BE49-F238E27FC236}">
                  <a16:creationId xmlns:a16="http://schemas.microsoft.com/office/drawing/2014/main" id="{A80F23E6-3064-9D35-B32C-2AAE531DBC23}"/>
                </a:ext>
              </a:extLst>
            </p:cNvPr>
            <p:cNvSpPr/>
            <p:nvPr/>
          </p:nvSpPr>
          <p:spPr>
            <a:xfrm>
              <a:off x="4645747" y="3022188"/>
              <a:ext cx="314725" cy="474338"/>
            </a:xfrm>
            <a:custGeom>
              <a:avLst/>
              <a:gdLst>
                <a:gd name="connsiteX0" fmla="*/ 61007 w 314725"/>
                <a:gd name="connsiteY0" fmla="*/ 145 h 474338"/>
                <a:gd name="connsiteX1" fmla="*/ 32131 w 314725"/>
                <a:gd name="connsiteY1" fmla="*/ 279277 h 474338"/>
                <a:gd name="connsiteX2" fmla="*/ 311264 w 314725"/>
                <a:gd name="connsiteY2" fmla="*/ 471783 h 474338"/>
                <a:gd name="connsiteX3" fmla="*/ 176510 w 314725"/>
                <a:gd name="connsiteY3" fmla="*/ 385155 h 474338"/>
                <a:gd name="connsiteX4" fmla="*/ 3255 w 314725"/>
                <a:gd name="connsiteY4" fmla="*/ 317778 h 474338"/>
                <a:gd name="connsiteX5" fmla="*/ 61007 w 314725"/>
                <a:gd name="connsiteY5" fmla="*/ 145 h 47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725" h="474338">
                  <a:moveTo>
                    <a:pt x="61007" y="145"/>
                  </a:moveTo>
                  <a:cubicBezTo>
                    <a:pt x="65820" y="-6272"/>
                    <a:pt x="-9578" y="200671"/>
                    <a:pt x="32131" y="279277"/>
                  </a:cubicBezTo>
                  <a:cubicBezTo>
                    <a:pt x="73840" y="357883"/>
                    <a:pt x="287201" y="454137"/>
                    <a:pt x="311264" y="471783"/>
                  </a:cubicBezTo>
                  <a:cubicBezTo>
                    <a:pt x="335327" y="489429"/>
                    <a:pt x="227845" y="410822"/>
                    <a:pt x="176510" y="385155"/>
                  </a:cubicBezTo>
                  <a:cubicBezTo>
                    <a:pt x="125175" y="359488"/>
                    <a:pt x="22505" y="380342"/>
                    <a:pt x="3255" y="317778"/>
                  </a:cubicBezTo>
                  <a:cubicBezTo>
                    <a:pt x="-15995" y="255214"/>
                    <a:pt x="56194" y="6562"/>
                    <a:pt x="61007" y="145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8" name="フリーフォーム 1527">
              <a:extLst>
                <a:ext uri="{FF2B5EF4-FFF2-40B4-BE49-F238E27FC236}">
                  <a16:creationId xmlns:a16="http://schemas.microsoft.com/office/drawing/2014/main" id="{A22D45A5-C63A-D047-5D56-F6CE33224907}"/>
                </a:ext>
              </a:extLst>
            </p:cNvPr>
            <p:cNvSpPr/>
            <p:nvPr/>
          </p:nvSpPr>
          <p:spPr>
            <a:xfrm>
              <a:off x="4479925" y="2098463"/>
              <a:ext cx="390187" cy="58120"/>
            </a:xfrm>
            <a:custGeom>
              <a:avLst/>
              <a:gdLst>
                <a:gd name="connsiteX0" fmla="*/ 0 w 390187"/>
                <a:gd name="connsiteY0" fmla="*/ 12912 h 58120"/>
                <a:gd name="connsiteX1" fmla="*/ 127000 w 390187"/>
                <a:gd name="connsiteY1" fmla="*/ 22437 h 58120"/>
                <a:gd name="connsiteX2" fmla="*/ 133350 w 390187"/>
                <a:gd name="connsiteY2" fmla="*/ 3387 h 58120"/>
                <a:gd name="connsiteX3" fmla="*/ 254000 w 390187"/>
                <a:gd name="connsiteY3" fmla="*/ 38312 h 58120"/>
                <a:gd name="connsiteX4" fmla="*/ 225425 w 390187"/>
                <a:gd name="connsiteY4" fmla="*/ 9737 h 58120"/>
                <a:gd name="connsiteX5" fmla="*/ 387350 w 390187"/>
                <a:gd name="connsiteY5" fmla="*/ 57362 h 58120"/>
                <a:gd name="connsiteX6" fmla="*/ 317500 w 390187"/>
                <a:gd name="connsiteY6" fmla="*/ 38312 h 58120"/>
                <a:gd name="connsiteX7" fmla="*/ 177800 w 390187"/>
                <a:gd name="connsiteY7" fmla="*/ 28787 h 58120"/>
                <a:gd name="connsiteX8" fmla="*/ 111125 w 390187"/>
                <a:gd name="connsiteY8" fmla="*/ 212 h 58120"/>
                <a:gd name="connsiteX9" fmla="*/ 127000 w 390187"/>
                <a:gd name="connsiteY9" fmla="*/ 16087 h 58120"/>
                <a:gd name="connsiteX10" fmla="*/ 0 w 390187"/>
                <a:gd name="connsiteY10" fmla="*/ 12912 h 5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187" h="58120">
                  <a:moveTo>
                    <a:pt x="0" y="12912"/>
                  </a:moveTo>
                  <a:cubicBezTo>
                    <a:pt x="0" y="13970"/>
                    <a:pt x="104775" y="24024"/>
                    <a:pt x="127000" y="22437"/>
                  </a:cubicBezTo>
                  <a:cubicBezTo>
                    <a:pt x="149225" y="20850"/>
                    <a:pt x="112183" y="741"/>
                    <a:pt x="133350" y="3387"/>
                  </a:cubicBezTo>
                  <a:cubicBezTo>
                    <a:pt x="154517" y="6033"/>
                    <a:pt x="238654" y="37254"/>
                    <a:pt x="254000" y="38312"/>
                  </a:cubicBezTo>
                  <a:cubicBezTo>
                    <a:pt x="269346" y="39370"/>
                    <a:pt x="203200" y="6562"/>
                    <a:pt x="225425" y="9737"/>
                  </a:cubicBezTo>
                  <a:cubicBezTo>
                    <a:pt x="247650" y="12912"/>
                    <a:pt x="372004" y="52599"/>
                    <a:pt x="387350" y="57362"/>
                  </a:cubicBezTo>
                  <a:cubicBezTo>
                    <a:pt x="402696" y="62125"/>
                    <a:pt x="352425" y="43075"/>
                    <a:pt x="317500" y="38312"/>
                  </a:cubicBezTo>
                  <a:cubicBezTo>
                    <a:pt x="282575" y="33550"/>
                    <a:pt x="212196" y="35137"/>
                    <a:pt x="177800" y="28787"/>
                  </a:cubicBezTo>
                  <a:cubicBezTo>
                    <a:pt x="143404" y="22437"/>
                    <a:pt x="119592" y="2329"/>
                    <a:pt x="111125" y="212"/>
                  </a:cubicBezTo>
                  <a:cubicBezTo>
                    <a:pt x="102658" y="-1905"/>
                    <a:pt x="145521" y="12383"/>
                    <a:pt x="127000" y="16087"/>
                  </a:cubicBezTo>
                  <a:cubicBezTo>
                    <a:pt x="108479" y="19791"/>
                    <a:pt x="0" y="11854"/>
                    <a:pt x="0" y="1291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9" name="フリーフォーム 1528">
              <a:extLst>
                <a:ext uri="{FF2B5EF4-FFF2-40B4-BE49-F238E27FC236}">
                  <a16:creationId xmlns:a16="http://schemas.microsoft.com/office/drawing/2014/main" id="{8E0B8F77-DBBB-E712-C629-E87B9CEEE185}"/>
                </a:ext>
              </a:extLst>
            </p:cNvPr>
            <p:cNvSpPr/>
            <p:nvPr/>
          </p:nvSpPr>
          <p:spPr>
            <a:xfrm>
              <a:off x="4676180" y="2532404"/>
              <a:ext cx="99390" cy="189040"/>
            </a:xfrm>
            <a:custGeom>
              <a:avLst/>
              <a:gdLst>
                <a:gd name="connsiteX0" fmla="*/ 94 w 99390"/>
                <a:gd name="connsiteY0" fmla="*/ 2249 h 189040"/>
                <a:gd name="connsiteX1" fmla="*/ 88325 w 99390"/>
                <a:gd name="connsiteY1" fmla="*/ 130585 h 189040"/>
                <a:gd name="connsiteX2" fmla="*/ 96346 w 99390"/>
                <a:gd name="connsiteY2" fmla="*/ 186733 h 189040"/>
                <a:gd name="connsiteX3" fmla="*/ 72283 w 99390"/>
                <a:gd name="connsiteY3" fmla="*/ 58396 h 189040"/>
                <a:gd name="connsiteX4" fmla="*/ 94 w 99390"/>
                <a:gd name="connsiteY4" fmla="*/ 2249 h 18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90" h="189040">
                  <a:moveTo>
                    <a:pt x="94" y="2249"/>
                  </a:moveTo>
                  <a:cubicBezTo>
                    <a:pt x="2768" y="14280"/>
                    <a:pt x="72283" y="99838"/>
                    <a:pt x="88325" y="130585"/>
                  </a:cubicBezTo>
                  <a:cubicBezTo>
                    <a:pt x="104367" y="161332"/>
                    <a:pt x="99020" y="198764"/>
                    <a:pt x="96346" y="186733"/>
                  </a:cubicBezTo>
                  <a:cubicBezTo>
                    <a:pt x="93672" y="174702"/>
                    <a:pt x="92336" y="87807"/>
                    <a:pt x="72283" y="58396"/>
                  </a:cubicBezTo>
                  <a:cubicBezTo>
                    <a:pt x="52231" y="28986"/>
                    <a:pt x="-2580" y="-9782"/>
                    <a:pt x="94" y="224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0" name="フリーフォーム 1529">
              <a:extLst>
                <a:ext uri="{FF2B5EF4-FFF2-40B4-BE49-F238E27FC236}">
                  <a16:creationId xmlns:a16="http://schemas.microsoft.com/office/drawing/2014/main" id="{2BC8F9A0-2451-4DD5-620B-212941886576}"/>
                </a:ext>
              </a:extLst>
            </p:cNvPr>
            <p:cNvSpPr/>
            <p:nvPr/>
          </p:nvSpPr>
          <p:spPr>
            <a:xfrm>
              <a:off x="5324174" y="2414337"/>
              <a:ext cx="186289" cy="137843"/>
            </a:xfrm>
            <a:custGeom>
              <a:avLst/>
              <a:gdLst>
                <a:gd name="connsiteX0" fmla="*/ 106079 w 186289"/>
                <a:gd name="connsiteY0" fmla="*/ 0 h 137843"/>
                <a:gd name="connsiteX1" fmla="*/ 49931 w 186289"/>
                <a:gd name="connsiteY1" fmla="*/ 128337 h 137843"/>
                <a:gd name="connsiteX2" fmla="*/ 186289 w 186289"/>
                <a:gd name="connsiteY2" fmla="*/ 128337 h 137843"/>
                <a:gd name="connsiteX3" fmla="*/ 1805 w 186289"/>
                <a:gd name="connsiteY3" fmla="*/ 128337 h 137843"/>
                <a:gd name="connsiteX4" fmla="*/ 106079 w 186289"/>
                <a:gd name="connsiteY4" fmla="*/ 0 h 13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289" h="137843">
                  <a:moveTo>
                    <a:pt x="106079" y="0"/>
                  </a:moveTo>
                  <a:cubicBezTo>
                    <a:pt x="114100" y="0"/>
                    <a:pt x="36563" y="106948"/>
                    <a:pt x="49931" y="128337"/>
                  </a:cubicBezTo>
                  <a:cubicBezTo>
                    <a:pt x="63299" y="149727"/>
                    <a:pt x="186289" y="128337"/>
                    <a:pt x="186289" y="128337"/>
                  </a:cubicBezTo>
                  <a:cubicBezTo>
                    <a:pt x="178268" y="128337"/>
                    <a:pt x="19184" y="147053"/>
                    <a:pt x="1805" y="128337"/>
                  </a:cubicBezTo>
                  <a:cubicBezTo>
                    <a:pt x="-15574" y="109621"/>
                    <a:pt x="98058" y="0"/>
                    <a:pt x="106079" y="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1" name="フリーフォーム 1530">
              <a:extLst>
                <a:ext uri="{FF2B5EF4-FFF2-40B4-BE49-F238E27FC236}">
                  <a16:creationId xmlns:a16="http://schemas.microsoft.com/office/drawing/2014/main" id="{D56252EB-17D7-32C0-6683-04A81970C517}"/>
                </a:ext>
              </a:extLst>
            </p:cNvPr>
            <p:cNvSpPr/>
            <p:nvPr/>
          </p:nvSpPr>
          <p:spPr>
            <a:xfrm>
              <a:off x="4250464" y="1701065"/>
              <a:ext cx="434969" cy="2019301"/>
            </a:xfrm>
            <a:custGeom>
              <a:avLst/>
              <a:gdLst>
                <a:gd name="connsiteX0" fmla="*/ 92936 w 434969"/>
                <a:gd name="connsiteY0" fmla="*/ 735 h 2019301"/>
                <a:gd name="connsiteX1" fmla="*/ 16736 w 434969"/>
                <a:gd name="connsiteY1" fmla="*/ 745802 h 2019301"/>
                <a:gd name="connsiteX2" fmla="*/ 414669 w 434969"/>
                <a:gd name="connsiteY2" fmla="*/ 1956535 h 2019301"/>
                <a:gd name="connsiteX3" fmla="*/ 338469 w 434969"/>
                <a:gd name="connsiteY3" fmla="*/ 1744868 h 2019301"/>
                <a:gd name="connsiteX4" fmla="*/ 8269 w 434969"/>
                <a:gd name="connsiteY4" fmla="*/ 872802 h 2019301"/>
                <a:gd name="connsiteX5" fmla="*/ 92936 w 434969"/>
                <a:gd name="connsiteY5" fmla="*/ 735 h 201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969" h="2019301">
                  <a:moveTo>
                    <a:pt x="92936" y="735"/>
                  </a:moveTo>
                  <a:cubicBezTo>
                    <a:pt x="94347" y="-20432"/>
                    <a:pt x="-36886" y="419835"/>
                    <a:pt x="16736" y="745802"/>
                  </a:cubicBezTo>
                  <a:cubicBezTo>
                    <a:pt x="70358" y="1071769"/>
                    <a:pt x="361047" y="1790024"/>
                    <a:pt x="414669" y="1956535"/>
                  </a:cubicBezTo>
                  <a:cubicBezTo>
                    <a:pt x="468291" y="2123046"/>
                    <a:pt x="406202" y="1925490"/>
                    <a:pt x="338469" y="1744868"/>
                  </a:cubicBezTo>
                  <a:cubicBezTo>
                    <a:pt x="270736" y="1564246"/>
                    <a:pt x="49191" y="1157846"/>
                    <a:pt x="8269" y="872802"/>
                  </a:cubicBezTo>
                  <a:cubicBezTo>
                    <a:pt x="-32653" y="587758"/>
                    <a:pt x="91525" y="21902"/>
                    <a:pt x="92936" y="735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2" name="フリーフォーム 1531">
              <a:extLst>
                <a:ext uri="{FF2B5EF4-FFF2-40B4-BE49-F238E27FC236}">
                  <a16:creationId xmlns:a16="http://schemas.microsoft.com/office/drawing/2014/main" id="{BBE5BB4A-8EE0-30A2-9B3A-1CD62F6AF49F}"/>
                </a:ext>
              </a:extLst>
            </p:cNvPr>
            <p:cNvSpPr/>
            <p:nvPr/>
          </p:nvSpPr>
          <p:spPr>
            <a:xfrm>
              <a:off x="5510121" y="2484662"/>
              <a:ext cx="435051" cy="1141669"/>
            </a:xfrm>
            <a:custGeom>
              <a:avLst/>
              <a:gdLst>
                <a:gd name="connsiteX0" fmla="*/ 1679 w 435051"/>
                <a:gd name="connsiteY0" fmla="*/ 1139071 h 1141669"/>
                <a:gd name="connsiteX1" fmla="*/ 425012 w 435051"/>
                <a:gd name="connsiteY1" fmla="*/ 38405 h 1141669"/>
                <a:gd name="connsiteX2" fmla="*/ 281079 w 435051"/>
                <a:gd name="connsiteY2" fmla="*/ 334738 h 1141669"/>
                <a:gd name="connsiteX3" fmla="*/ 1679 w 435051"/>
                <a:gd name="connsiteY3" fmla="*/ 1139071 h 114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051" h="1141669">
                  <a:moveTo>
                    <a:pt x="1679" y="1139071"/>
                  </a:moveTo>
                  <a:cubicBezTo>
                    <a:pt x="25668" y="1089682"/>
                    <a:pt x="378445" y="172460"/>
                    <a:pt x="425012" y="38405"/>
                  </a:cubicBezTo>
                  <a:cubicBezTo>
                    <a:pt x="471579" y="-95651"/>
                    <a:pt x="344579" y="149883"/>
                    <a:pt x="281079" y="334738"/>
                  </a:cubicBezTo>
                  <a:cubicBezTo>
                    <a:pt x="217579" y="519593"/>
                    <a:pt x="-22310" y="1188460"/>
                    <a:pt x="1679" y="1139071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3" name="フリーフォーム 1532">
              <a:extLst>
                <a:ext uri="{FF2B5EF4-FFF2-40B4-BE49-F238E27FC236}">
                  <a16:creationId xmlns:a16="http://schemas.microsoft.com/office/drawing/2014/main" id="{E419525F-A2A1-65D3-C59F-CAE6F537E6A9}"/>
                </a:ext>
              </a:extLst>
            </p:cNvPr>
            <p:cNvSpPr/>
            <p:nvPr/>
          </p:nvSpPr>
          <p:spPr>
            <a:xfrm>
              <a:off x="4537705" y="3053140"/>
              <a:ext cx="264753" cy="423998"/>
            </a:xfrm>
            <a:custGeom>
              <a:avLst/>
              <a:gdLst>
                <a:gd name="connsiteX0" fmla="*/ 428 w 264753"/>
                <a:gd name="connsiteY0" fmla="*/ 3327 h 423998"/>
                <a:gd name="connsiteX1" fmla="*/ 254428 w 264753"/>
                <a:gd name="connsiteY1" fmla="*/ 418193 h 423998"/>
                <a:gd name="connsiteX2" fmla="*/ 195162 w 264753"/>
                <a:gd name="connsiteY2" fmla="*/ 231927 h 423998"/>
                <a:gd name="connsiteX3" fmla="*/ 428 w 264753"/>
                <a:gd name="connsiteY3" fmla="*/ 3327 h 4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753" h="423998">
                  <a:moveTo>
                    <a:pt x="428" y="3327"/>
                  </a:moveTo>
                  <a:cubicBezTo>
                    <a:pt x="10306" y="34371"/>
                    <a:pt x="221972" y="380093"/>
                    <a:pt x="254428" y="418193"/>
                  </a:cubicBezTo>
                  <a:cubicBezTo>
                    <a:pt x="286884" y="456293"/>
                    <a:pt x="236084" y="296838"/>
                    <a:pt x="195162" y="231927"/>
                  </a:cubicBezTo>
                  <a:cubicBezTo>
                    <a:pt x="154240" y="167016"/>
                    <a:pt x="-9450" y="-27717"/>
                    <a:pt x="428" y="3327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4" name="フリーフォーム 1533">
              <a:extLst>
                <a:ext uri="{FF2B5EF4-FFF2-40B4-BE49-F238E27FC236}">
                  <a16:creationId xmlns:a16="http://schemas.microsoft.com/office/drawing/2014/main" id="{615FD8B9-CA5D-B47C-CCEB-967B820F896A}"/>
                </a:ext>
              </a:extLst>
            </p:cNvPr>
            <p:cNvSpPr/>
            <p:nvPr/>
          </p:nvSpPr>
          <p:spPr>
            <a:xfrm>
              <a:off x="4262772" y="2082115"/>
              <a:ext cx="36057" cy="494862"/>
            </a:xfrm>
            <a:custGeom>
              <a:avLst/>
              <a:gdLst>
                <a:gd name="connsiteX0" fmla="*/ 5693 w 36057"/>
                <a:gd name="connsiteY0" fmla="*/ 896 h 494862"/>
                <a:gd name="connsiteX1" fmla="*/ 5693 w 36057"/>
                <a:gd name="connsiteY1" fmla="*/ 194400 h 494862"/>
                <a:gd name="connsiteX2" fmla="*/ 36046 w 36057"/>
                <a:gd name="connsiteY2" fmla="*/ 494141 h 494862"/>
                <a:gd name="connsiteX3" fmla="*/ 1899 w 36057"/>
                <a:gd name="connsiteY3" fmla="*/ 270283 h 494862"/>
                <a:gd name="connsiteX4" fmla="*/ 5693 w 36057"/>
                <a:gd name="connsiteY4" fmla="*/ 896 h 49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57" h="494862">
                  <a:moveTo>
                    <a:pt x="5693" y="896"/>
                  </a:moveTo>
                  <a:cubicBezTo>
                    <a:pt x="6325" y="-11751"/>
                    <a:pt x="634" y="112193"/>
                    <a:pt x="5693" y="194400"/>
                  </a:cubicBezTo>
                  <a:cubicBezTo>
                    <a:pt x="10752" y="276608"/>
                    <a:pt x="36678" y="481494"/>
                    <a:pt x="36046" y="494141"/>
                  </a:cubicBezTo>
                  <a:cubicBezTo>
                    <a:pt x="35414" y="506788"/>
                    <a:pt x="7590" y="349961"/>
                    <a:pt x="1899" y="270283"/>
                  </a:cubicBezTo>
                  <a:cubicBezTo>
                    <a:pt x="-3792" y="190605"/>
                    <a:pt x="5061" y="13543"/>
                    <a:pt x="5693" y="89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5" name="フリーフォーム 1534">
              <a:extLst>
                <a:ext uri="{FF2B5EF4-FFF2-40B4-BE49-F238E27FC236}">
                  <a16:creationId xmlns:a16="http://schemas.microsoft.com/office/drawing/2014/main" id="{0A4699BC-3316-23EB-D90B-BAB516932F6E}"/>
                </a:ext>
              </a:extLst>
            </p:cNvPr>
            <p:cNvSpPr/>
            <p:nvPr/>
          </p:nvSpPr>
          <p:spPr>
            <a:xfrm>
              <a:off x="4242103" y="3359711"/>
              <a:ext cx="769823" cy="566143"/>
            </a:xfrm>
            <a:custGeom>
              <a:avLst/>
              <a:gdLst>
                <a:gd name="connsiteX0" fmla="*/ 81041 w 769823"/>
                <a:gd name="connsiteY0" fmla="*/ 263165 h 566143"/>
                <a:gd name="connsiteX1" fmla="*/ 706074 w 769823"/>
                <a:gd name="connsiteY1" fmla="*/ 540957 h 566143"/>
                <a:gd name="connsiteX2" fmla="*/ 515092 w 769823"/>
                <a:gd name="connsiteY2" fmla="*/ 552532 h 566143"/>
                <a:gd name="connsiteX3" fmla="*/ 769735 w 769823"/>
                <a:gd name="connsiteY3" fmla="*/ 535170 h 566143"/>
                <a:gd name="connsiteX4" fmla="*/ 538241 w 769823"/>
                <a:gd name="connsiteY4" fmla="*/ 413636 h 566143"/>
                <a:gd name="connsiteX5" fmla="*/ 98403 w 769823"/>
                <a:gd name="connsiteY5" fmla="*/ 2735 h 566143"/>
                <a:gd name="connsiteX6" fmla="*/ 283598 w 769823"/>
                <a:gd name="connsiteY6" fmla="*/ 228441 h 566143"/>
                <a:gd name="connsiteX7" fmla="*/ 115765 w 769823"/>
                <a:gd name="connsiteY7" fmla="*/ 101119 h 566143"/>
                <a:gd name="connsiteX8" fmla="*/ 167851 w 769823"/>
                <a:gd name="connsiteY8" fmla="*/ 187930 h 566143"/>
                <a:gd name="connsiteX9" fmla="*/ 19 w 769823"/>
                <a:gd name="connsiteY9" fmla="*/ 158993 h 566143"/>
                <a:gd name="connsiteX10" fmla="*/ 156277 w 769823"/>
                <a:gd name="connsiteY10" fmla="*/ 240016 h 566143"/>
                <a:gd name="connsiteX11" fmla="*/ 81041 w 769823"/>
                <a:gd name="connsiteY11" fmla="*/ 263165 h 56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9823" h="566143">
                  <a:moveTo>
                    <a:pt x="81041" y="263165"/>
                  </a:moveTo>
                  <a:cubicBezTo>
                    <a:pt x="172674" y="313322"/>
                    <a:pt x="633732" y="492729"/>
                    <a:pt x="706074" y="540957"/>
                  </a:cubicBezTo>
                  <a:cubicBezTo>
                    <a:pt x="778416" y="589185"/>
                    <a:pt x="504482" y="553496"/>
                    <a:pt x="515092" y="552532"/>
                  </a:cubicBezTo>
                  <a:cubicBezTo>
                    <a:pt x="525702" y="551568"/>
                    <a:pt x="765877" y="558319"/>
                    <a:pt x="769735" y="535170"/>
                  </a:cubicBezTo>
                  <a:cubicBezTo>
                    <a:pt x="773593" y="512021"/>
                    <a:pt x="650130" y="502375"/>
                    <a:pt x="538241" y="413636"/>
                  </a:cubicBezTo>
                  <a:cubicBezTo>
                    <a:pt x="426352" y="324897"/>
                    <a:pt x="140843" y="33601"/>
                    <a:pt x="98403" y="2735"/>
                  </a:cubicBezTo>
                  <a:cubicBezTo>
                    <a:pt x="55963" y="-28131"/>
                    <a:pt x="280704" y="212044"/>
                    <a:pt x="283598" y="228441"/>
                  </a:cubicBezTo>
                  <a:cubicBezTo>
                    <a:pt x="286492" y="244838"/>
                    <a:pt x="135056" y="107871"/>
                    <a:pt x="115765" y="101119"/>
                  </a:cubicBezTo>
                  <a:cubicBezTo>
                    <a:pt x="96474" y="94367"/>
                    <a:pt x="187142" y="178284"/>
                    <a:pt x="167851" y="187930"/>
                  </a:cubicBezTo>
                  <a:cubicBezTo>
                    <a:pt x="148560" y="197576"/>
                    <a:pt x="1948" y="150312"/>
                    <a:pt x="19" y="158993"/>
                  </a:cubicBezTo>
                  <a:cubicBezTo>
                    <a:pt x="-1910" y="167674"/>
                    <a:pt x="140844" y="225548"/>
                    <a:pt x="156277" y="240016"/>
                  </a:cubicBezTo>
                  <a:cubicBezTo>
                    <a:pt x="171710" y="254484"/>
                    <a:pt x="-10592" y="213008"/>
                    <a:pt x="81041" y="26316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6" name="フリーフォーム 1535">
              <a:extLst>
                <a:ext uri="{FF2B5EF4-FFF2-40B4-BE49-F238E27FC236}">
                  <a16:creationId xmlns:a16="http://schemas.microsoft.com/office/drawing/2014/main" id="{3DD879CA-8C13-5239-13D6-0EBD4246A71F}"/>
                </a:ext>
              </a:extLst>
            </p:cNvPr>
            <p:cNvSpPr/>
            <p:nvPr/>
          </p:nvSpPr>
          <p:spPr>
            <a:xfrm>
              <a:off x="4734036" y="3078770"/>
              <a:ext cx="1256421" cy="891377"/>
            </a:xfrm>
            <a:custGeom>
              <a:avLst/>
              <a:gdLst>
                <a:gd name="connsiteX0" fmla="*/ 1244288 w 1256421"/>
                <a:gd name="connsiteY0" fmla="*/ 185291 h 891377"/>
                <a:gd name="connsiteX1" fmla="*/ 787088 w 1256421"/>
                <a:gd name="connsiteY1" fmla="*/ 706152 h 891377"/>
                <a:gd name="connsiteX2" fmla="*/ 891260 w 1256421"/>
                <a:gd name="connsiteY2" fmla="*/ 677215 h 891377"/>
                <a:gd name="connsiteX3" fmla="*/ 648192 w 1256421"/>
                <a:gd name="connsiteY3" fmla="*/ 769812 h 891377"/>
                <a:gd name="connsiteX4" fmla="*/ 758151 w 1256421"/>
                <a:gd name="connsiteY4" fmla="*/ 775600 h 891377"/>
                <a:gd name="connsiteX5" fmla="*/ 561382 w 1256421"/>
                <a:gd name="connsiteY5" fmla="*/ 816111 h 891377"/>
                <a:gd name="connsiteX6" fmla="*/ 711853 w 1256421"/>
                <a:gd name="connsiteY6" fmla="*/ 839260 h 891377"/>
                <a:gd name="connsiteX7" fmla="*/ 347250 w 1256421"/>
                <a:gd name="connsiteY7" fmla="*/ 862410 h 891377"/>
                <a:gd name="connsiteX8" fmla="*/ 503508 w 1256421"/>
                <a:gd name="connsiteY8" fmla="*/ 891346 h 891377"/>
                <a:gd name="connsiteX9" fmla="*/ 353037 w 1256421"/>
                <a:gd name="connsiteY9" fmla="*/ 856622 h 891377"/>
                <a:gd name="connsiteX10" fmla="*/ 10 w 1256421"/>
                <a:gd name="connsiteY10" fmla="*/ 671427 h 891377"/>
                <a:gd name="connsiteX11" fmla="*/ 364612 w 1256421"/>
                <a:gd name="connsiteY11" fmla="*/ 787174 h 891377"/>
                <a:gd name="connsiteX12" fmla="*/ 601893 w 1256421"/>
                <a:gd name="connsiteY12" fmla="*/ 694577 h 891377"/>
                <a:gd name="connsiteX13" fmla="*/ 434060 w 1256421"/>
                <a:gd name="connsiteY13" fmla="*/ 787174 h 891377"/>
                <a:gd name="connsiteX14" fmla="*/ 816025 w 1256421"/>
                <a:gd name="connsiteY14" fmla="*/ 619341 h 891377"/>
                <a:gd name="connsiteX15" fmla="*/ 706065 w 1256421"/>
                <a:gd name="connsiteY15" fmla="*/ 659853 h 891377"/>
                <a:gd name="connsiteX16" fmla="*/ 844961 w 1256421"/>
                <a:gd name="connsiteY16" fmla="*/ 544106 h 891377"/>
                <a:gd name="connsiteX17" fmla="*/ 1203777 w 1256421"/>
                <a:gd name="connsiteY17" fmla="*/ 96 h 891377"/>
                <a:gd name="connsiteX18" fmla="*/ 862323 w 1256421"/>
                <a:gd name="connsiteY18" fmla="*/ 497807 h 891377"/>
                <a:gd name="connsiteX19" fmla="*/ 1099605 w 1256421"/>
                <a:gd name="connsiteY19" fmla="*/ 277888 h 891377"/>
                <a:gd name="connsiteX20" fmla="*/ 1244288 w 1256421"/>
                <a:gd name="connsiteY20" fmla="*/ 185291 h 89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56421" h="891377">
                  <a:moveTo>
                    <a:pt x="1244288" y="185291"/>
                  </a:moveTo>
                  <a:cubicBezTo>
                    <a:pt x="1192202" y="256668"/>
                    <a:pt x="845926" y="624165"/>
                    <a:pt x="787088" y="706152"/>
                  </a:cubicBezTo>
                  <a:cubicBezTo>
                    <a:pt x="728250" y="788139"/>
                    <a:pt x="914409" y="666605"/>
                    <a:pt x="891260" y="677215"/>
                  </a:cubicBezTo>
                  <a:cubicBezTo>
                    <a:pt x="868111" y="687825"/>
                    <a:pt x="670377" y="753415"/>
                    <a:pt x="648192" y="769812"/>
                  </a:cubicBezTo>
                  <a:cubicBezTo>
                    <a:pt x="626007" y="786209"/>
                    <a:pt x="772619" y="767884"/>
                    <a:pt x="758151" y="775600"/>
                  </a:cubicBezTo>
                  <a:cubicBezTo>
                    <a:pt x="743683" y="783316"/>
                    <a:pt x="569098" y="805501"/>
                    <a:pt x="561382" y="816111"/>
                  </a:cubicBezTo>
                  <a:cubicBezTo>
                    <a:pt x="553666" y="826721"/>
                    <a:pt x="747542" y="831544"/>
                    <a:pt x="711853" y="839260"/>
                  </a:cubicBezTo>
                  <a:cubicBezTo>
                    <a:pt x="676164" y="846976"/>
                    <a:pt x="381974" y="853729"/>
                    <a:pt x="347250" y="862410"/>
                  </a:cubicBezTo>
                  <a:cubicBezTo>
                    <a:pt x="312526" y="871091"/>
                    <a:pt x="502544" y="892311"/>
                    <a:pt x="503508" y="891346"/>
                  </a:cubicBezTo>
                  <a:cubicBezTo>
                    <a:pt x="504472" y="890381"/>
                    <a:pt x="436953" y="893275"/>
                    <a:pt x="353037" y="856622"/>
                  </a:cubicBezTo>
                  <a:cubicBezTo>
                    <a:pt x="269121" y="819969"/>
                    <a:pt x="-1919" y="683002"/>
                    <a:pt x="10" y="671427"/>
                  </a:cubicBezTo>
                  <a:cubicBezTo>
                    <a:pt x="1939" y="659852"/>
                    <a:pt x="264298" y="783316"/>
                    <a:pt x="364612" y="787174"/>
                  </a:cubicBezTo>
                  <a:cubicBezTo>
                    <a:pt x="464926" y="791032"/>
                    <a:pt x="590318" y="694577"/>
                    <a:pt x="601893" y="694577"/>
                  </a:cubicBezTo>
                  <a:cubicBezTo>
                    <a:pt x="613468" y="694577"/>
                    <a:pt x="398371" y="799713"/>
                    <a:pt x="434060" y="787174"/>
                  </a:cubicBezTo>
                  <a:cubicBezTo>
                    <a:pt x="469749" y="774635"/>
                    <a:pt x="770691" y="640561"/>
                    <a:pt x="816025" y="619341"/>
                  </a:cubicBezTo>
                  <a:cubicBezTo>
                    <a:pt x="861359" y="598121"/>
                    <a:pt x="701242" y="672392"/>
                    <a:pt x="706065" y="659853"/>
                  </a:cubicBezTo>
                  <a:cubicBezTo>
                    <a:pt x="710888" y="647314"/>
                    <a:pt x="762009" y="654066"/>
                    <a:pt x="844961" y="544106"/>
                  </a:cubicBezTo>
                  <a:cubicBezTo>
                    <a:pt x="927913" y="434147"/>
                    <a:pt x="1200883" y="7812"/>
                    <a:pt x="1203777" y="96"/>
                  </a:cubicBezTo>
                  <a:cubicBezTo>
                    <a:pt x="1206671" y="-7620"/>
                    <a:pt x="879685" y="451508"/>
                    <a:pt x="862323" y="497807"/>
                  </a:cubicBezTo>
                  <a:cubicBezTo>
                    <a:pt x="844961" y="544106"/>
                    <a:pt x="1031121" y="325151"/>
                    <a:pt x="1099605" y="277888"/>
                  </a:cubicBezTo>
                  <a:cubicBezTo>
                    <a:pt x="1168089" y="230625"/>
                    <a:pt x="1296374" y="113914"/>
                    <a:pt x="1244288" y="18529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7" name="フリーフォーム 1536">
              <a:extLst>
                <a:ext uri="{FF2B5EF4-FFF2-40B4-BE49-F238E27FC236}">
                  <a16:creationId xmlns:a16="http://schemas.microsoft.com/office/drawing/2014/main" id="{A0E7BDDE-2A37-B124-17DE-0CB491ECDB53}"/>
                </a:ext>
              </a:extLst>
            </p:cNvPr>
            <p:cNvSpPr/>
            <p:nvPr/>
          </p:nvSpPr>
          <p:spPr>
            <a:xfrm>
              <a:off x="5723506" y="3396472"/>
              <a:ext cx="278175" cy="951144"/>
            </a:xfrm>
            <a:custGeom>
              <a:avLst/>
              <a:gdLst>
                <a:gd name="connsiteX0" fmla="*/ 277967 w 278175"/>
                <a:gd name="connsiteY0" fmla="*/ 698 h 951144"/>
                <a:gd name="connsiteX1" fmla="*/ 173795 w 278175"/>
                <a:gd name="connsiteY1" fmla="*/ 301639 h 951144"/>
                <a:gd name="connsiteX2" fmla="*/ 104347 w 278175"/>
                <a:gd name="connsiteY2" fmla="*/ 666242 h 951144"/>
                <a:gd name="connsiteX3" fmla="*/ 98560 w 278175"/>
                <a:gd name="connsiteY3" fmla="*/ 538920 h 951144"/>
                <a:gd name="connsiteX4" fmla="*/ 58048 w 278175"/>
                <a:gd name="connsiteY4" fmla="*/ 938247 h 951144"/>
                <a:gd name="connsiteX5" fmla="*/ 175 w 278175"/>
                <a:gd name="connsiteY5" fmla="*/ 787776 h 951144"/>
                <a:gd name="connsiteX6" fmla="*/ 40686 w 278175"/>
                <a:gd name="connsiteY6" fmla="*/ 151169 h 951144"/>
                <a:gd name="connsiteX7" fmla="*/ 58048 w 278175"/>
                <a:gd name="connsiteY7" fmla="*/ 417386 h 951144"/>
                <a:gd name="connsiteX8" fmla="*/ 150646 w 278175"/>
                <a:gd name="connsiteY8" fmla="*/ 116444 h 951144"/>
                <a:gd name="connsiteX9" fmla="*/ 144859 w 278175"/>
                <a:gd name="connsiteY9" fmla="*/ 214829 h 951144"/>
                <a:gd name="connsiteX10" fmla="*/ 277967 w 278175"/>
                <a:gd name="connsiteY10" fmla="*/ 698 h 95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175" h="951144">
                  <a:moveTo>
                    <a:pt x="277967" y="698"/>
                  </a:moveTo>
                  <a:cubicBezTo>
                    <a:pt x="282790" y="15166"/>
                    <a:pt x="202732" y="190715"/>
                    <a:pt x="173795" y="301639"/>
                  </a:cubicBezTo>
                  <a:cubicBezTo>
                    <a:pt x="144858" y="412563"/>
                    <a:pt x="116886" y="626695"/>
                    <a:pt x="104347" y="666242"/>
                  </a:cubicBezTo>
                  <a:cubicBezTo>
                    <a:pt x="91808" y="705789"/>
                    <a:pt x="106276" y="493586"/>
                    <a:pt x="98560" y="538920"/>
                  </a:cubicBezTo>
                  <a:cubicBezTo>
                    <a:pt x="90843" y="584254"/>
                    <a:pt x="74445" y="896771"/>
                    <a:pt x="58048" y="938247"/>
                  </a:cubicBezTo>
                  <a:cubicBezTo>
                    <a:pt x="41650" y="979723"/>
                    <a:pt x="3069" y="918956"/>
                    <a:pt x="175" y="787776"/>
                  </a:cubicBezTo>
                  <a:cubicBezTo>
                    <a:pt x="-2719" y="656596"/>
                    <a:pt x="31040" y="212901"/>
                    <a:pt x="40686" y="151169"/>
                  </a:cubicBezTo>
                  <a:cubicBezTo>
                    <a:pt x="50332" y="89437"/>
                    <a:pt x="39722" y="423173"/>
                    <a:pt x="58048" y="417386"/>
                  </a:cubicBezTo>
                  <a:cubicBezTo>
                    <a:pt x="76374" y="411599"/>
                    <a:pt x="136177" y="150204"/>
                    <a:pt x="150646" y="116444"/>
                  </a:cubicBezTo>
                  <a:cubicBezTo>
                    <a:pt x="165115" y="82684"/>
                    <a:pt x="119781" y="228333"/>
                    <a:pt x="144859" y="214829"/>
                  </a:cubicBezTo>
                  <a:cubicBezTo>
                    <a:pt x="169937" y="201325"/>
                    <a:pt x="273144" y="-13770"/>
                    <a:pt x="277967" y="69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8" name="フリーフォーム 1537">
              <a:extLst>
                <a:ext uri="{FF2B5EF4-FFF2-40B4-BE49-F238E27FC236}">
                  <a16:creationId xmlns:a16="http://schemas.microsoft.com/office/drawing/2014/main" id="{8804276D-A87C-5636-85CD-C3D167183F00}"/>
                </a:ext>
              </a:extLst>
            </p:cNvPr>
            <p:cNvSpPr/>
            <p:nvPr/>
          </p:nvSpPr>
          <p:spPr>
            <a:xfrm>
              <a:off x="4571809" y="3848536"/>
              <a:ext cx="232447" cy="729172"/>
            </a:xfrm>
            <a:custGeom>
              <a:avLst/>
              <a:gdLst>
                <a:gd name="connsiteX0" fmla="*/ 191 w 232447"/>
                <a:gd name="connsiteY0" fmla="*/ 46 h 729172"/>
                <a:gd name="connsiteX1" fmla="*/ 144875 w 232447"/>
                <a:gd name="connsiteY1" fmla="*/ 202603 h 729172"/>
                <a:gd name="connsiteX2" fmla="*/ 139087 w 232447"/>
                <a:gd name="connsiteY2" fmla="*/ 434097 h 729172"/>
                <a:gd name="connsiteX3" fmla="*/ 179599 w 232447"/>
                <a:gd name="connsiteY3" fmla="*/ 347287 h 729172"/>
                <a:gd name="connsiteX4" fmla="*/ 231685 w 232447"/>
                <a:gd name="connsiteY4" fmla="*/ 723464 h 729172"/>
                <a:gd name="connsiteX5" fmla="*/ 208535 w 232447"/>
                <a:gd name="connsiteY5" fmla="*/ 549844 h 729172"/>
                <a:gd name="connsiteX6" fmla="*/ 179599 w 232447"/>
                <a:gd name="connsiteY6" fmla="*/ 219965 h 729172"/>
                <a:gd name="connsiteX7" fmla="*/ 191 w 232447"/>
                <a:gd name="connsiteY7" fmla="*/ 46 h 72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447" h="729172">
                  <a:moveTo>
                    <a:pt x="191" y="46"/>
                  </a:moveTo>
                  <a:cubicBezTo>
                    <a:pt x="-5596" y="-2848"/>
                    <a:pt x="121726" y="130261"/>
                    <a:pt x="144875" y="202603"/>
                  </a:cubicBezTo>
                  <a:cubicBezTo>
                    <a:pt x="168024" y="274945"/>
                    <a:pt x="133300" y="409983"/>
                    <a:pt x="139087" y="434097"/>
                  </a:cubicBezTo>
                  <a:cubicBezTo>
                    <a:pt x="144874" y="458211"/>
                    <a:pt x="164166" y="299059"/>
                    <a:pt x="179599" y="347287"/>
                  </a:cubicBezTo>
                  <a:cubicBezTo>
                    <a:pt x="195032" y="395515"/>
                    <a:pt x="226862" y="689705"/>
                    <a:pt x="231685" y="723464"/>
                  </a:cubicBezTo>
                  <a:cubicBezTo>
                    <a:pt x="236508" y="757224"/>
                    <a:pt x="217216" y="633761"/>
                    <a:pt x="208535" y="549844"/>
                  </a:cubicBezTo>
                  <a:cubicBezTo>
                    <a:pt x="199854" y="465927"/>
                    <a:pt x="211429" y="303882"/>
                    <a:pt x="179599" y="219965"/>
                  </a:cubicBezTo>
                  <a:cubicBezTo>
                    <a:pt x="147769" y="136049"/>
                    <a:pt x="5978" y="2940"/>
                    <a:pt x="191" y="4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9" name="フリーフォーム 1538">
              <a:extLst>
                <a:ext uri="{FF2B5EF4-FFF2-40B4-BE49-F238E27FC236}">
                  <a16:creationId xmlns:a16="http://schemas.microsoft.com/office/drawing/2014/main" id="{FE6197DB-61A8-C3C8-A98A-CD3350440860}"/>
                </a:ext>
              </a:extLst>
            </p:cNvPr>
            <p:cNvSpPr/>
            <p:nvPr/>
          </p:nvSpPr>
          <p:spPr>
            <a:xfrm>
              <a:off x="4883313" y="3993266"/>
              <a:ext cx="485144" cy="52829"/>
            </a:xfrm>
            <a:custGeom>
              <a:avLst/>
              <a:gdLst>
                <a:gd name="connsiteX0" fmla="*/ 6991 w 485144"/>
                <a:gd name="connsiteY0" fmla="*/ 46299 h 52829"/>
                <a:gd name="connsiteX1" fmla="*/ 481553 w 485144"/>
                <a:gd name="connsiteY1" fmla="*/ 0 h 52829"/>
                <a:gd name="connsiteX2" fmla="*/ 215335 w 485144"/>
                <a:gd name="connsiteY2" fmla="*/ 46299 h 52829"/>
                <a:gd name="connsiteX3" fmla="*/ 6991 w 485144"/>
                <a:gd name="connsiteY3" fmla="*/ 46299 h 5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144" h="52829">
                  <a:moveTo>
                    <a:pt x="6991" y="46299"/>
                  </a:moveTo>
                  <a:cubicBezTo>
                    <a:pt x="51361" y="38582"/>
                    <a:pt x="446829" y="0"/>
                    <a:pt x="481553" y="0"/>
                  </a:cubicBezTo>
                  <a:cubicBezTo>
                    <a:pt x="516277" y="0"/>
                    <a:pt x="289606" y="36654"/>
                    <a:pt x="215335" y="46299"/>
                  </a:cubicBezTo>
                  <a:cubicBezTo>
                    <a:pt x="141064" y="55944"/>
                    <a:pt x="-37379" y="54016"/>
                    <a:pt x="6991" y="4629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0" name="フリーフォーム 1539">
              <a:extLst>
                <a:ext uri="{FF2B5EF4-FFF2-40B4-BE49-F238E27FC236}">
                  <a16:creationId xmlns:a16="http://schemas.microsoft.com/office/drawing/2014/main" id="{AC22974A-80B6-B53C-3AB3-23F91DC5051C}"/>
                </a:ext>
              </a:extLst>
            </p:cNvPr>
            <p:cNvSpPr/>
            <p:nvPr/>
          </p:nvSpPr>
          <p:spPr>
            <a:xfrm>
              <a:off x="4884514" y="4351704"/>
              <a:ext cx="787098" cy="370870"/>
            </a:xfrm>
            <a:custGeom>
              <a:avLst/>
              <a:gdLst>
                <a:gd name="connsiteX0" fmla="*/ 2 w 787098"/>
                <a:gd name="connsiteY0" fmla="*/ 370767 h 370870"/>
                <a:gd name="connsiteX1" fmla="*/ 324094 w 787098"/>
                <a:gd name="connsiteY1" fmla="*/ 173997 h 370870"/>
                <a:gd name="connsiteX2" fmla="*/ 214134 w 787098"/>
                <a:gd name="connsiteY2" fmla="*/ 156635 h 370870"/>
                <a:gd name="connsiteX3" fmla="*/ 630823 w 787098"/>
                <a:gd name="connsiteY3" fmla="*/ 179785 h 370870"/>
                <a:gd name="connsiteX4" fmla="*/ 607673 w 787098"/>
                <a:gd name="connsiteY4" fmla="*/ 139273 h 370870"/>
                <a:gd name="connsiteX5" fmla="*/ 787081 w 787098"/>
                <a:gd name="connsiteY5" fmla="*/ 377 h 370870"/>
                <a:gd name="connsiteX6" fmla="*/ 596099 w 787098"/>
                <a:gd name="connsiteY6" fmla="*/ 98762 h 370870"/>
                <a:gd name="connsiteX7" fmla="*/ 300944 w 787098"/>
                <a:gd name="connsiteY7" fmla="*/ 116124 h 370870"/>
                <a:gd name="connsiteX8" fmla="*/ 497714 w 787098"/>
                <a:gd name="connsiteY8" fmla="*/ 139273 h 370870"/>
                <a:gd name="connsiteX9" fmla="*/ 318306 w 787098"/>
                <a:gd name="connsiteY9" fmla="*/ 145061 h 370870"/>
                <a:gd name="connsiteX10" fmla="*/ 2 w 787098"/>
                <a:gd name="connsiteY10" fmla="*/ 370767 h 37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7098" h="370870">
                  <a:moveTo>
                    <a:pt x="2" y="370767"/>
                  </a:moveTo>
                  <a:cubicBezTo>
                    <a:pt x="967" y="375590"/>
                    <a:pt x="288405" y="209686"/>
                    <a:pt x="324094" y="173997"/>
                  </a:cubicBezTo>
                  <a:cubicBezTo>
                    <a:pt x="359783" y="138308"/>
                    <a:pt x="163013" y="155670"/>
                    <a:pt x="214134" y="156635"/>
                  </a:cubicBezTo>
                  <a:cubicBezTo>
                    <a:pt x="265255" y="157600"/>
                    <a:pt x="565233" y="182679"/>
                    <a:pt x="630823" y="179785"/>
                  </a:cubicBezTo>
                  <a:cubicBezTo>
                    <a:pt x="696413" y="176891"/>
                    <a:pt x="581630" y="169174"/>
                    <a:pt x="607673" y="139273"/>
                  </a:cubicBezTo>
                  <a:cubicBezTo>
                    <a:pt x="633716" y="109372"/>
                    <a:pt x="789010" y="7129"/>
                    <a:pt x="787081" y="377"/>
                  </a:cubicBezTo>
                  <a:cubicBezTo>
                    <a:pt x="785152" y="-6375"/>
                    <a:pt x="677122" y="79471"/>
                    <a:pt x="596099" y="98762"/>
                  </a:cubicBezTo>
                  <a:cubicBezTo>
                    <a:pt x="515076" y="118053"/>
                    <a:pt x="317342" y="109372"/>
                    <a:pt x="300944" y="116124"/>
                  </a:cubicBezTo>
                  <a:cubicBezTo>
                    <a:pt x="284547" y="122876"/>
                    <a:pt x="494820" y="134450"/>
                    <a:pt x="497714" y="139273"/>
                  </a:cubicBezTo>
                  <a:cubicBezTo>
                    <a:pt x="500608" y="144096"/>
                    <a:pt x="397400" y="105514"/>
                    <a:pt x="318306" y="145061"/>
                  </a:cubicBezTo>
                  <a:cubicBezTo>
                    <a:pt x="239212" y="184608"/>
                    <a:pt x="-963" y="365944"/>
                    <a:pt x="2" y="37076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1" name="フリーフォーム 1540">
              <a:extLst>
                <a:ext uri="{FF2B5EF4-FFF2-40B4-BE49-F238E27FC236}">
                  <a16:creationId xmlns:a16="http://schemas.microsoft.com/office/drawing/2014/main" id="{253EBF7F-29B1-DE67-C66E-034CDC4EBC95}"/>
                </a:ext>
              </a:extLst>
            </p:cNvPr>
            <p:cNvSpPr/>
            <p:nvPr/>
          </p:nvSpPr>
          <p:spPr>
            <a:xfrm>
              <a:off x="4398138" y="4702860"/>
              <a:ext cx="108128" cy="928460"/>
            </a:xfrm>
            <a:custGeom>
              <a:avLst/>
              <a:gdLst>
                <a:gd name="connsiteX0" fmla="*/ 242 w 108128"/>
                <a:gd name="connsiteY0" fmla="*/ 2249 h 928460"/>
                <a:gd name="connsiteX1" fmla="*/ 75477 w 108128"/>
                <a:gd name="connsiteY1" fmla="*/ 251105 h 928460"/>
                <a:gd name="connsiteX2" fmla="*/ 69690 w 108128"/>
                <a:gd name="connsiteY2" fmla="*/ 586770 h 928460"/>
                <a:gd name="connsiteX3" fmla="*/ 98627 w 108128"/>
                <a:gd name="connsiteY3" fmla="*/ 465236 h 928460"/>
                <a:gd name="connsiteX4" fmla="*/ 92839 w 108128"/>
                <a:gd name="connsiteY4" fmla="*/ 928224 h 928460"/>
                <a:gd name="connsiteX5" fmla="*/ 104414 w 108128"/>
                <a:gd name="connsiteY5" fmla="*/ 395788 h 928460"/>
                <a:gd name="connsiteX6" fmla="*/ 242 w 108128"/>
                <a:gd name="connsiteY6" fmla="*/ 2249 h 9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128" h="928460">
                  <a:moveTo>
                    <a:pt x="242" y="2249"/>
                  </a:moveTo>
                  <a:cubicBezTo>
                    <a:pt x="-4581" y="-21865"/>
                    <a:pt x="63902" y="153685"/>
                    <a:pt x="75477" y="251105"/>
                  </a:cubicBezTo>
                  <a:cubicBezTo>
                    <a:pt x="87052" y="348525"/>
                    <a:pt x="65832" y="551082"/>
                    <a:pt x="69690" y="586770"/>
                  </a:cubicBezTo>
                  <a:cubicBezTo>
                    <a:pt x="73548" y="622458"/>
                    <a:pt x="94769" y="408327"/>
                    <a:pt x="98627" y="465236"/>
                  </a:cubicBezTo>
                  <a:cubicBezTo>
                    <a:pt x="102485" y="522145"/>
                    <a:pt x="91875" y="939799"/>
                    <a:pt x="92839" y="928224"/>
                  </a:cubicBezTo>
                  <a:cubicBezTo>
                    <a:pt x="93803" y="916649"/>
                    <a:pt x="116953" y="545294"/>
                    <a:pt x="104414" y="395788"/>
                  </a:cubicBezTo>
                  <a:cubicBezTo>
                    <a:pt x="91875" y="246282"/>
                    <a:pt x="5065" y="26363"/>
                    <a:pt x="242" y="224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2" name="フリーフォーム 1541">
              <a:extLst>
                <a:ext uri="{FF2B5EF4-FFF2-40B4-BE49-F238E27FC236}">
                  <a16:creationId xmlns:a16="http://schemas.microsoft.com/office/drawing/2014/main" id="{45E7A24E-5A05-5654-44AB-50B7BE324295}"/>
                </a:ext>
              </a:extLst>
            </p:cNvPr>
            <p:cNvSpPr/>
            <p:nvPr/>
          </p:nvSpPr>
          <p:spPr>
            <a:xfrm>
              <a:off x="4976398" y="4085482"/>
              <a:ext cx="561774" cy="113466"/>
            </a:xfrm>
            <a:custGeom>
              <a:avLst/>
              <a:gdLst>
                <a:gd name="connsiteX0" fmla="*/ 6503 w 561774"/>
                <a:gd name="connsiteY0" fmla="*/ 110341 h 113466"/>
                <a:gd name="connsiteX1" fmla="*/ 556301 w 561774"/>
                <a:gd name="connsiteY1" fmla="*/ 381 h 113466"/>
                <a:gd name="connsiteX2" fmla="*/ 272721 w 561774"/>
                <a:gd name="connsiteY2" fmla="*/ 75617 h 113466"/>
                <a:gd name="connsiteX3" fmla="*/ 6503 w 561774"/>
                <a:gd name="connsiteY3" fmla="*/ 110341 h 11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774" h="113466">
                  <a:moveTo>
                    <a:pt x="6503" y="110341"/>
                  </a:moveTo>
                  <a:cubicBezTo>
                    <a:pt x="53766" y="97802"/>
                    <a:pt x="511931" y="6168"/>
                    <a:pt x="556301" y="381"/>
                  </a:cubicBezTo>
                  <a:cubicBezTo>
                    <a:pt x="600671" y="-5406"/>
                    <a:pt x="363389" y="56326"/>
                    <a:pt x="272721" y="75617"/>
                  </a:cubicBezTo>
                  <a:cubicBezTo>
                    <a:pt x="182053" y="94908"/>
                    <a:pt x="-40760" y="122880"/>
                    <a:pt x="6503" y="11034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3" name="フリーフォーム 1542">
              <a:extLst>
                <a:ext uri="{FF2B5EF4-FFF2-40B4-BE49-F238E27FC236}">
                  <a16:creationId xmlns:a16="http://schemas.microsoft.com/office/drawing/2014/main" id="{FFD7E049-04E7-1E22-62E6-56BD1E2D23C3}"/>
                </a:ext>
              </a:extLst>
            </p:cNvPr>
            <p:cNvSpPr/>
            <p:nvPr/>
          </p:nvSpPr>
          <p:spPr>
            <a:xfrm>
              <a:off x="4494090" y="3865886"/>
              <a:ext cx="101222" cy="457361"/>
            </a:xfrm>
            <a:custGeom>
              <a:avLst/>
              <a:gdLst>
                <a:gd name="connsiteX0" fmla="*/ 20037 w 101222"/>
                <a:gd name="connsiteY0" fmla="*/ 58 h 457361"/>
                <a:gd name="connsiteX1" fmla="*/ 25824 w 101222"/>
                <a:gd name="connsiteY1" fmla="*/ 260489 h 457361"/>
                <a:gd name="connsiteX2" fmla="*/ 101059 w 101222"/>
                <a:gd name="connsiteY2" fmla="*/ 457258 h 457361"/>
                <a:gd name="connsiteX3" fmla="*/ 2675 w 101222"/>
                <a:gd name="connsiteY3" fmla="*/ 283638 h 457361"/>
                <a:gd name="connsiteX4" fmla="*/ 20037 w 101222"/>
                <a:gd name="connsiteY4" fmla="*/ 58 h 4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22" h="457361">
                  <a:moveTo>
                    <a:pt x="20037" y="58"/>
                  </a:moveTo>
                  <a:cubicBezTo>
                    <a:pt x="23895" y="-3800"/>
                    <a:pt x="12320" y="184289"/>
                    <a:pt x="25824" y="260489"/>
                  </a:cubicBezTo>
                  <a:cubicBezTo>
                    <a:pt x="39328" y="336689"/>
                    <a:pt x="104917" y="453400"/>
                    <a:pt x="101059" y="457258"/>
                  </a:cubicBezTo>
                  <a:cubicBezTo>
                    <a:pt x="97201" y="461116"/>
                    <a:pt x="13285" y="355980"/>
                    <a:pt x="2675" y="283638"/>
                  </a:cubicBezTo>
                  <a:cubicBezTo>
                    <a:pt x="-7935" y="211296"/>
                    <a:pt x="16179" y="3916"/>
                    <a:pt x="20037" y="5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4" name="フリーフォーム 1543">
              <a:extLst>
                <a:ext uri="{FF2B5EF4-FFF2-40B4-BE49-F238E27FC236}">
                  <a16:creationId xmlns:a16="http://schemas.microsoft.com/office/drawing/2014/main" id="{CC7A1E04-02DD-81D1-D164-62CCCF1512E3}"/>
                </a:ext>
              </a:extLst>
            </p:cNvPr>
            <p:cNvSpPr/>
            <p:nvPr/>
          </p:nvSpPr>
          <p:spPr>
            <a:xfrm>
              <a:off x="4282266" y="3574019"/>
              <a:ext cx="764550" cy="1206627"/>
            </a:xfrm>
            <a:custGeom>
              <a:avLst/>
              <a:gdLst>
                <a:gd name="connsiteX0" fmla="*/ 84580 w 764550"/>
                <a:gd name="connsiteY0" fmla="*/ 19104 h 1206627"/>
                <a:gd name="connsiteX1" fmla="*/ 559365 w 764550"/>
                <a:gd name="connsiteY1" fmla="*/ 300458 h 1206627"/>
                <a:gd name="connsiteX2" fmla="*/ 430411 w 764550"/>
                <a:gd name="connsiteY2" fmla="*/ 411827 h 1206627"/>
                <a:gd name="connsiteX3" fmla="*/ 612119 w 764550"/>
                <a:gd name="connsiteY3" fmla="*/ 681458 h 1206627"/>
                <a:gd name="connsiteX4" fmla="*/ 547642 w 764550"/>
                <a:gd name="connsiteY4" fmla="*/ 745935 h 1206627"/>
                <a:gd name="connsiteX5" fmla="*/ 764519 w 764550"/>
                <a:gd name="connsiteY5" fmla="*/ 1197273 h 1206627"/>
                <a:gd name="connsiteX6" fmla="*/ 565226 w 764550"/>
                <a:gd name="connsiteY6" fmla="*/ 1062458 h 1206627"/>
                <a:gd name="connsiteX7" fmla="*/ 166642 w 764550"/>
                <a:gd name="connsiteY7" fmla="*/ 798689 h 1206627"/>
                <a:gd name="connsiteX8" fmla="*/ 172503 w 764550"/>
                <a:gd name="connsiteY8" fmla="*/ 306319 h 1206627"/>
                <a:gd name="connsiteX9" fmla="*/ 8380 w 764550"/>
                <a:gd name="connsiteY9" fmla="*/ 640427 h 1206627"/>
                <a:gd name="connsiteX10" fmla="*/ 25965 w 764550"/>
                <a:gd name="connsiteY10" fmla="*/ 376658 h 1206627"/>
                <a:gd name="connsiteX11" fmla="*/ 43549 w 764550"/>
                <a:gd name="connsiteY11" fmla="*/ 65996 h 1206627"/>
                <a:gd name="connsiteX12" fmla="*/ 84580 w 764550"/>
                <a:gd name="connsiteY12" fmla="*/ 19104 h 120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50" h="1206627">
                  <a:moveTo>
                    <a:pt x="84580" y="19104"/>
                  </a:moveTo>
                  <a:cubicBezTo>
                    <a:pt x="170549" y="58181"/>
                    <a:pt x="501727" y="235004"/>
                    <a:pt x="559365" y="300458"/>
                  </a:cubicBezTo>
                  <a:cubicBezTo>
                    <a:pt x="617003" y="365912"/>
                    <a:pt x="421619" y="348327"/>
                    <a:pt x="430411" y="411827"/>
                  </a:cubicBezTo>
                  <a:cubicBezTo>
                    <a:pt x="439203" y="475327"/>
                    <a:pt x="592581" y="625773"/>
                    <a:pt x="612119" y="681458"/>
                  </a:cubicBezTo>
                  <a:cubicBezTo>
                    <a:pt x="631658" y="737143"/>
                    <a:pt x="522242" y="659966"/>
                    <a:pt x="547642" y="745935"/>
                  </a:cubicBezTo>
                  <a:cubicBezTo>
                    <a:pt x="573042" y="831904"/>
                    <a:pt x="761588" y="1144519"/>
                    <a:pt x="764519" y="1197273"/>
                  </a:cubicBezTo>
                  <a:cubicBezTo>
                    <a:pt x="767450" y="1250027"/>
                    <a:pt x="565226" y="1062458"/>
                    <a:pt x="565226" y="1062458"/>
                  </a:cubicBezTo>
                  <a:cubicBezTo>
                    <a:pt x="465580" y="996027"/>
                    <a:pt x="232096" y="924712"/>
                    <a:pt x="166642" y="798689"/>
                  </a:cubicBezTo>
                  <a:cubicBezTo>
                    <a:pt x="101188" y="672666"/>
                    <a:pt x="198880" y="332696"/>
                    <a:pt x="172503" y="306319"/>
                  </a:cubicBezTo>
                  <a:cubicBezTo>
                    <a:pt x="146126" y="279942"/>
                    <a:pt x="32803" y="628704"/>
                    <a:pt x="8380" y="640427"/>
                  </a:cubicBezTo>
                  <a:cubicBezTo>
                    <a:pt x="-16043" y="652150"/>
                    <a:pt x="20103" y="472397"/>
                    <a:pt x="25965" y="376658"/>
                  </a:cubicBezTo>
                  <a:cubicBezTo>
                    <a:pt x="31826" y="280920"/>
                    <a:pt x="34757" y="128519"/>
                    <a:pt x="43549" y="65996"/>
                  </a:cubicBezTo>
                  <a:cubicBezTo>
                    <a:pt x="52341" y="3473"/>
                    <a:pt x="-1389" y="-19973"/>
                    <a:pt x="84580" y="19104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5" name="フリーフォーム 1544">
              <a:extLst>
                <a:ext uri="{FF2B5EF4-FFF2-40B4-BE49-F238E27FC236}">
                  <a16:creationId xmlns:a16="http://schemas.microsoft.com/office/drawing/2014/main" id="{4077D5D7-03B6-F124-B753-81E8E0194390}"/>
                </a:ext>
              </a:extLst>
            </p:cNvPr>
            <p:cNvSpPr/>
            <p:nvPr/>
          </p:nvSpPr>
          <p:spPr>
            <a:xfrm>
              <a:off x="4519201" y="3399463"/>
              <a:ext cx="1427904" cy="1688827"/>
            </a:xfrm>
            <a:custGeom>
              <a:avLst/>
              <a:gdLst>
                <a:gd name="connsiteX0" fmla="*/ 263814 w 1427904"/>
                <a:gd name="connsiteY0" fmla="*/ 422260 h 1688827"/>
                <a:gd name="connsiteX1" fmla="*/ 726876 w 1427904"/>
                <a:gd name="connsiteY1" fmla="*/ 498460 h 1688827"/>
                <a:gd name="connsiteX2" fmla="*/ 1412676 w 1427904"/>
                <a:gd name="connsiteY2" fmla="*/ 6091 h 1688827"/>
                <a:gd name="connsiteX3" fmla="*/ 1207522 w 1427904"/>
                <a:gd name="connsiteY3" fmla="*/ 263999 h 1688827"/>
                <a:gd name="connsiteX4" fmla="*/ 1266137 w 1427904"/>
                <a:gd name="connsiteY4" fmla="*/ 850152 h 1688827"/>
                <a:gd name="connsiteX5" fmla="*/ 1143045 w 1427904"/>
                <a:gd name="connsiteY5" fmla="*/ 1002552 h 1688827"/>
                <a:gd name="connsiteX6" fmla="*/ 1131322 w 1427904"/>
                <a:gd name="connsiteY6" fmla="*/ 1172537 h 1688827"/>
                <a:gd name="connsiteX7" fmla="*/ 879276 w 1427904"/>
                <a:gd name="connsiteY7" fmla="*/ 1330799 h 1688827"/>
                <a:gd name="connsiteX8" fmla="*/ 832384 w 1427904"/>
                <a:gd name="connsiteY8" fmla="*/ 1688352 h 1688827"/>
                <a:gd name="connsiteX9" fmla="*/ 767907 w 1427904"/>
                <a:gd name="connsiteY9" fmla="*/ 1248737 h 1688827"/>
                <a:gd name="connsiteX10" fmla="*/ 398630 w 1427904"/>
                <a:gd name="connsiteY10" fmla="*/ 1248737 h 1688827"/>
                <a:gd name="connsiteX11" fmla="*/ 328291 w 1427904"/>
                <a:gd name="connsiteY11" fmla="*/ 1418722 h 1688827"/>
                <a:gd name="connsiteX12" fmla="*/ 433799 w 1427904"/>
                <a:gd name="connsiteY12" fmla="*/ 1219429 h 1688827"/>
                <a:gd name="connsiteX13" fmla="*/ 11768 w 1427904"/>
                <a:gd name="connsiteY13" fmla="*/ 557075 h 1688827"/>
                <a:gd name="connsiteX14" fmla="*/ 117276 w 1427904"/>
                <a:gd name="connsiteY14" fmla="*/ 691891 h 1688827"/>
                <a:gd name="connsiteX15" fmla="*/ 117276 w 1427904"/>
                <a:gd name="connsiteY15" fmla="*/ 451568 h 1688827"/>
                <a:gd name="connsiteX16" fmla="*/ 328291 w 1427904"/>
                <a:gd name="connsiteY16" fmla="*/ 580522 h 1688827"/>
                <a:gd name="connsiteX17" fmla="*/ 263814 w 1427904"/>
                <a:gd name="connsiteY17" fmla="*/ 422260 h 168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7904" h="1688827">
                  <a:moveTo>
                    <a:pt x="263814" y="422260"/>
                  </a:moveTo>
                  <a:cubicBezTo>
                    <a:pt x="330245" y="408583"/>
                    <a:pt x="535399" y="567821"/>
                    <a:pt x="726876" y="498460"/>
                  </a:cubicBezTo>
                  <a:cubicBezTo>
                    <a:pt x="918353" y="429099"/>
                    <a:pt x="1332568" y="45168"/>
                    <a:pt x="1412676" y="6091"/>
                  </a:cubicBezTo>
                  <a:cubicBezTo>
                    <a:pt x="1492784" y="-32986"/>
                    <a:pt x="1231945" y="123322"/>
                    <a:pt x="1207522" y="263999"/>
                  </a:cubicBezTo>
                  <a:cubicBezTo>
                    <a:pt x="1183099" y="404676"/>
                    <a:pt x="1276883" y="727060"/>
                    <a:pt x="1266137" y="850152"/>
                  </a:cubicBezTo>
                  <a:cubicBezTo>
                    <a:pt x="1255391" y="973244"/>
                    <a:pt x="1165514" y="948821"/>
                    <a:pt x="1143045" y="1002552"/>
                  </a:cubicBezTo>
                  <a:cubicBezTo>
                    <a:pt x="1120576" y="1056283"/>
                    <a:pt x="1175283" y="1117829"/>
                    <a:pt x="1131322" y="1172537"/>
                  </a:cubicBezTo>
                  <a:cubicBezTo>
                    <a:pt x="1087361" y="1227245"/>
                    <a:pt x="929099" y="1244830"/>
                    <a:pt x="879276" y="1330799"/>
                  </a:cubicBezTo>
                  <a:cubicBezTo>
                    <a:pt x="829453" y="1416768"/>
                    <a:pt x="850945" y="1702029"/>
                    <a:pt x="832384" y="1688352"/>
                  </a:cubicBezTo>
                  <a:cubicBezTo>
                    <a:pt x="813823" y="1674675"/>
                    <a:pt x="840199" y="1322006"/>
                    <a:pt x="767907" y="1248737"/>
                  </a:cubicBezTo>
                  <a:cubicBezTo>
                    <a:pt x="695615" y="1175468"/>
                    <a:pt x="471899" y="1220406"/>
                    <a:pt x="398630" y="1248737"/>
                  </a:cubicBezTo>
                  <a:cubicBezTo>
                    <a:pt x="325361" y="1277068"/>
                    <a:pt x="322430" y="1423607"/>
                    <a:pt x="328291" y="1418722"/>
                  </a:cubicBezTo>
                  <a:cubicBezTo>
                    <a:pt x="334152" y="1413837"/>
                    <a:pt x="486553" y="1363037"/>
                    <a:pt x="433799" y="1219429"/>
                  </a:cubicBezTo>
                  <a:cubicBezTo>
                    <a:pt x="381045" y="1075821"/>
                    <a:pt x="64522" y="644998"/>
                    <a:pt x="11768" y="557075"/>
                  </a:cubicBezTo>
                  <a:cubicBezTo>
                    <a:pt x="-40986" y="469152"/>
                    <a:pt x="99691" y="709475"/>
                    <a:pt x="117276" y="691891"/>
                  </a:cubicBezTo>
                  <a:cubicBezTo>
                    <a:pt x="134861" y="674307"/>
                    <a:pt x="82107" y="470129"/>
                    <a:pt x="117276" y="451568"/>
                  </a:cubicBezTo>
                  <a:cubicBezTo>
                    <a:pt x="152445" y="433007"/>
                    <a:pt x="301914" y="582476"/>
                    <a:pt x="328291" y="580522"/>
                  </a:cubicBezTo>
                  <a:cubicBezTo>
                    <a:pt x="354668" y="578568"/>
                    <a:pt x="197383" y="435937"/>
                    <a:pt x="263814" y="422260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6" name="フリーフォーム 1545">
              <a:extLst>
                <a:ext uri="{FF2B5EF4-FFF2-40B4-BE49-F238E27FC236}">
                  <a16:creationId xmlns:a16="http://schemas.microsoft.com/office/drawing/2014/main" id="{54CD94D2-8598-9406-A9C3-2DD5AB1EF2FD}"/>
                </a:ext>
              </a:extLst>
            </p:cNvPr>
            <p:cNvSpPr/>
            <p:nvPr/>
          </p:nvSpPr>
          <p:spPr>
            <a:xfrm>
              <a:off x="4342318" y="3965394"/>
              <a:ext cx="1475463" cy="2935353"/>
            </a:xfrm>
            <a:custGeom>
              <a:avLst/>
              <a:gdLst>
                <a:gd name="connsiteX0" fmla="*/ 27551 w 1475463"/>
                <a:gd name="connsiteY0" fmla="*/ 414101 h 2935353"/>
                <a:gd name="connsiteX1" fmla="*/ 479939 w 1475463"/>
                <a:gd name="connsiteY1" fmla="*/ 904989 h 2935353"/>
                <a:gd name="connsiteX2" fmla="*/ 162305 w 1475463"/>
                <a:gd name="connsiteY2" fmla="*/ 1588383 h 2935353"/>
                <a:gd name="connsiteX3" fmla="*/ 268183 w 1475463"/>
                <a:gd name="connsiteY3" fmla="*/ 1540257 h 2935353"/>
                <a:gd name="connsiteX4" fmla="*/ 220057 w 1475463"/>
                <a:gd name="connsiteY4" fmla="*/ 1829014 h 2935353"/>
                <a:gd name="connsiteX5" fmla="*/ 306684 w 1475463"/>
                <a:gd name="connsiteY5" fmla="*/ 2175524 h 2935353"/>
                <a:gd name="connsiteX6" fmla="*/ 306684 w 1475463"/>
                <a:gd name="connsiteY6" fmla="*/ 2926294 h 2935353"/>
                <a:gd name="connsiteX7" fmla="*/ 402937 w 1475463"/>
                <a:gd name="connsiteY7" fmla="*/ 2531659 h 2935353"/>
                <a:gd name="connsiteX8" fmla="*/ 778322 w 1475463"/>
                <a:gd name="connsiteY8" fmla="*/ 1665385 h 2935353"/>
                <a:gd name="connsiteX9" fmla="*/ 402937 w 1475463"/>
                <a:gd name="connsiteY9" fmla="*/ 1492130 h 2935353"/>
                <a:gd name="connsiteX10" fmla="*/ 720570 w 1475463"/>
                <a:gd name="connsiteY10" fmla="*/ 962741 h 2935353"/>
                <a:gd name="connsiteX11" fmla="*/ 1144082 w 1475463"/>
                <a:gd name="connsiteY11" fmla="*/ 827987 h 2935353"/>
                <a:gd name="connsiteX12" fmla="*/ 1471341 w 1475463"/>
                <a:gd name="connsiteY12" fmla="*/ 298598 h 2935353"/>
                <a:gd name="connsiteX13" fmla="*/ 913076 w 1475463"/>
                <a:gd name="connsiteY13" fmla="*/ 471852 h 2935353"/>
                <a:gd name="connsiteX14" fmla="*/ 8301 w 1475463"/>
                <a:gd name="connsiteY14" fmla="*/ 214 h 2935353"/>
                <a:gd name="connsiteX15" fmla="*/ 441438 w 1475463"/>
                <a:gd name="connsiteY15" fmla="*/ 539229 h 2935353"/>
                <a:gd name="connsiteX16" fmla="*/ 27551 w 1475463"/>
                <a:gd name="connsiteY16" fmla="*/ 414101 h 293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5463" h="2935353">
                  <a:moveTo>
                    <a:pt x="27551" y="414101"/>
                  </a:moveTo>
                  <a:cubicBezTo>
                    <a:pt x="33968" y="475061"/>
                    <a:pt x="457480" y="709275"/>
                    <a:pt x="479939" y="904989"/>
                  </a:cubicBezTo>
                  <a:cubicBezTo>
                    <a:pt x="502398" y="1100703"/>
                    <a:pt x="197598" y="1482505"/>
                    <a:pt x="162305" y="1588383"/>
                  </a:cubicBezTo>
                  <a:cubicBezTo>
                    <a:pt x="127012" y="1694261"/>
                    <a:pt x="258558" y="1500152"/>
                    <a:pt x="268183" y="1540257"/>
                  </a:cubicBezTo>
                  <a:cubicBezTo>
                    <a:pt x="277808" y="1580362"/>
                    <a:pt x="213640" y="1723136"/>
                    <a:pt x="220057" y="1829014"/>
                  </a:cubicBezTo>
                  <a:cubicBezTo>
                    <a:pt x="226474" y="1934892"/>
                    <a:pt x="292246" y="1992644"/>
                    <a:pt x="306684" y="2175524"/>
                  </a:cubicBezTo>
                  <a:cubicBezTo>
                    <a:pt x="321122" y="2358404"/>
                    <a:pt x="290642" y="2866938"/>
                    <a:pt x="306684" y="2926294"/>
                  </a:cubicBezTo>
                  <a:cubicBezTo>
                    <a:pt x="322726" y="2985650"/>
                    <a:pt x="324331" y="2741810"/>
                    <a:pt x="402937" y="2531659"/>
                  </a:cubicBezTo>
                  <a:cubicBezTo>
                    <a:pt x="481543" y="2321508"/>
                    <a:pt x="778322" y="1838640"/>
                    <a:pt x="778322" y="1665385"/>
                  </a:cubicBezTo>
                  <a:cubicBezTo>
                    <a:pt x="778322" y="1492130"/>
                    <a:pt x="412562" y="1609237"/>
                    <a:pt x="402937" y="1492130"/>
                  </a:cubicBezTo>
                  <a:cubicBezTo>
                    <a:pt x="393312" y="1375023"/>
                    <a:pt x="597046" y="1073432"/>
                    <a:pt x="720570" y="962741"/>
                  </a:cubicBezTo>
                  <a:cubicBezTo>
                    <a:pt x="844094" y="852051"/>
                    <a:pt x="1018954" y="938678"/>
                    <a:pt x="1144082" y="827987"/>
                  </a:cubicBezTo>
                  <a:cubicBezTo>
                    <a:pt x="1269211" y="717297"/>
                    <a:pt x="1509842" y="357954"/>
                    <a:pt x="1471341" y="298598"/>
                  </a:cubicBezTo>
                  <a:cubicBezTo>
                    <a:pt x="1432840" y="239242"/>
                    <a:pt x="1156916" y="521583"/>
                    <a:pt x="913076" y="471852"/>
                  </a:cubicBezTo>
                  <a:cubicBezTo>
                    <a:pt x="669236" y="422121"/>
                    <a:pt x="86907" y="-11016"/>
                    <a:pt x="8301" y="214"/>
                  </a:cubicBezTo>
                  <a:cubicBezTo>
                    <a:pt x="-70305" y="11443"/>
                    <a:pt x="435021" y="463831"/>
                    <a:pt x="441438" y="539229"/>
                  </a:cubicBezTo>
                  <a:cubicBezTo>
                    <a:pt x="447855" y="614627"/>
                    <a:pt x="21134" y="353141"/>
                    <a:pt x="27551" y="414101"/>
                  </a:cubicBezTo>
                  <a:close/>
                </a:path>
              </a:pathLst>
            </a:custGeom>
            <a:solidFill>
              <a:srgbClr val="4472C4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7" name="フリーフォーム 1546">
              <a:extLst>
                <a:ext uri="{FF2B5EF4-FFF2-40B4-BE49-F238E27FC236}">
                  <a16:creationId xmlns:a16="http://schemas.microsoft.com/office/drawing/2014/main" id="{28B2A776-90D3-1E69-6602-0E50B688C485}"/>
                </a:ext>
              </a:extLst>
            </p:cNvPr>
            <p:cNvSpPr/>
            <p:nvPr/>
          </p:nvSpPr>
          <p:spPr>
            <a:xfrm>
              <a:off x="5619032" y="2834056"/>
              <a:ext cx="182125" cy="234503"/>
            </a:xfrm>
            <a:custGeom>
              <a:avLst/>
              <a:gdLst>
                <a:gd name="connsiteX0" fmla="*/ 718 w 182125"/>
                <a:gd name="connsiteY0" fmla="*/ 1219 h 234503"/>
                <a:gd name="connsiteX1" fmla="*/ 172168 w 182125"/>
                <a:gd name="connsiteY1" fmla="*/ 220294 h 234503"/>
                <a:gd name="connsiteX2" fmla="*/ 156293 w 182125"/>
                <a:gd name="connsiteY2" fmla="*/ 204419 h 234503"/>
                <a:gd name="connsiteX3" fmla="*/ 111843 w 182125"/>
                <a:gd name="connsiteY3" fmla="*/ 134569 h 234503"/>
                <a:gd name="connsiteX4" fmla="*/ 718 w 182125"/>
                <a:gd name="connsiteY4" fmla="*/ 1219 h 2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25" h="234503">
                  <a:moveTo>
                    <a:pt x="718" y="1219"/>
                  </a:moveTo>
                  <a:cubicBezTo>
                    <a:pt x="10772" y="15506"/>
                    <a:pt x="172168" y="220294"/>
                    <a:pt x="172168" y="220294"/>
                  </a:cubicBezTo>
                  <a:cubicBezTo>
                    <a:pt x="198097" y="254161"/>
                    <a:pt x="166347" y="218706"/>
                    <a:pt x="156293" y="204419"/>
                  </a:cubicBezTo>
                  <a:cubicBezTo>
                    <a:pt x="146239" y="190132"/>
                    <a:pt x="134597" y="166848"/>
                    <a:pt x="111843" y="134569"/>
                  </a:cubicBezTo>
                  <a:cubicBezTo>
                    <a:pt x="89089" y="102290"/>
                    <a:pt x="-9336" y="-13068"/>
                    <a:pt x="718" y="121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8" name="フリーフォーム 1547">
              <a:extLst>
                <a:ext uri="{FF2B5EF4-FFF2-40B4-BE49-F238E27FC236}">
                  <a16:creationId xmlns:a16="http://schemas.microsoft.com/office/drawing/2014/main" id="{90725355-2CB6-1FD3-75BE-A16D58D30C2E}"/>
                </a:ext>
              </a:extLst>
            </p:cNvPr>
            <p:cNvSpPr/>
            <p:nvPr/>
          </p:nvSpPr>
          <p:spPr>
            <a:xfrm>
              <a:off x="4844736" y="2117565"/>
              <a:ext cx="124173" cy="136685"/>
            </a:xfrm>
            <a:custGeom>
              <a:avLst/>
              <a:gdLst>
                <a:gd name="connsiteX0" fmla="*/ 314 w 124173"/>
                <a:gd name="connsiteY0" fmla="*/ 160 h 136685"/>
                <a:gd name="connsiteX1" fmla="*/ 57464 w 124173"/>
                <a:gd name="connsiteY1" fmla="*/ 63660 h 136685"/>
                <a:gd name="connsiteX2" fmla="*/ 66989 w 124173"/>
                <a:gd name="connsiteY2" fmla="*/ 35085 h 136685"/>
                <a:gd name="connsiteX3" fmla="*/ 92389 w 124173"/>
                <a:gd name="connsiteY3" fmla="*/ 85885 h 136685"/>
                <a:gd name="connsiteX4" fmla="*/ 124139 w 124173"/>
                <a:gd name="connsiteY4" fmla="*/ 136685 h 136685"/>
                <a:gd name="connsiteX5" fmla="*/ 86039 w 124173"/>
                <a:gd name="connsiteY5" fmla="*/ 85885 h 136685"/>
                <a:gd name="connsiteX6" fmla="*/ 314 w 124173"/>
                <a:gd name="connsiteY6" fmla="*/ 160 h 13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3" h="136685">
                  <a:moveTo>
                    <a:pt x="314" y="160"/>
                  </a:moveTo>
                  <a:cubicBezTo>
                    <a:pt x="-4448" y="-3544"/>
                    <a:pt x="46352" y="57839"/>
                    <a:pt x="57464" y="63660"/>
                  </a:cubicBezTo>
                  <a:cubicBezTo>
                    <a:pt x="68576" y="69481"/>
                    <a:pt x="61168" y="31381"/>
                    <a:pt x="66989" y="35085"/>
                  </a:cubicBezTo>
                  <a:cubicBezTo>
                    <a:pt x="72810" y="38789"/>
                    <a:pt x="82864" y="68952"/>
                    <a:pt x="92389" y="85885"/>
                  </a:cubicBezTo>
                  <a:cubicBezTo>
                    <a:pt x="101914" y="102818"/>
                    <a:pt x="125197" y="136685"/>
                    <a:pt x="124139" y="136685"/>
                  </a:cubicBezTo>
                  <a:cubicBezTo>
                    <a:pt x="123081" y="136685"/>
                    <a:pt x="102972" y="105464"/>
                    <a:pt x="86039" y="85885"/>
                  </a:cubicBezTo>
                  <a:cubicBezTo>
                    <a:pt x="69106" y="66306"/>
                    <a:pt x="5076" y="3864"/>
                    <a:pt x="314" y="16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9" name="フリーフォーム 1548">
              <a:extLst>
                <a:ext uri="{FF2B5EF4-FFF2-40B4-BE49-F238E27FC236}">
                  <a16:creationId xmlns:a16="http://schemas.microsoft.com/office/drawing/2014/main" id="{97FFE991-BEF6-B302-948E-DD199A842598}"/>
                </a:ext>
              </a:extLst>
            </p:cNvPr>
            <p:cNvSpPr/>
            <p:nvPr/>
          </p:nvSpPr>
          <p:spPr>
            <a:xfrm>
              <a:off x="4772023" y="2317344"/>
              <a:ext cx="180983" cy="25849"/>
            </a:xfrm>
            <a:custGeom>
              <a:avLst/>
              <a:gdLst>
                <a:gd name="connsiteX0" fmla="*/ 2 w 180983"/>
                <a:gd name="connsiteY0" fmla="*/ 25806 h 25849"/>
                <a:gd name="connsiteX1" fmla="*/ 120652 w 180983"/>
                <a:gd name="connsiteY1" fmla="*/ 406 h 25849"/>
                <a:gd name="connsiteX2" fmla="*/ 180977 w 180983"/>
                <a:gd name="connsiteY2" fmla="*/ 9931 h 25849"/>
                <a:gd name="connsiteX3" fmla="*/ 123827 w 180983"/>
                <a:gd name="connsiteY3" fmla="*/ 6756 h 25849"/>
                <a:gd name="connsiteX4" fmla="*/ 2 w 180983"/>
                <a:gd name="connsiteY4" fmla="*/ 25806 h 2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83" h="25849">
                  <a:moveTo>
                    <a:pt x="2" y="25806"/>
                  </a:moveTo>
                  <a:cubicBezTo>
                    <a:pt x="-527" y="24748"/>
                    <a:pt x="90490" y="3052"/>
                    <a:pt x="120652" y="406"/>
                  </a:cubicBezTo>
                  <a:cubicBezTo>
                    <a:pt x="150814" y="-2240"/>
                    <a:pt x="180448" y="8873"/>
                    <a:pt x="180977" y="9931"/>
                  </a:cubicBezTo>
                  <a:cubicBezTo>
                    <a:pt x="181506" y="10989"/>
                    <a:pt x="148169" y="5168"/>
                    <a:pt x="123827" y="6756"/>
                  </a:cubicBezTo>
                  <a:cubicBezTo>
                    <a:pt x="99485" y="8343"/>
                    <a:pt x="531" y="26864"/>
                    <a:pt x="2" y="2580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0" name="フリーフォーム 1549">
              <a:extLst>
                <a:ext uri="{FF2B5EF4-FFF2-40B4-BE49-F238E27FC236}">
                  <a16:creationId xmlns:a16="http://schemas.microsoft.com/office/drawing/2014/main" id="{6F5DCE0B-5366-834A-5FFB-6468452B0229}"/>
                </a:ext>
              </a:extLst>
            </p:cNvPr>
            <p:cNvSpPr/>
            <p:nvPr/>
          </p:nvSpPr>
          <p:spPr>
            <a:xfrm>
              <a:off x="4619277" y="2152648"/>
              <a:ext cx="25985" cy="130187"/>
            </a:xfrm>
            <a:custGeom>
              <a:avLst/>
              <a:gdLst>
                <a:gd name="connsiteX0" fmla="*/ 13048 w 25985"/>
                <a:gd name="connsiteY0" fmla="*/ 2 h 130187"/>
                <a:gd name="connsiteX1" fmla="*/ 13048 w 25985"/>
                <a:gd name="connsiteY1" fmla="*/ 92077 h 130187"/>
                <a:gd name="connsiteX2" fmla="*/ 25748 w 25985"/>
                <a:gd name="connsiteY2" fmla="*/ 130177 h 130187"/>
                <a:gd name="connsiteX3" fmla="*/ 348 w 25985"/>
                <a:gd name="connsiteY3" fmla="*/ 95252 h 130187"/>
                <a:gd name="connsiteX4" fmla="*/ 13048 w 25985"/>
                <a:gd name="connsiteY4" fmla="*/ 2 h 13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85" h="130187">
                  <a:moveTo>
                    <a:pt x="13048" y="2"/>
                  </a:moveTo>
                  <a:cubicBezTo>
                    <a:pt x="15165" y="-527"/>
                    <a:pt x="10931" y="70381"/>
                    <a:pt x="13048" y="92077"/>
                  </a:cubicBezTo>
                  <a:cubicBezTo>
                    <a:pt x="15165" y="113773"/>
                    <a:pt x="27865" y="129648"/>
                    <a:pt x="25748" y="130177"/>
                  </a:cubicBezTo>
                  <a:cubicBezTo>
                    <a:pt x="23631" y="130706"/>
                    <a:pt x="2994" y="111127"/>
                    <a:pt x="348" y="95252"/>
                  </a:cubicBezTo>
                  <a:cubicBezTo>
                    <a:pt x="-2298" y="79377"/>
                    <a:pt x="10931" y="531"/>
                    <a:pt x="13048" y="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1" name="フリーフォーム 1550">
              <a:extLst>
                <a:ext uri="{FF2B5EF4-FFF2-40B4-BE49-F238E27FC236}">
                  <a16:creationId xmlns:a16="http://schemas.microsoft.com/office/drawing/2014/main" id="{D450F963-2085-8A96-901E-573E2486E7D7}"/>
                </a:ext>
              </a:extLst>
            </p:cNvPr>
            <p:cNvSpPr/>
            <p:nvPr/>
          </p:nvSpPr>
          <p:spPr>
            <a:xfrm>
              <a:off x="7551146" y="5073886"/>
              <a:ext cx="135467" cy="2086768"/>
            </a:xfrm>
            <a:custGeom>
              <a:avLst/>
              <a:gdLst>
                <a:gd name="connsiteX0" fmla="*/ 101405 w 135467"/>
                <a:gd name="connsiteY0" fmla="*/ 4141 h 2086768"/>
                <a:gd name="connsiteX1" fmla="*/ 119161 w 135467"/>
                <a:gd name="connsiteY1" fmla="*/ 1255893 h 2086768"/>
                <a:gd name="connsiteX2" fmla="*/ 128038 w 135467"/>
                <a:gd name="connsiteY2" fmla="*/ 1238137 h 2086768"/>
                <a:gd name="connsiteX3" fmla="*/ 3751 w 135467"/>
                <a:gd name="connsiteY3" fmla="*/ 2063761 h 2086768"/>
                <a:gd name="connsiteX4" fmla="*/ 39262 w 135467"/>
                <a:gd name="connsiteY4" fmla="*/ 1788553 h 2086768"/>
                <a:gd name="connsiteX5" fmla="*/ 110283 w 135467"/>
                <a:gd name="connsiteY5" fmla="*/ 1069462 h 2086768"/>
                <a:gd name="connsiteX6" fmla="*/ 21506 w 135467"/>
                <a:gd name="connsiteY6" fmla="*/ 749865 h 2086768"/>
                <a:gd name="connsiteX7" fmla="*/ 21506 w 135467"/>
                <a:gd name="connsiteY7" fmla="*/ 847520 h 2086768"/>
                <a:gd name="connsiteX8" fmla="*/ 101405 w 135467"/>
                <a:gd name="connsiteY8" fmla="*/ 4141 h 208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467" h="2086768">
                  <a:moveTo>
                    <a:pt x="101405" y="4141"/>
                  </a:moveTo>
                  <a:cubicBezTo>
                    <a:pt x="117681" y="72203"/>
                    <a:pt x="119161" y="1255893"/>
                    <a:pt x="119161" y="1255893"/>
                  </a:cubicBezTo>
                  <a:cubicBezTo>
                    <a:pt x="123600" y="1461559"/>
                    <a:pt x="147273" y="1103492"/>
                    <a:pt x="128038" y="1238137"/>
                  </a:cubicBezTo>
                  <a:cubicBezTo>
                    <a:pt x="108803" y="1372782"/>
                    <a:pt x="18547" y="1972025"/>
                    <a:pt x="3751" y="2063761"/>
                  </a:cubicBezTo>
                  <a:cubicBezTo>
                    <a:pt x="-11045" y="2155497"/>
                    <a:pt x="21507" y="1954269"/>
                    <a:pt x="39262" y="1788553"/>
                  </a:cubicBezTo>
                  <a:cubicBezTo>
                    <a:pt x="57017" y="1622837"/>
                    <a:pt x="113242" y="1242577"/>
                    <a:pt x="110283" y="1069462"/>
                  </a:cubicBezTo>
                  <a:cubicBezTo>
                    <a:pt x="107324" y="896347"/>
                    <a:pt x="36302" y="786855"/>
                    <a:pt x="21506" y="749865"/>
                  </a:cubicBezTo>
                  <a:cubicBezTo>
                    <a:pt x="6710" y="712875"/>
                    <a:pt x="8190" y="967368"/>
                    <a:pt x="21506" y="847520"/>
                  </a:cubicBezTo>
                  <a:cubicBezTo>
                    <a:pt x="34822" y="727672"/>
                    <a:pt x="85129" y="-63921"/>
                    <a:pt x="101405" y="414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2" name="フリーフォーム 1551">
              <a:extLst>
                <a:ext uri="{FF2B5EF4-FFF2-40B4-BE49-F238E27FC236}">
                  <a16:creationId xmlns:a16="http://schemas.microsoft.com/office/drawing/2014/main" id="{42B64FF2-7BCE-70E3-26B2-21FBA8B90B52}"/>
                </a:ext>
              </a:extLst>
            </p:cNvPr>
            <p:cNvSpPr/>
            <p:nvPr/>
          </p:nvSpPr>
          <p:spPr>
            <a:xfrm>
              <a:off x="7589092" y="5075144"/>
              <a:ext cx="172561" cy="2066131"/>
            </a:xfrm>
            <a:custGeom>
              <a:avLst/>
              <a:gdLst>
                <a:gd name="connsiteX0" fmla="*/ 125603 w 172561"/>
                <a:gd name="connsiteY0" fmla="*/ 20639 h 2066131"/>
                <a:gd name="connsiteX1" fmla="*/ 152236 w 172561"/>
                <a:gd name="connsiteY1" fmla="*/ 855139 h 2066131"/>
                <a:gd name="connsiteX2" fmla="*/ 143358 w 172561"/>
                <a:gd name="connsiteY2" fmla="*/ 1520965 h 2066131"/>
                <a:gd name="connsiteX3" fmla="*/ 161114 w 172561"/>
                <a:gd name="connsiteY3" fmla="*/ 1423310 h 2066131"/>
                <a:gd name="connsiteX4" fmla="*/ 134481 w 172561"/>
                <a:gd name="connsiteY4" fmla="*/ 1769539 h 2066131"/>
                <a:gd name="connsiteX5" fmla="*/ 1316 w 172561"/>
                <a:gd name="connsiteY5" fmla="*/ 2062503 h 2066131"/>
                <a:gd name="connsiteX6" fmla="*/ 72337 w 172561"/>
                <a:gd name="connsiteY6" fmla="*/ 1902705 h 2066131"/>
                <a:gd name="connsiteX7" fmla="*/ 169991 w 172561"/>
                <a:gd name="connsiteY7" fmla="*/ 1467699 h 2066131"/>
                <a:gd name="connsiteX8" fmla="*/ 143358 w 172561"/>
                <a:gd name="connsiteY8" fmla="*/ 357990 h 2066131"/>
                <a:gd name="connsiteX9" fmla="*/ 125603 w 172561"/>
                <a:gd name="connsiteY9" fmla="*/ 20639 h 206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561" h="2066131">
                  <a:moveTo>
                    <a:pt x="125603" y="20639"/>
                  </a:moveTo>
                  <a:cubicBezTo>
                    <a:pt x="127083" y="103497"/>
                    <a:pt x="149277" y="605085"/>
                    <a:pt x="152236" y="855139"/>
                  </a:cubicBezTo>
                  <a:cubicBezTo>
                    <a:pt x="155195" y="1105193"/>
                    <a:pt x="141878" y="1426270"/>
                    <a:pt x="143358" y="1520965"/>
                  </a:cubicBezTo>
                  <a:cubicBezTo>
                    <a:pt x="144838" y="1615660"/>
                    <a:pt x="162594" y="1381881"/>
                    <a:pt x="161114" y="1423310"/>
                  </a:cubicBezTo>
                  <a:cubicBezTo>
                    <a:pt x="159635" y="1464739"/>
                    <a:pt x="161114" y="1663007"/>
                    <a:pt x="134481" y="1769539"/>
                  </a:cubicBezTo>
                  <a:cubicBezTo>
                    <a:pt x="107848" y="1876071"/>
                    <a:pt x="11673" y="2040309"/>
                    <a:pt x="1316" y="2062503"/>
                  </a:cubicBezTo>
                  <a:cubicBezTo>
                    <a:pt x="-9041" y="2084697"/>
                    <a:pt x="44224" y="2001839"/>
                    <a:pt x="72337" y="1902705"/>
                  </a:cubicBezTo>
                  <a:cubicBezTo>
                    <a:pt x="100449" y="1803571"/>
                    <a:pt x="158154" y="1725151"/>
                    <a:pt x="169991" y="1467699"/>
                  </a:cubicBezTo>
                  <a:cubicBezTo>
                    <a:pt x="181828" y="1210247"/>
                    <a:pt x="149276" y="600646"/>
                    <a:pt x="143358" y="357990"/>
                  </a:cubicBezTo>
                  <a:cubicBezTo>
                    <a:pt x="137440" y="115334"/>
                    <a:pt x="124123" y="-62219"/>
                    <a:pt x="125603" y="2063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3" name="フリーフォーム 1552">
              <a:extLst>
                <a:ext uri="{FF2B5EF4-FFF2-40B4-BE49-F238E27FC236}">
                  <a16:creationId xmlns:a16="http://schemas.microsoft.com/office/drawing/2014/main" id="{52B94A50-2F8C-E42B-BF67-CECD5A49A192}"/>
                </a:ext>
              </a:extLst>
            </p:cNvPr>
            <p:cNvSpPr/>
            <p:nvPr/>
          </p:nvSpPr>
          <p:spPr>
            <a:xfrm>
              <a:off x="7542237" y="6928017"/>
              <a:ext cx="181389" cy="476294"/>
            </a:xfrm>
            <a:custGeom>
              <a:avLst/>
              <a:gdLst>
                <a:gd name="connsiteX0" fmla="*/ 3782 w 181389"/>
                <a:gd name="connsiteY0" fmla="*/ 14321 h 476294"/>
                <a:gd name="connsiteX1" fmla="*/ 83681 w 181389"/>
                <a:gd name="connsiteY1" fmla="*/ 289529 h 476294"/>
                <a:gd name="connsiteX2" fmla="*/ 48171 w 181389"/>
                <a:gd name="connsiteY2" fmla="*/ 475960 h 476294"/>
                <a:gd name="connsiteX3" fmla="*/ 181336 w 181389"/>
                <a:gd name="connsiteY3" fmla="*/ 245140 h 476294"/>
                <a:gd name="connsiteX4" fmla="*/ 30415 w 181389"/>
                <a:gd name="connsiteY4" fmla="*/ 58709 h 476294"/>
                <a:gd name="connsiteX5" fmla="*/ 3782 w 181389"/>
                <a:gd name="connsiteY5" fmla="*/ 14321 h 47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389" h="476294">
                  <a:moveTo>
                    <a:pt x="3782" y="14321"/>
                  </a:moveTo>
                  <a:cubicBezTo>
                    <a:pt x="12660" y="52791"/>
                    <a:pt x="76283" y="212589"/>
                    <a:pt x="83681" y="289529"/>
                  </a:cubicBezTo>
                  <a:cubicBezTo>
                    <a:pt x="91079" y="366469"/>
                    <a:pt x="31895" y="483358"/>
                    <a:pt x="48171" y="475960"/>
                  </a:cubicBezTo>
                  <a:cubicBezTo>
                    <a:pt x="64447" y="468562"/>
                    <a:pt x="184295" y="314682"/>
                    <a:pt x="181336" y="245140"/>
                  </a:cubicBezTo>
                  <a:cubicBezTo>
                    <a:pt x="178377" y="175598"/>
                    <a:pt x="60007" y="94220"/>
                    <a:pt x="30415" y="58709"/>
                  </a:cubicBezTo>
                  <a:cubicBezTo>
                    <a:pt x="823" y="23198"/>
                    <a:pt x="-5096" y="-24149"/>
                    <a:pt x="3782" y="1432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4" name="フリーフォーム 1553">
              <a:extLst>
                <a:ext uri="{FF2B5EF4-FFF2-40B4-BE49-F238E27FC236}">
                  <a16:creationId xmlns:a16="http://schemas.microsoft.com/office/drawing/2014/main" id="{AD04AD70-F970-F554-2746-E3134C8C43A9}"/>
                </a:ext>
              </a:extLst>
            </p:cNvPr>
            <p:cNvSpPr/>
            <p:nvPr/>
          </p:nvSpPr>
          <p:spPr>
            <a:xfrm>
              <a:off x="7421589" y="7412846"/>
              <a:ext cx="232427" cy="819719"/>
            </a:xfrm>
            <a:custGeom>
              <a:avLst/>
              <a:gdLst>
                <a:gd name="connsiteX0" fmla="*/ 142186 w 232427"/>
                <a:gd name="connsiteY0" fmla="*/ 8 h 819719"/>
                <a:gd name="connsiteX1" fmla="*/ 222085 w 232427"/>
                <a:gd name="connsiteY1" fmla="*/ 275216 h 819719"/>
                <a:gd name="connsiteX2" fmla="*/ 143 w 232427"/>
                <a:gd name="connsiteY2" fmla="*/ 621445 h 819719"/>
                <a:gd name="connsiteX3" fmla="*/ 186574 w 232427"/>
                <a:gd name="connsiteY3" fmla="*/ 816754 h 819719"/>
                <a:gd name="connsiteX4" fmla="*/ 80042 w 232427"/>
                <a:gd name="connsiteY4" fmla="*/ 719100 h 819719"/>
                <a:gd name="connsiteX5" fmla="*/ 71164 w 232427"/>
                <a:gd name="connsiteY5" fmla="*/ 452770 h 819719"/>
                <a:gd name="connsiteX6" fmla="*/ 230962 w 232427"/>
                <a:gd name="connsiteY6" fmla="*/ 266338 h 819719"/>
                <a:gd name="connsiteX7" fmla="*/ 142186 w 232427"/>
                <a:gd name="connsiteY7" fmla="*/ 8 h 81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427" h="819719">
                  <a:moveTo>
                    <a:pt x="142186" y="8"/>
                  </a:moveTo>
                  <a:cubicBezTo>
                    <a:pt x="140707" y="1488"/>
                    <a:pt x="245759" y="171643"/>
                    <a:pt x="222085" y="275216"/>
                  </a:cubicBezTo>
                  <a:cubicBezTo>
                    <a:pt x="198411" y="378789"/>
                    <a:pt x="6062" y="531189"/>
                    <a:pt x="143" y="621445"/>
                  </a:cubicBezTo>
                  <a:cubicBezTo>
                    <a:pt x="-5776" y="711701"/>
                    <a:pt x="173258" y="800478"/>
                    <a:pt x="186574" y="816754"/>
                  </a:cubicBezTo>
                  <a:cubicBezTo>
                    <a:pt x="199890" y="833030"/>
                    <a:pt x="99277" y="779764"/>
                    <a:pt x="80042" y="719100"/>
                  </a:cubicBezTo>
                  <a:cubicBezTo>
                    <a:pt x="60807" y="658436"/>
                    <a:pt x="46011" y="528230"/>
                    <a:pt x="71164" y="452770"/>
                  </a:cubicBezTo>
                  <a:cubicBezTo>
                    <a:pt x="96317" y="377310"/>
                    <a:pt x="216166" y="337359"/>
                    <a:pt x="230962" y="266338"/>
                  </a:cubicBezTo>
                  <a:cubicBezTo>
                    <a:pt x="245758" y="195317"/>
                    <a:pt x="143665" y="-1472"/>
                    <a:pt x="142186" y="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5" name="フリーフォーム 1554">
              <a:extLst>
                <a:ext uri="{FF2B5EF4-FFF2-40B4-BE49-F238E27FC236}">
                  <a16:creationId xmlns:a16="http://schemas.microsoft.com/office/drawing/2014/main" id="{4F6B842B-D5AD-49F9-A585-C3ECAFBB5E9C}"/>
                </a:ext>
              </a:extLst>
            </p:cNvPr>
            <p:cNvSpPr/>
            <p:nvPr/>
          </p:nvSpPr>
          <p:spPr>
            <a:xfrm>
              <a:off x="7534040" y="7146524"/>
              <a:ext cx="278597" cy="1092967"/>
            </a:xfrm>
            <a:custGeom>
              <a:avLst/>
              <a:gdLst>
                <a:gd name="connsiteX0" fmla="*/ 74123 w 278597"/>
                <a:gd name="connsiteY0" fmla="*/ 0 h 1092967"/>
                <a:gd name="connsiteX1" fmla="*/ 198410 w 278597"/>
                <a:gd name="connsiteY1" fmla="*/ 426128 h 1092967"/>
                <a:gd name="connsiteX2" fmla="*/ 100756 w 278597"/>
                <a:gd name="connsiteY2" fmla="*/ 745725 h 1092967"/>
                <a:gd name="connsiteX3" fmla="*/ 83001 w 278597"/>
                <a:gd name="connsiteY3" fmla="*/ 887767 h 1092967"/>
                <a:gd name="connsiteX4" fmla="*/ 233921 w 278597"/>
                <a:gd name="connsiteY4" fmla="*/ 1091954 h 1092967"/>
                <a:gd name="connsiteX5" fmla="*/ 136267 w 278597"/>
                <a:gd name="connsiteY5" fmla="*/ 958789 h 1092967"/>
                <a:gd name="connsiteX6" fmla="*/ 3102 w 278597"/>
                <a:gd name="connsiteY6" fmla="*/ 790113 h 1092967"/>
                <a:gd name="connsiteX7" fmla="*/ 278310 w 278597"/>
                <a:gd name="connsiteY7" fmla="*/ 426128 h 1092967"/>
                <a:gd name="connsiteX8" fmla="*/ 74123 w 278597"/>
                <a:gd name="connsiteY8" fmla="*/ 0 h 109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597" h="1092967">
                  <a:moveTo>
                    <a:pt x="74123" y="0"/>
                  </a:moveTo>
                  <a:cubicBezTo>
                    <a:pt x="60806" y="0"/>
                    <a:pt x="193971" y="301841"/>
                    <a:pt x="198410" y="426128"/>
                  </a:cubicBezTo>
                  <a:cubicBezTo>
                    <a:pt x="202849" y="550415"/>
                    <a:pt x="119991" y="668785"/>
                    <a:pt x="100756" y="745725"/>
                  </a:cubicBezTo>
                  <a:cubicBezTo>
                    <a:pt x="81521" y="822665"/>
                    <a:pt x="60807" y="830062"/>
                    <a:pt x="83001" y="887767"/>
                  </a:cubicBezTo>
                  <a:cubicBezTo>
                    <a:pt x="105195" y="945472"/>
                    <a:pt x="225043" y="1080117"/>
                    <a:pt x="233921" y="1091954"/>
                  </a:cubicBezTo>
                  <a:cubicBezTo>
                    <a:pt x="242799" y="1103791"/>
                    <a:pt x="174737" y="1009096"/>
                    <a:pt x="136267" y="958789"/>
                  </a:cubicBezTo>
                  <a:cubicBezTo>
                    <a:pt x="97797" y="908482"/>
                    <a:pt x="-20572" y="878890"/>
                    <a:pt x="3102" y="790113"/>
                  </a:cubicBezTo>
                  <a:cubicBezTo>
                    <a:pt x="26776" y="701336"/>
                    <a:pt x="269432" y="551895"/>
                    <a:pt x="278310" y="426128"/>
                  </a:cubicBezTo>
                  <a:cubicBezTo>
                    <a:pt x="287188" y="300361"/>
                    <a:pt x="87440" y="0"/>
                    <a:pt x="74123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6" name="フリーフォーム 1555">
              <a:extLst>
                <a:ext uri="{FF2B5EF4-FFF2-40B4-BE49-F238E27FC236}">
                  <a16:creationId xmlns:a16="http://schemas.microsoft.com/office/drawing/2014/main" id="{F1C8AA9C-72C1-98A6-33BC-9C33338E0999}"/>
                </a:ext>
              </a:extLst>
            </p:cNvPr>
            <p:cNvSpPr/>
            <p:nvPr/>
          </p:nvSpPr>
          <p:spPr>
            <a:xfrm>
              <a:off x="6487165" y="8207934"/>
              <a:ext cx="1224242" cy="467646"/>
            </a:xfrm>
            <a:custGeom>
              <a:avLst/>
              <a:gdLst>
                <a:gd name="connsiteX0" fmla="*/ 11289 w 1224242"/>
                <a:gd name="connsiteY0" fmla="*/ 447794 h 467646"/>
                <a:gd name="connsiteX1" fmla="*/ 1076610 w 1224242"/>
                <a:gd name="connsiteY1" fmla="*/ 92687 h 467646"/>
                <a:gd name="connsiteX2" fmla="*/ 1085487 w 1224242"/>
                <a:gd name="connsiteY2" fmla="*/ 225852 h 467646"/>
                <a:gd name="connsiteX3" fmla="*/ 1218652 w 1224242"/>
                <a:gd name="connsiteY3" fmla="*/ 465549 h 467646"/>
                <a:gd name="connsiteX4" fmla="*/ 1147631 w 1224242"/>
                <a:gd name="connsiteY4" fmla="*/ 323507 h 467646"/>
                <a:gd name="connsiteX5" fmla="*/ 1209775 w 1224242"/>
                <a:gd name="connsiteY5" fmla="*/ 3911 h 467646"/>
                <a:gd name="connsiteX6" fmla="*/ 819157 w 1224242"/>
                <a:gd name="connsiteY6" fmla="*/ 137076 h 467646"/>
                <a:gd name="connsiteX7" fmla="*/ 206598 w 1224242"/>
                <a:gd name="connsiteY7" fmla="*/ 332384 h 467646"/>
                <a:gd name="connsiteX8" fmla="*/ 499561 w 1224242"/>
                <a:gd name="connsiteY8" fmla="*/ 190342 h 467646"/>
                <a:gd name="connsiteX9" fmla="*/ 11289 w 1224242"/>
                <a:gd name="connsiteY9" fmla="*/ 447794 h 46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4242" h="467646">
                  <a:moveTo>
                    <a:pt x="11289" y="447794"/>
                  </a:moveTo>
                  <a:cubicBezTo>
                    <a:pt x="107464" y="431518"/>
                    <a:pt x="897577" y="129677"/>
                    <a:pt x="1076610" y="92687"/>
                  </a:cubicBezTo>
                  <a:cubicBezTo>
                    <a:pt x="1255643" y="55697"/>
                    <a:pt x="1061813" y="163708"/>
                    <a:pt x="1085487" y="225852"/>
                  </a:cubicBezTo>
                  <a:cubicBezTo>
                    <a:pt x="1109161" y="287996"/>
                    <a:pt x="1208295" y="449273"/>
                    <a:pt x="1218652" y="465549"/>
                  </a:cubicBezTo>
                  <a:cubicBezTo>
                    <a:pt x="1229009" y="481825"/>
                    <a:pt x="1149110" y="400447"/>
                    <a:pt x="1147631" y="323507"/>
                  </a:cubicBezTo>
                  <a:cubicBezTo>
                    <a:pt x="1146152" y="246567"/>
                    <a:pt x="1264521" y="34983"/>
                    <a:pt x="1209775" y="3911"/>
                  </a:cubicBezTo>
                  <a:cubicBezTo>
                    <a:pt x="1155029" y="-27161"/>
                    <a:pt x="819157" y="137076"/>
                    <a:pt x="819157" y="137076"/>
                  </a:cubicBezTo>
                  <a:cubicBezTo>
                    <a:pt x="651961" y="191822"/>
                    <a:pt x="259864" y="323506"/>
                    <a:pt x="206598" y="332384"/>
                  </a:cubicBezTo>
                  <a:cubicBezTo>
                    <a:pt x="153332" y="341262"/>
                    <a:pt x="535072" y="168148"/>
                    <a:pt x="499561" y="190342"/>
                  </a:cubicBezTo>
                  <a:cubicBezTo>
                    <a:pt x="464050" y="212536"/>
                    <a:pt x="-84886" y="464070"/>
                    <a:pt x="11289" y="44779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7" name="フリーフォーム 1556">
              <a:extLst>
                <a:ext uri="{FF2B5EF4-FFF2-40B4-BE49-F238E27FC236}">
                  <a16:creationId xmlns:a16="http://schemas.microsoft.com/office/drawing/2014/main" id="{BAED9A8F-E372-7FD5-7E3E-A3118561FC31}"/>
                </a:ext>
              </a:extLst>
            </p:cNvPr>
            <p:cNvSpPr/>
            <p:nvPr/>
          </p:nvSpPr>
          <p:spPr>
            <a:xfrm>
              <a:off x="6492567" y="5929331"/>
              <a:ext cx="716118" cy="2024035"/>
            </a:xfrm>
            <a:custGeom>
              <a:avLst/>
              <a:gdLst>
                <a:gd name="connsiteX0" fmla="*/ 716101 w 716118"/>
                <a:gd name="connsiteY0" fmla="*/ 952 h 2024035"/>
                <a:gd name="connsiteX1" fmla="*/ 307728 w 716118"/>
                <a:gd name="connsiteY1" fmla="*/ 1039640 h 2024035"/>
                <a:gd name="connsiteX2" fmla="*/ 5887 w 716118"/>
                <a:gd name="connsiteY2" fmla="*/ 1998428 h 2024035"/>
                <a:gd name="connsiteX3" fmla="*/ 147930 w 716118"/>
                <a:gd name="connsiteY3" fmla="*/ 1669954 h 2024035"/>
                <a:gd name="connsiteX4" fmla="*/ 618447 w 716118"/>
                <a:gd name="connsiteY4" fmla="*/ 835453 h 2024035"/>
                <a:gd name="connsiteX5" fmla="*/ 325483 w 716118"/>
                <a:gd name="connsiteY5" fmla="*/ 1226071 h 2024035"/>
                <a:gd name="connsiteX6" fmla="*/ 716101 w 716118"/>
                <a:gd name="connsiteY6" fmla="*/ 952 h 202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6118" h="2024035">
                  <a:moveTo>
                    <a:pt x="716101" y="952"/>
                  </a:moveTo>
                  <a:cubicBezTo>
                    <a:pt x="713142" y="-30120"/>
                    <a:pt x="426097" y="706727"/>
                    <a:pt x="307728" y="1039640"/>
                  </a:cubicBezTo>
                  <a:cubicBezTo>
                    <a:pt x="189359" y="1372553"/>
                    <a:pt x="32520" y="1893376"/>
                    <a:pt x="5887" y="1998428"/>
                  </a:cubicBezTo>
                  <a:cubicBezTo>
                    <a:pt x="-20746" y="2103480"/>
                    <a:pt x="45837" y="1863783"/>
                    <a:pt x="147930" y="1669954"/>
                  </a:cubicBezTo>
                  <a:cubicBezTo>
                    <a:pt x="250023" y="1476125"/>
                    <a:pt x="588855" y="909434"/>
                    <a:pt x="618447" y="835453"/>
                  </a:cubicBezTo>
                  <a:cubicBezTo>
                    <a:pt x="648039" y="761473"/>
                    <a:pt x="310687" y="1360715"/>
                    <a:pt x="325483" y="1226071"/>
                  </a:cubicBezTo>
                  <a:cubicBezTo>
                    <a:pt x="340279" y="1091427"/>
                    <a:pt x="719060" y="32024"/>
                    <a:pt x="716101" y="95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8" name="フリーフォーム 1557">
              <a:extLst>
                <a:ext uri="{FF2B5EF4-FFF2-40B4-BE49-F238E27FC236}">
                  <a16:creationId xmlns:a16="http://schemas.microsoft.com/office/drawing/2014/main" id="{E18964A1-C2DF-C030-3B00-E037B7D77647}"/>
                </a:ext>
              </a:extLst>
            </p:cNvPr>
            <p:cNvSpPr/>
            <p:nvPr/>
          </p:nvSpPr>
          <p:spPr>
            <a:xfrm>
              <a:off x="6378189" y="8691423"/>
              <a:ext cx="203103" cy="335359"/>
            </a:xfrm>
            <a:custGeom>
              <a:avLst/>
              <a:gdLst>
                <a:gd name="connsiteX0" fmla="*/ 32136 w 203103"/>
                <a:gd name="connsiteY0" fmla="*/ 1727 h 335359"/>
                <a:gd name="connsiteX1" fmla="*/ 114686 w 203103"/>
                <a:gd name="connsiteY1" fmla="*/ 84277 h 335359"/>
                <a:gd name="connsiteX2" fmla="*/ 386 w 203103"/>
                <a:gd name="connsiteY2" fmla="*/ 179527 h 335359"/>
                <a:gd name="connsiteX3" fmla="*/ 162311 w 203103"/>
                <a:gd name="connsiteY3" fmla="*/ 293827 h 335359"/>
                <a:gd name="connsiteX4" fmla="*/ 200411 w 203103"/>
                <a:gd name="connsiteY4" fmla="*/ 335102 h 335359"/>
                <a:gd name="connsiteX5" fmla="*/ 108336 w 203103"/>
                <a:gd name="connsiteY5" fmla="*/ 277952 h 335359"/>
                <a:gd name="connsiteX6" fmla="*/ 124211 w 203103"/>
                <a:gd name="connsiteY6" fmla="*/ 163652 h 335359"/>
                <a:gd name="connsiteX7" fmla="*/ 32136 w 203103"/>
                <a:gd name="connsiteY7" fmla="*/ 1727 h 33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103" h="335359">
                  <a:moveTo>
                    <a:pt x="32136" y="1727"/>
                  </a:moveTo>
                  <a:cubicBezTo>
                    <a:pt x="30549" y="-11502"/>
                    <a:pt x="119978" y="54644"/>
                    <a:pt x="114686" y="84277"/>
                  </a:cubicBezTo>
                  <a:cubicBezTo>
                    <a:pt x="109394" y="113910"/>
                    <a:pt x="-7551" y="144602"/>
                    <a:pt x="386" y="179527"/>
                  </a:cubicBezTo>
                  <a:cubicBezTo>
                    <a:pt x="8323" y="214452"/>
                    <a:pt x="128974" y="267898"/>
                    <a:pt x="162311" y="293827"/>
                  </a:cubicBezTo>
                  <a:cubicBezTo>
                    <a:pt x="195648" y="319756"/>
                    <a:pt x="209407" y="337748"/>
                    <a:pt x="200411" y="335102"/>
                  </a:cubicBezTo>
                  <a:cubicBezTo>
                    <a:pt x="191415" y="332456"/>
                    <a:pt x="121036" y="306527"/>
                    <a:pt x="108336" y="277952"/>
                  </a:cubicBezTo>
                  <a:cubicBezTo>
                    <a:pt x="95636" y="249377"/>
                    <a:pt x="132678" y="209689"/>
                    <a:pt x="124211" y="163652"/>
                  </a:cubicBezTo>
                  <a:cubicBezTo>
                    <a:pt x="115744" y="117615"/>
                    <a:pt x="33723" y="14956"/>
                    <a:pt x="32136" y="172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9" name="フリーフォーム 1558">
              <a:extLst>
                <a:ext uri="{FF2B5EF4-FFF2-40B4-BE49-F238E27FC236}">
                  <a16:creationId xmlns:a16="http://schemas.microsoft.com/office/drawing/2014/main" id="{D52CA3FF-C7AB-23C7-1EFF-27F84D0329F2}"/>
                </a:ext>
              </a:extLst>
            </p:cNvPr>
            <p:cNvSpPr/>
            <p:nvPr/>
          </p:nvSpPr>
          <p:spPr>
            <a:xfrm>
              <a:off x="6569148" y="8693150"/>
              <a:ext cx="722652" cy="79375"/>
            </a:xfrm>
            <a:custGeom>
              <a:avLst/>
              <a:gdLst>
                <a:gd name="connsiteX0" fmla="*/ 3102 w 722652"/>
                <a:gd name="connsiteY0" fmla="*/ 0 h 79375"/>
                <a:gd name="connsiteX1" fmla="*/ 682552 w 722652"/>
                <a:gd name="connsiteY1" fmla="*/ 28575 h 79375"/>
                <a:gd name="connsiteX2" fmla="*/ 574602 w 722652"/>
                <a:gd name="connsiteY2" fmla="*/ 44450 h 79375"/>
                <a:gd name="connsiteX3" fmla="*/ 3102 w 722652"/>
                <a:gd name="connsiteY3" fmla="*/ 79375 h 79375"/>
                <a:gd name="connsiteX4" fmla="*/ 479352 w 722652"/>
                <a:gd name="connsiteY4" fmla="*/ 50800 h 79375"/>
                <a:gd name="connsiteX5" fmla="*/ 431727 w 722652"/>
                <a:gd name="connsiteY5" fmla="*/ 38100 h 79375"/>
                <a:gd name="connsiteX6" fmla="*/ 3102 w 722652"/>
                <a:gd name="connsiteY6" fmla="*/ 0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652" h="79375">
                  <a:moveTo>
                    <a:pt x="3102" y="0"/>
                  </a:moveTo>
                  <a:lnTo>
                    <a:pt x="682552" y="28575"/>
                  </a:lnTo>
                  <a:cubicBezTo>
                    <a:pt x="777802" y="35983"/>
                    <a:pt x="687844" y="35983"/>
                    <a:pt x="574602" y="44450"/>
                  </a:cubicBezTo>
                  <a:cubicBezTo>
                    <a:pt x="461360" y="52917"/>
                    <a:pt x="3102" y="79375"/>
                    <a:pt x="3102" y="79375"/>
                  </a:cubicBezTo>
                  <a:lnTo>
                    <a:pt x="479352" y="50800"/>
                  </a:lnTo>
                  <a:cubicBezTo>
                    <a:pt x="550789" y="43921"/>
                    <a:pt x="508985" y="44979"/>
                    <a:pt x="431727" y="38100"/>
                  </a:cubicBezTo>
                  <a:cubicBezTo>
                    <a:pt x="354469" y="31221"/>
                    <a:pt x="-38702" y="1587"/>
                    <a:pt x="3102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0" name="フリーフォーム 1559">
              <a:extLst>
                <a:ext uri="{FF2B5EF4-FFF2-40B4-BE49-F238E27FC236}">
                  <a16:creationId xmlns:a16="http://schemas.microsoft.com/office/drawing/2014/main" id="{BE63C2F5-B61D-CFA3-3D29-7E1ADC306F64}"/>
                </a:ext>
              </a:extLst>
            </p:cNvPr>
            <p:cNvSpPr/>
            <p:nvPr/>
          </p:nvSpPr>
          <p:spPr>
            <a:xfrm>
              <a:off x="7552717" y="8416859"/>
              <a:ext cx="159533" cy="648120"/>
            </a:xfrm>
            <a:custGeom>
              <a:avLst/>
              <a:gdLst>
                <a:gd name="connsiteX0" fmla="*/ 608 w 159533"/>
                <a:gd name="connsiteY0" fmla="*/ 158816 h 648120"/>
                <a:gd name="connsiteX1" fmla="*/ 67283 w 159533"/>
                <a:gd name="connsiteY1" fmla="*/ 273116 h 648120"/>
                <a:gd name="connsiteX2" fmla="*/ 70458 w 159533"/>
                <a:gd name="connsiteY2" fmla="*/ 355666 h 648120"/>
                <a:gd name="connsiteX3" fmla="*/ 22833 w 159533"/>
                <a:gd name="connsiteY3" fmla="*/ 463616 h 648120"/>
                <a:gd name="connsiteX4" fmla="*/ 35533 w 159533"/>
                <a:gd name="connsiteY4" fmla="*/ 644591 h 648120"/>
                <a:gd name="connsiteX5" fmla="*/ 45058 w 159533"/>
                <a:gd name="connsiteY5" fmla="*/ 568391 h 648120"/>
                <a:gd name="connsiteX6" fmla="*/ 76808 w 159533"/>
                <a:gd name="connsiteY6" fmla="*/ 387416 h 648120"/>
                <a:gd name="connsiteX7" fmla="*/ 159358 w 159533"/>
                <a:gd name="connsiteY7" fmla="*/ 323916 h 648120"/>
                <a:gd name="connsiteX8" fmla="*/ 99033 w 159533"/>
                <a:gd name="connsiteY8" fmla="*/ 247716 h 648120"/>
                <a:gd name="connsiteX9" fmla="*/ 111733 w 159533"/>
                <a:gd name="connsiteY9" fmla="*/ 66 h 648120"/>
                <a:gd name="connsiteX10" fmla="*/ 111733 w 159533"/>
                <a:gd name="connsiteY10" fmla="*/ 222316 h 648120"/>
                <a:gd name="connsiteX11" fmla="*/ 608 w 159533"/>
                <a:gd name="connsiteY11" fmla="*/ 158816 h 64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9533" h="648120">
                  <a:moveTo>
                    <a:pt x="608" y="158816"/>
                  </a:moveTo>
                  <a:cubicBezTo>
                    <a:pt x="-6800" y="167283"/>
                    <a:pt x="55641" y="240308"/>
                    <a:pt x="67283" y="273116"/>
                  </a:cubicBezTo>
                  <a:cubicBezTo>
                    <a:pt x="78925" y="305924"/>
                    <a:pt x="77866" y="323916"/>
                    <a:pt x="70458" y="355666"/>
                  </a:cubicBezTo>
                  <a:cubicBezTo>
                    <a:pt x="63050" y="387416"/>
                    <a:pt x="28654" y="415462"/>
                    <a:pt x="22833" y="463616"/>
                  </a:cubicBezTo>
                  <a:cubicBezTo>
                    <a:pt x="17012" y="511770"/>
                    <a:pt x="31829" y="627129"/>
                    <a:pt x="35533" y="644591"/>
                  </a:cubicBezTo>
                  <a:cubicBezTo>
                    <a:pt x="39237" y="662053"/>
                    <a:pt x="38179" y="611254"/>
                    <a:pt x="45058" y="568391"/>
                  </a:cubicBezTo>
                  <a:cubicBezTo>
                    <a:pt x="51937" y="525529"/>
                    <a:pt x="57758" y="428162"/>
                    <a:pt x="76808" y="387416"/>
                  </a:cubicBezTo>
                  <a:cubicBezTo>
                    <a:pt x="95858" y="346670"/>
                    <a:pt x="155654" y="347199"/>
                    <a:pt x="159358" y="323916"/>
                  </a:cubicBezTo>
                  <a:cubicBezTo>
                    <a:pt x="163062" y="300633"/>
                    <a:pt x="106970" y="301691"/>
                    <a:pt x="99033" y="247716"/>
                  </a:cubicBezTo>
                  <a:cubicBezTo>
                    <a:pt x="91096" y="193741"/>
                    <a:pt x="109616" y="4299"/>
                    <a:pt x="111733" y="66"/>
                  </a:cubicBezTo>
                  <a:cubicBezTo>
                    <a:pt x="113850" y="-4167"/>
                    <a:pt x="127079" y="193741"/>
                    <a:pt x="111733" y="222316"/>
                  </a:cubicBezTo>
                  <a:cubicBezTo>
                    <a:pt x="96387" y="250891"/>
                    <a:pt x="8016" y="150349"/>
                    <a:pt x="608" y="15881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1" name="フリーフォーム 1560">
              <a:extLst>
                <a:ext uri="{FF2B5EF4-FFF2-40B4-BE49-F238E27FC236}">
                  <a16:creationId xmlns:a16="http://schemas.microsoft.com/office/drawing/2014/main" id="{A1D63EE9-B5D4-9200-9830-6D9608D4F2CB}"/>
                </a:ext>
              </a:extLst>
            </p:cNvPr>
            <p:cNvSpPr/>
            <p:nvPr/>
          </p:nvSpPr>
          <p:spPr>
            <a:xfrm>
              <a:off x="7019818" y="8641983"/>
              <a:ext cx="592996" cy="257543"/>
            </a:xfrm>
            <a:custGeom>
              <a:avLst/>
              <a:gdLst>
                <a:gd name="connsiteX0" fmla="*/ 15982 w 592996"/>
                <a:gd name="connsiteY0" fmla="*/ 149592 h 257543"/>
                <a:gd name="connsiteX1" fmla="*/ 438257 w 592996"/>
                <a:gd name="connsiteY1" fmla="*/ 98792 h 257543"/>
                <a:gd name="connsiteX2" fmla="*/ 400157 w 592996"/>
                <a:gd name="connsiteY2" fmla="*/ 51167 h 257543"/>
                <a:gd name="connsiteX3" fmla="*/ 263632 w 592996"/>
                <a:gd name="connsiteY3" fmla="*/ 367 h 257543"/>
                <a:gd name="connsiteX4" fmla="*/ 587482 w 592996"/>
                <a:gd name="connsiteY4" fmla="*/ 32117 h 257543"/>
                <a:gd name="connsiteX5" fmla="*/ 476357 w 592996"/>
                <a:gd name="connsiteY5" fmla="*/ 101967 h 257543"/>
                <a:gd name="connsiteX6" fmla="*/ 590657 w 592996"/>
                <a:gd name="connsiteY6" fmla="*/ 257542 h 257543"/>
                <a:gd name="connsiteX7" fmla="*/ 438257 w 592996"/>
                <a:gd name="connsiteY7" fmla="*/ 98792 h 257543"/>
                <a:gd name="connsiteX8" fmla="*/ 317607 w 592996"/>
                <a:gd name="connsiteY8" fmla="*/ 149592 h 257543"/>
                <a:gd name="connsiteX9" fmla="*/ 549382 w 592996"/>
                <a:gd name="connsiteY9" fmla="*/ 209917 h 257543"/>
                <a:gd name="connsiteX10" fmla="*/ 130282 w 592996"/>
                <a:gd name="connsiteY10" fmla="*/ 149592 h 257543"/>
                <a:gd name="connsiteX11" fmla="*/ 15982 w 592996"/>
                <a:gd name="connsiteY11" fmla="*/ 149592 h 2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2996" h="257543">
                  <a:moveTo>
                    <a:pt x="15982" y="149592"/>
                  </a:moveTo>
                  <a:cubicBezTo>
                    <a:pt x="67311" y="141125"/>
                    <a:pt x="374228" y="115196"/>
                    <a:pt x="438257" y="98792"/>
                  </a:cubicBezTo>
                  <a:cubicBezTo>
                    <a:pt x="502286" y="82388"/>
                    <a:pt x="429261" y="67571"/>
                    <a:pt x="400157" y="51167"/>
                  </a:cubicBezTo>
                  <a:cubicBezTo>
                    <a:pt x="371053" y="34763"/>
                    <a:pt x="232411" y="3542"/>
                    <a:pt x="263632" y="367"/>
                  </a:cubicBezTo>
                  <a:cubicBezTo>
                    <a:pt x="294853" y="-2808"/>
                    <a:pt x="552028" y="15184"/>
                    <a:pt x="587482" y="32117"/>
                  </a:cubicBezTo>
                  <a:cubicBezTo>
                    <a:pt x="622936" y="49050"/>
                    <a:pt x="475828" y="64396"/>
                    <a:pt x="476357" y="101967"/>
                  </a:cubicBezTo>
                  <a:cubicBezTo>
                    <a:pt x="476886" y="139538"/>
                    <a:pt x="597007" y="258071"/>
                    <a:pt x="590657" y="257542"/>
                  </a:cubicBezTo>
                  <a:cubicBezTo>
                    <a:pt x="584307" y="257013"/>
                    <a:pt x="483765" y="116784"/>
                    <a:pt x="438257" y="98792"/>
                  </a:cubicBezTo>
                  <a:cubicBezTo>
                    <a:pt x="392749" y="80800"/>
                    <a:pt x="299086" y="131071"/>
                    <a:pt x="317607" y="149592"/>
                  </a:cubicBezTo>
                  <a:cubicBezTo>
                    <a:pt x="336128" y="168113"/>
                    <a:pt x="580603" y="209917"/>
                    <a:pt x="549382" y="209917"/>
                  </a:cubicBezTo>
                  <a:cubicBezTo>
                    <a:pt x="518161" y="209917"/>
                    <a:pt x="214420" y="159117"/>
                    <a:pt x="130282" y="149592"/>
                  </a:cubicBezTo>
                  <a:cubicBezTo>
                    <a:pt x="46145" y="140067"/>
                    <a:pt x="-35347" y="158059"/>
                    <a:pt x="15982" y="14959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2" name="フリーフォーム 1561">
              <a:extLst>
                <a:ext uri="{FF2B5EF4-FFF2-40B4-BE49-F238E27FC236}">
                  <a16:creationId xmlns:a16="http://schemas.microsoft.com/office/drawing/2014/main" id="{60854610-7C31-9B0D-8DC6-3B5B67941D09}"/>
                </a:ext>
              </a:extLst>
            </p:cNvPr>
            <p:cNvSpPr/>
            <p:nvPr/>
          </p:nvSpPr>
          <p:spPr>
            <a:xfrm>
              <a:off x="6488649" y="8831907"/>
              <a:ext cx="1197635" cy="296675"/>
            </a:xfrm>
            <a:custGeom>
              <a:avLst/>
              <a:gdLst>
                <a:gd name="connsiteX0" fmla="*/ 7401 w 1197635"/>
                <a:gd name="connsiteY0" fmla="*/ 83493 h 296675"/>
                <a:gd name="connsiteX1" fmla="*/ 363001 w 1197635"/>
                <a:gd name="connsiteY1" fmla="*/ 35868 h 296675"/>
                <a:gd name="connsiteX2" fmla="*/ 242351 w 1197635"/>
                <a:gd name="connsiteY2" fmla="*/ 7293 h 296675"/>
                <a:gd name="connsiteX3" fmla="*/ 734476 w 1197635"/>
                <a:gd name="connsiteY3" fmla="*/ 943 h 296675"/>
                <a:gd name="connsiteX4" fmla="*/ 601126 w 1197635"/>
                <a:gd name="connsiteY4" fmla="*/ 23168 h 296675"/>
                <a:gd name="connsiteX5" fmla="*/ 928151 w 1197635"/>
                <a:gd name="connsiteY5" fmla="*/ 70793 h 296675"/>
                <a:gd name="connsiteX6" fmla="*/ 915451 w 1197635"/>
                <a:gd name="connsiteY6" fmla="*/ 77143 h 296675"/>
                <a:gd name="connsiteX7" fmla="*/ 1194851 w 1197635"/>
                <a:gd name="connsiteY7" fmla="*/ 216843 h 296675"/>
                <a:gd name="connsiteX8" fmla="*/ 1042451 w 1197635"/>
                <a:gd name="connsiteY8" fmla="*/ 150168 h 296675"/>
                <a:gd name="connsiteX9" fmla="*/ 778926 w 1197635"/>
                <a:gd name="connsiteY9" fmla="*/ 121593 h 296675"/>
                <a:gd name="connsiteX10" fmla="*/ 242351 w 1197635"/>
                <a:gd name="connsiteY10" fmla="*/ 143818 h 296675"/>
                <a:gd name="connsiteX11" fmla="*/ 283626 w 1197635"/>
                <a:gd name="connsiteY11" fmla="*/ 131118 h 296675"/>
                <a:gd name="connsiteX12" fmla="*/ 118526 w 1197635"/>
                <a:gd name="connsiteY12" fmla="*/ 191443 h 296675"/>
                <a:gd name="connsiteX13" fmla="*/ 74076 w 1197635"/>
                <a:gd name="connsiteY13" fmla="*/ 296218 h 296675"/>
                <a:gd name="connsiteX14" fmla="*/ 118526 w 1197635"/>
                <a:gd name="connsiteY14" fmla="*/ 146993 h 296675"/>
                <a:gd name="connsiteX15" fmla="*/ 7401 w 1197635"/>
                <a:gd name="connsiteY15" fmla="*/ 83493 h 29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7635" h="296675">
                  <a:moveTo>
                    <a:pt x="7401" y="83493"/>
                  </a:moveTo>
                  <a:cubicBezTo>
                    <a:pt x="48147" y="64972"/>
                    <a:pt x="323843" y="48568"/>
                    <a:pt x="363001" y="35868"/>
                  </a:cubicBezTo>
                  <a:cubicBezTo>
                    <a:pt x="402159" y="23168"/>
                    <a:pt x="180439" y="13114"/>
                    <a:pt x="242351" y="7293"/>
                  </a:cubicBezTo>
                  <a:cubicBezTo>
                    <a:pt x="304263" y="1472"/>
                    <a:pt x="674680" y="-1703"/>
                    <a:pt x="734476" y="943"/>
                  </a:cubicBezTo>
                  <a:cubicBezTo>
                    <a:pt x="794272" y="3589"/>
                    <a:pt x="568847" y="11526"/>
                    <a:pt x="601126" y="23168"/>
                  </a:cubicBezTo>
                  <a:cubicBezTo>
                    <a:pt x="633405" y="34810"/>
                    <a:pt x="875764" y="61797"/>
                    <a:pt x="928151" y="70793"/>
                  </a:cubicBezTo>
                  <a:cubicBezTo>
                    <a:pt x="980538" y="79789"/>
                    <a:pt x="871001" y="52801"/>
                    <a:pt x="915451" y="77143"/>
                  </a:cubicBezTo>
                  <a:cubicBezTo>
                    <a:pt x="959901" y="101485"/>
                    <a:pt x="1173684" y="204672"/>
                    <a:pt x="1194851" y="216843"/>
                  </a:cubicBezTo>
                  <a:cubicBezTo>
                    <a:pt x="1216018" y="229014"/>
                    <a:pt x="1111772" y="166043"/>
                    <a:pt x="1042451" y="150168"/>
                  </a:cubicBezTo>
                  <a:cubicBezTo>
                    <a:pt x="973130" y="134293"/>
                    <a:pt x="912276" y="122651"/>
                    <a:pt x="778926" y="121593"/>
                  </a:cubicBezTo>
                  <a:cubicBezTo>
                    <a:pt x="645576" y="120535"/>
                    <a:pt x="324901" y="142231"/>
                    <a:pt x="242351" y="143818"/>
                  </a:cubicBezTo>
                  <a:cubicBezTo>
                    <a:pt x="159801" y="145405"/>
                    <a:pt x="304264" y="123181"/>
                    <a:pt x="283626" y="131118"/>
                  </a:cubicBezTo>
                  <a:cubicBezTo>
                    <a:pt x="262989" y="139056"/>
                    <a:pt x="153451" y="163926"/>
                    <a:pt x="118526" y="191443"/>
                  </a:cubicBezTo>
                  <a:cubicBezTo>
                    <a:pt x="83601" y="218960"/>
                    <a:pt x="74076" y="303626"/>
                    <a:pt x="74076" y="296218"/>
                  </a:cubicBezTo>
                  <a:cubicBezTo>
                    <a:pt x="74076" y="288810"/>
                    <a:pt x="130168" y="182447"/>
                    <a:pt x="118526" y="146993"/>
                  </a:cubicBezTo>
                  <a:cubicBezTo>
                    <a:pt x="106884" y="111539"/>
                    <a:pt x="-33345" y="102014"/>
                    <a:pt x="7401" y="8349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3" name="フリーフォーム 1562">
              <a:extLst>
                <a:ext uri="{FF2B5EF4-FFF2-40B4-BE49-F238E27FC236}">
                  <a16:creationId xmlns:a16="http://schemas.microsoft.com/office/drawing/2014/main" id="{CF9D10D1-A25C-32FF-CEC2-EF40FB0E017E}"/>
                </a:ext>
              </a:extLst>
            </p:cNvPr>
            <p:cNvSpPr/>
            <p:nvPr/>
          </p:nvSpPr>
          <p:spPr>
            <a:xfrm>
              <a:off x="6495937" y="8999867"/>
              <a:ext cx="122272" cy="709367"/>
            </a:xfrm>
            <a:custGeom>
              <a:avLst/>
              <a:gdLst>
                <a:gd name="connsiteX0" fmla="*/ 120763 w 122272"/>
                <a:gd name="connsiteY0" fmla="*/ 17133 h 709367"/>
                <a:gd name="connsiteX1" fmla="*/ 85838 w 122272"/>
                <a:gd name="connsiteY1" fmla="*/ 277483 h 709367"/>
                <a:gd name="connsiteX2" fmla="*/ 111238 w 122272"/>
                <a:gd name="connsiteY2" fmla="*/ 445758 h 709367"/>
                <a:gd name="connsiteX3" fmla="*/ 108063 w 122272"/>
                <a:gd name="connsiteY3" fmla="*/ 401308 h 709367"/>
                <a:gd name="connsiteX4" fmla="*/ 95363 w 122272"/>
                <a:gd name="connsiteY4" fmla="*/ 702933 h 709367"/>
                <a:gd name="connsiteX5" fmla="*/ 82663 w 122272"/>
                <a:gd name="connsiteY5" fmla="*/ 585458 h 709367"/>
                <a:gd name="connsiteX6" fmla="*/ 19163 w 122272"/>
                <a:gd name="connsiteY6" fmla="*/ 328283 h 709367"/>
                <a:gd name="connsiteX7" fmla="*/ 113 w 122272"/>
                <a:gd name="connsiteY7" fmla="*/ 1258 h 709367"/>
                <a:gd name="connsiteX8" fmla="*/ 25513 w 122272"/>
                <a:gd name="connsiteY8" fmla="*/ 207633 h 709367"/>
                <a:gd name="connsiteX9" fmla="*/ 120763 w 122272"/>
                <a:gd name="connsiteY9" fmla="*/ 17133 h 70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72" h="709367">
                  <a:moveTo>
                    <a:pt x="120763" y="17133"/>
                  </a:moveTo>
                  <a:cubicBezTo>
                    <a:pt x="130817" y="28775"/>
                    <a:pt x="87425" y="206046"/>
                    <a:pt x="85838" y="277483"/>
                  </a:cubicBezTo>
                  <a:cubicBezTo>
                    <a:pt x="84250" y="348921"/>
                    <a:pt x="107534" y="425120"/>
                    <a:pt x="111238" y="445758"/>
                  </a:cubicBezTo>
                  <a:cubicBezTo>
                    <a:pt x="114942" y="466396"/>
                    <a:pt x="110709" y="358446"/>
                    <a:pt x="108063" y="401308"/>
                  </a:cubicBezTo>
                  <a:cubicBezTo>
                    <a:pt x="105417" y="444170"/>
                    <a:pt x="99596" y="672241"/>
                    <a:pt x="95363" y="702933"/>
                  </a:cubicBezTo>
                  <a:cubicBezTo>
                    <a:pt x="91130" y="733625"/>
                    <a:pt x="95363" y="647900"/>
                    <a:pt x="82663" y="585458"/>
                  </a:cubicBezTo>
                  <a:cubicBezTo>
                    <a:pt x="69963" y="523016"/>
                    <a:pt x="32921" y="425650"/>
                    <a:pt x="19163" y="328283"/>
                  </a:cubicBezTo>
                  <a:cubicBezTo>
                    <a:pt x="5405" y="230916"/>
                    <a:pt x="-945" y="21366"/>
                    <a:pt x="113" y="1258"/>
                  </a:cubicBezTo>
                  <a:cubicBezTo>
                    <a:pt x="1171" y="-18850"/>
                    <a:pt x="1701" y="208691"/>
                    <a:pt x="25513" y="207633"/>
                  </a:cubicBezTo>
                  <a:cubicBezTo>
                    <a:pt x="49325" y="206575"/>
                    <a:pt x="110709" y="5491"/>
                    <a:pt x="120763" y="1713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4" name="フリーフォーム 1563">
              <a:extLst>
                <a:ext uri="{FF2B5EF4-FFF2-40B4-BE49-F238E27FC236}">
                  <a16:creationId xmlns:a16="http://schemas.microsoft.com/office/drawing/2014/main" id="{156202E9-4EAB-F1EA-AEF8-4EC55B209DF1}"/>
                </a:ext>
              </a:extLst>
            </p:cNvPr>
            <p:cNvSpPr/>
            <p:nvPr/>
          </p:nvSpPr>
          <p:spPr>
            <a:xfrm>
              <a:off x="7271089" y="9068619"/>
              <a:ext cx="291034" cy="1584328"/>
            </a:xfrm>
            <a:custGeom>
              <a:avLst/>
              <a:gdLst>
                <a:gd name="connsiteX0" fmla="*/ 218736 w 291034"/>
                <a:gd name="connsiteY0" fmla="*/ 5531 h 1584328"/>
                <a:gd name="connsiteX1" fmla="*/ 190161 w 291034"/>
                <a:gd name="connsiteY1" fmla="*/ 586556 h 1584328"/>
                <a:gd name="connsiteX2" fmla="*/ 18711 w 291034"/>
                <a:gd name="connsiteY2" fmla="*/ 1075506 h 1584328"/>
                <a:gd name="connsiteX3" fmla="*/ 94911 w 291034"/>
                <a:gd name="connsiteY3" fmla="*/ 961206 h 1584328"/>
                <a:gd name="connsiteX4" fmla="*/ 2836 w 291034"/>
                <a:gd name="connsiteY4" fmla="*/ 1573981 h 1584328"/>
                <a:gd name="connsiteX5" fmla="*/ 47286 w 291034"/>
                <a:gd name="connsiteY5" fmla="*/ 1262831 h 1584328"/>
                <a:gd name="connsiteX6" fmla="*/ 275886 w 291034"/>
                <a:gd name="connsiteY6" fmla="*/ 230956 h 1584328"/>
                <a:gd name="connsiteX7" fmla="*/ 266361 w 291034"/>
                <a:gd name="connsiteY7" fmla="*/ 291281 h 1584328"/>
                <a:gd name="connsiteX8" fmla="*/ 218736 w 291034"/>
                <a:gd name="connsiteY8" fmla="*/ 5531 h 158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034" h="1584328">
                  <a:moveTo>
                    <a:pt x="218736" y="5531"/>
                  </a:moveTo>
                  <a:cubicBezTo>
                    <a:pt x="206036" y="54743"/>
                    <a:pt x="223498" y="408227"/>
                    <a:pt x="190161" y="586556"/>
                  </a:cubicBezTo>
                  <a:cubicBezTo>
                    <a:pt x="156824" y="764885"/>
                    <a:pt x="34586" y="1013064"/>
                    <a:pt x="18711" y="1075506"/>
                  </a:cubicBezTo>
                  <a:cubicBezTo>
                    <a:pt x="2836" y="1137948"/>
                    <a:pt x="97557" y="878127"/>
                    <a:pt x="94911" y="961206"/>
                  </a:cubicBezTo>
                  <a:cubicBezTo>
                    <a:pt x="92265" y="1044285"/>
                    <a:pt x="10773" y="1523710"/>
                    <a:pt x="2836" y="1573981"/>
                  </a:cubicBezTo>
                  <a:cubicBezTo>
                    <a:pt x="-5101" y="1624252"/>
                    <a:pt x="1778" y="1486669"/>
                    <a:pt x="47286" y="1262831"/>
                  </a:cubicBezTo>
                  <a:cubicBezTo>
                    <a:pt x="92794" y="1038994"/>
                    <a:pt x="239374" y="392881"/>
                    <a:pt x="275886" y="230956"/>
                  </a:cubicBezTo>
                  <a:cubicBezTo>
                    <a:pt x="312398" y="69031"/>
                    <a:pt x="272182" y="332027"/>
                    <a:pt x="266361" y="291281"/>
                  </a:cubicBezTo>
                  <a:cubicBezTo>
                    <a:pt x="260540" y="250535"/>
                    <a:pt x="231436" y="-43681"/>
                    <a:pt x="218736" y="553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5" name="フリーフォーム 1564">
              <a:extLst>
                <a:ext uri="{FF2B5EF4-FFF2-40B4-BE49-F238E27FC236}">
                  <a16:creationId xmlns:a16="http://schemas.microsoft.com/office/drawing/2014/main" id="{3CF3E8FA-9607-FE96-870E-F130DC155EBB}"/>
                </a:ext>
              </a:extLst>
            </p:cNvPr>
            <p:cNvSpPr/>
            <p:nvPr/>
          </p:nvSpPr>
          <p:spPr>
            <a:xfrm>
              <a:off x="6227298" y="8587244"/>
              <a:ext cx="336026" cy="1218868"/>
            </a:xfrm>
            <a:custGeom>
              <a:avLst/>
              <a:gdLst>
                <a:gd name="connsiteX0" fmla="*/ 216751 w 336026"/>
                <a:gd name="connsiteY0" fmla="*/ 702 h 1218868"/>
                <a:gd name="connsiteX1" fmla="*/ 167324 w 336026"/>
                <a:gd name="connsiteY1" fmla="*/ 575291 h 1218868"/>
                <a:gd name="connsiteX2" fmla="*/ 321783 w 336026"/>
                <a:gd name="connsiteY2" fmla="*/ 945994 h 1218868"/>
                <a:gd name="connsiteX3" fmla="*/ 303248 w 336026"/>
                <a:gd name="connsiteY3" fmla="*/ 915102 h 1218868"/>
                <a:gd name="connsiteX4" fmla="*/ 93183 w 336026"/>
                <a:gd name="connsiteY4" fmla="*/ 1168415 h 1218868"/>
                <a:gd name="connsiteX5" fmla="*/ 93183 w 336026"/>
                <a:gd name="connsiteY5" fmla="*/ 1131345 h 1218868"/>
                <a:gd name="connsiteX6" fmla="*/ 507 w 336026"/>
                <a:gd name="connsiteY6" fmla="*/ 291086 h 1218868"/>
                <a:gd name="connsiteX7" fmla="*/ 62291 w 336026"/>
                <a:gd name="connsiteY7" fmla="*/ 698859 h 1218868"/>
                <a:gd name="connsiteX8" fmla="*/ 216751 w 336026"/>
                <a:gd name="connsiteY8" fmla="*/ 702 h 121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026" h="1218868">
                  <a:moveTo>
                    <a:pt x="216751" y="702"/>
                  </a:moveTo>
                  <a:cubicBezTo>
                    <a:pt x="234256" y="-19892"/>
                    <a:pt x="149819" y="417742"/>
                    <a:pt x="167324" y="575291"/>
                  </a:cubicBezTo>
                  <a:cubicBezTo>
                    <a:pt x="184829" y="732840"/>
                    <a:pt x="321783" y="945994"/>
                    <a:pt x="321783" y="945994"/>
                  </a:cubicBezTo>
                  <a:cubicBezTo>
                    <a:pt x="344437" y="1002629"/>
                    <a:pt x="341348" y="878032"/>
                    <a:pt x="303248" y="915102"/>
                  </a:cubicBezTo>
                  <a:cubicBezTo>
                    <a:pt x="265148" y="952172"/>
                    <a:pt x="93183" y="1168415"/>
                    <a:pt x="93183" y="1168415"/>
                  </a:cubicBezTo>
                  <a:cubicBezTo>
                    <a:pt x="58172" y="1204456"/>
                    <a:pt x="108629" y="1277566"/>
                    <a:pt x="93183" y="1131345"/>
                  </a:cubicBezTo>
                  <a:cubicBezTo>
                    <a:pt x="77737" y="985124"/>
                    <a:pt x="5656" y="363167"/>
                    <a:pt x="507" y="291086"/>
                  </a:cubicBezTo>
                  <a:cubicBezTo>
                    <a:pt x="-4642" y="219005"/>
                    <a:pt x="30369" y="746227"/>
                    <a:pt x="62291" y="698859"/>
                  </a:cubicBezTo>
                  <a:cubicBezTo>
                    <a:pt x="94213" y="651491"/>
                    <a:pt x="199246" y="21296"/>
                    <a:pt x="216751" y="70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6" name="フリーフォーム 1565">
              <a:extLst>
                <a:ext uri="{FF2B5EF4-FFF2-40B4-BE49-F238E27FC236}">
                  <a16:creationId xmlns:a16="http://schemas.microsoft.com/office/drawing/2014/main" id="{13696ACC-447C-53B9-10A9-23658A4567A0}"/>
                </a:ext>
              </a:extLst>
            </p:cNvPr>
            <p:cNvSpPr/>
            <p:nvPr/>
          </p:nvSpPr>
          <p:spPr>
            <a:xfrm>
              <a:off x="6485005" y="9510854"/>
              <a:ext cx="354515" cy="1414078"/>
            </a:xfrm>
            <a:custGeom>
              <a:avLst/>
              <a:gdLst>
                <a:gd name="connsiteX0" fmla="*/ 2292 w 354515"/>
                <a:gd name="connsiteY0" fmla="*/ 3849 h 1414078"/>
                <a:gd name="connsiteX1" fmla="*/ 187644 w 354515"/>
                <a:gd name="connsiteY1" fmla="*/ 529011 h 1414078"/>
                <a:gd name="connsiteX2" fmla="*/ 342103 w 354515"/>
                <a:gd name="connsiteY2" fmla="*/ 1233346 h 1414078"/>
                <a:gd name="connsiteX3" fmla="*/ 342103 w 354515"/>
                <a:gd name="connsiteY3" fmla="*/ 1412519 h 1414078"/>
                <a:gd name="connsiteX4" fmla="*/ 317390 w 354515"/>
                <a:gd name="connsiteY4" fmla="*/ 1288951 h 1414078"/>
                <a:gd name="connsiteX5" fmla="*/ 323568 w 354515"/>
                <a:gd name="connsiteY5" fmla="*/ 800860 h 1414078"/>
                <a:gd name="connsiteX6" fmla="*/ 2292 w 354515"/>
                <a:gd name="connsiteY6" fmla="*/ 3849 h 141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4515" h="1414078">
                  <a:moveTo>
                    <a:pt x="2292" y="3849"/>
                  </a:moveTo>
                  <a:cubicBezTo>
                    <a:pt x="-20362" y="-41459"/>
                    <a:pt x="131009" y="324095"/>
                    <a:pt x="187644" y="529011"/>
                  </a:cubicBezTo>
                  <a:cubicBezTo>
                    <a:pt x="244279" y="733927"/>
                    <a:pt x="316360" y="1086095"/>
                    <a:pt x="342103" y="1233346"/>
                  </a:cubicBezTo>
                  <a:cubicBezTo>
                    <a:pt x="367846" y="1380597"/>
                    <a:pt x="346222" y="1403252"/>
                    <a:pt x="342103" y="1412519"/>
                  </a:cubicBezTo>
                  <a:cubicBezTo>
                    <a:pt x="337984" y="1421786"/>
                    <a:pt x="320479" y="1390894"/>
                    <a:pt x="317390" y="1288951"/>
                  </a:cubicBezTo>
                  <a:cubicBezTo>
                    <a:pt x="314301" y="1187008"/>
                    <a:pt x="367846" y="1016073"/>
                    <a:pt x="323568" y="800860"/>
                  </a:cubicBezTo>
                  <a:cubicBezTo>
                    <a:pt x="279290" y="585647"/>
                    <a:pt x="24946" y="49157"/>
                    <a:pt x="2292" y="384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7" name="フリーフォーム 1566">
              <a:extLst>
                <a:ext uri="{FF2B5EF4-FFF2-40B4-BE49-F238E27FC236}">
                  <a16:creationId xmlns:a16="http://schemas.microsoft.com/office/drawing/2014/main" id="{E2333488-CC0F-E7A0-76AA-DAD0AE55F937}"/>
                </a:ext>
              </a:extLst>
            </p:cNvPr>
            <p:cNvSpPr/>
            <p:nvPr/>
          </p:nvSpPr>
          <p:spPr>
            <a:xfrm>
              <a:off x="6798963" y="10878542"/>
              <a:ext cx="405422" cy="1870074"/>
            </a:xfrm>
            <a:custGeom>
              <a:avLst/>
              <a:gdLst>
                <a:gd name="connsiteX0" fmla="*/ 83751 w 405422"/>
                <a:gd name="connsiteY0" fmla="*/ 7761 h 1870074"/>
                <a:gd name="connsiteX1" fmla="*/ 312351 w 405422"/>
                <a:gd name="connsiteY1" fmla="*/ 335215 h 1870074"/>
                <a:gd name="connsiteX2" fmla="*/ 355599 w 405422"/>
                <a:gd name="connsiteY2" fmla="*/ 582350 h 1870074"/>
                <a:gd name="connsiteX3" fmla="*/ 244388 w 405422"/>
                <a:gd name="connsiteY3" fmla="*/ 1255793 h 1870074"/>
                <a:gd name="connsiteX4" fmla="*/ 250567 w 405422"/>
                <a:gd name="connsiteY4" fmla="*/ 1206366 h 1870074"/>
                <a:gd name="connsiteX5" fmla="*/ 34323 w 405422"/>
                <a:gd name="connsiteY5" fmla="*/ 1546177 h 1870074"/>
                <a:gd name="connsiteX6" fmla="*/ 3432 w 405422"/>
                <a:gd name="connsiteY6" fmla="*/ 1867453 h 1870074"/>
                <a:gd name="connsiteX7" fmla="*/ 65215 w 405422"/>
                <a:gd name="connsiteY7" fmla="*/ 1669744 h 1870074"/>
                <a:gd name="connsiteX8" fmla="*/ 355599 w 405422"/>
                <a:gd name="connsiteY8" fmla="*/ 1181653 h 1870074"/>
                <a:gd name="connsiteX9" fmla="*/ 380313 w 405422"/>
                <a:gd name="connsiteY9" fmla="*/ 687382 h 1870074"/>
                <a:gd name="connsiteX10" fmla="*/ 83751 w 405422"/>
                <a:gd name="connsiteY10" fmla="*/ 7761 h 187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5422" h="1870074">
                  <a:moveTo>
                    <a:pt x="83751" y="7761"/>
                  </a:moveTo>
                  <a:cubicBezTo>
                    <a:pt x="72424" y="-50934"/>
                    <a:pt x="267043" y="239450"/>
                    <a:pt x="312351" y="335215"/>
                  </a:cubicBezTo>
                  <a:cubicBezTo>
                    <a:pt x="357659" y="430980"/>
                    <a:pt x="366926" y="428920"/>
                    <a:pt x="355599" y="582350"/>
                  </a:cubicBezTo>
                  <a:cubicBezTo>
                    <a:pt x="344272" y="735780"/>
                    <a:pt x="261893" y="1151790"/>
                    <a:pt x="244388" y="1255793"/>
                  </a:cubicBezTo>
                  <a:cubicBezTo>
                    <a:pt x="226883" y="1359796"/>
                    <a:pt x="285578" y="1157969"/>
                    <a:pt x="250567" y="1206366"/>
                  </a:cubicBezTo>
                  <a:cubicBezTo>
                    <a:pt x="215556" y="1254763"/>
                    <a:pt x="75512" y="1435996"/>
                    <a:pt x="34323" y="1546177"/>
                  </a:cubicBezTo>
                  <a:cubicBezTo>
                    <a:pt x="-6866" y="1656358"/>
                    <a:pt x="-1717" y="1846859"/>
                    <a:pt x="3432" y="1867453"/>
                  </a:cubicBezTo>
                  <a:cubicBezTo>
                    <a:pt x="8581" y="1888047"/>
                    <a:pt x="6521" y="1784044"/>
                    <a:pt x="65215" y="1669744"/>
                  </a:cubicBezTo>
                  <a:cubicBezTo>
                    <a:pt x="123909" y="1555444"/>
                    <a:pt x="303083" y="1345380"/>
                    <a:pt x="355599" y="1181653"/>
                  </a:cubicBezTo>
                  <a:cubicBezTo>
                    <a:pt x="408115" y="1017926"/>
                    <a:pt x="423562" y="886120"/>
                    <a:pt x="380313" y="687382"/>
                  </a:cubicBezTo>
                  <a:cubicBezTo>
                    <a:pt x="337064" y="488644"/>
                    <a:pt x="95078" y="66456"/>
                    <a:pt x="83751" y="776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8" name="フリーフォーム 1567">
              <a:extLst>
                <a:ext uri="{FF2B5EF4-FFF2-40B4-BE49-F238E27FC236}">
                  <a16:creationId xmlns:a16="http://schemas.microsoft.com/office/drawing/2014/main" id="{27326F5A-FBAD-A718-5F7A-FD2F27DF3DFD}"/>
                </a:ext>
              </a:extLst>
            </p:cNvPr>
            <p:cNvSpPr/>
            <p:nvPr/>
          </p:nvSpPr>
          <p:spPr>
            <a:xfrm>
              <a:off x="5136860" y="5211449"/>
              <a:ext cx="962646" cy="1217607"/>
            </a:xfrm>
            <a:custGeom>
              <a:avLst/>
              <a:gdLst>
                <a:gd name="connsiteX0" fmla="*/ 695529 w 962646"/>
                <a:gd name="connsiteY0" fmla="*/ 71065 h 1217607"/>
                <a:gd name="connsiteX1" fmla="*/ 263043 w 962646"/>
                <a:gd name="connsiteY1" fmla="*/ 707437 h 1217607"/>
                <a:gd name="connsiteX2" fmla="*/ 3551 w 962646"/>
                <a:gd name="connsiteY2" fmla="*/ 1207886 h 1217607"/>
                <a:gd name="connsiteX3" fmla="*/ 139475 w 962646"/>
                <a:gd name="connsiteY3" fmla="*/ 997821 h 1217607"/>
                <a:gd name="connsiteX4" fmla="*/ 510178 w 962646"/>
                <a:gd name="connsiteY4" fmla="*/ 509729 h 1217607"/>
                <a:gd name="connsiteX5" fmla="*/ 732599 w 962646"/>
                <a:gd name="connsiteY5" fmla="*/ 429410 h 1217607"/>
                <a:gd name="connsiteX6" fmla="*/ 751135 w 962646"/>
                <a:gd name="connsiteY6" fmla="*/ 200810 h 1217607"/>
                <a:gd name="connsiteX7" fmla="*/ 689351 w 962646"/>
                <a:gd name="connsiteY7" fmla="*/ 373805 h 1217607"/>
                <a:gd name="connsiteX8" fmla="*/ 819097 w 962646"/>
                <a:gd name="connsiteY8" fmla="*/ 89600 h 1217607"/>
                <a:gd name="connsiteX9" fmla="*/ 961199 w 962646"/>
                <a:gd name="connsiteY9" fmla="*/ 15459 h 1217607"/>
                <a:gd name="connsiteX10" fmla="*/ 695529 w 962646"/>
                <a:gd name="connsiteY10" fmla="*/ 71065 h 121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646" h="1217607">
                  <a:moveTo>
                    <a:pt x="695529" y="71065"/>
                  </a:moveTo>
                  <a:cubicBezTo>
                    <a:pt x="579170" y="186395"/>
                    <a:pt x="378373" y="517967"/>
                    <a:pt x="263043" y="707437"/>
                  </a:cubicBezTo>
                  <a:cubicBezTo>
                    <a:pt x="147713" y="896907"/>
                    <a:pt x="24146" y="1159489"/>
                    <a:pt x="3551" y="1207886"/>
                  </a:cubicBezTo>
                  <a:cubicBezTo>
                    <a:pt x="-17044" y="1256283"/>
                    <a:pt x="55037" y="1114181"/>
                    <a:pt x="139475" y="997821"/>
                  </a:cubicBezTo>
                  <a:cubicBezTo>
                    <a:pt x="223913" y="881462"/>
                    <a:pt x="411324" y="604464"/>
                    <a:pt x="510178" y="509729"/>
                  </a:cubicBezTo>
                  <a:cubicBezTo>
                    <a:pt x="609032" y="414994"/>
                    <a:pt x="692440" y="480896"/>
                    <a:pt x="732599" y="429410"/>
                  </a:cubicBezTo>
                  <a:cubicBezTo>
                    <a:pt x="772758" y="377924"/>
                    <a:pt x="758343" y="210078"/>
                    <a:pt x="751135" y="200810"/>
                  </a:cubicBezTo>
                  <a:cubicBezTo>
                    <a:pt x="743927" y="191543"/>
                    <a:pt x="678024" y="392340"/>
                    <a:pt x="689351" y="373805"/>
                  </a:cubicBezTo>
                  <a:cubicBezTo>
                    <a:pt x="700678" y="355270"/>
                    <a:pt x="773789" y="149324"/>
                    <a:pt x="819097" y="89600"/>
                  </a:cubicBezTo>
                  <a:cubicBezTo>
                    <a:pt x="864405" y="29876"/>
                    <a:pt x="976645" y="15459"/>
                    <a:pt x="961199" y="15459"/>
                  </a:cubicBezTo>
                  <a:cubicBezTo>
                    <a:pt x="945753" y="15459"/>
                    <a:pt x="811888" y="-44265"/>
                    <a:pt x="695529" y="7106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9" name="フリーフォーム 1568">
              <a:extLst>
                <a:ext uri="{FF2B5EF4-FFF2-40B4-BE49-F238E27FC236}">
                  <a16:creationId xmlns:a16="http://schemas.microsoft.com/office/drawing/2014/main" id="{74DC6BDA-DA87-4641-56E9-DEA7B7595D5E}"/>
                </a:ext>
              </a:extLst>
            </p:cNvPr>
            <p:cNvSpPr/>
            <p:nvPr/>
          </p:nvSpPr>
          <p:spPr>
            <a:xfrm>
              <a:off x="5202195" y="6261328"/>
              <a:ext cx="117389" cy="1901301"/>
            </a:xfrm>
            <a:custGeom>
              <a:avLst/>
              <a:gdLst>
                <a:gd name="connsiteX0" fmla="*/ 30891 w 117389"/>
                <a:gd name="connsiteY0" fmla="*/ 3548 h 1901301"/>
                <a:gd name="connsiteX1" fmla="*/ 0 w 117389"/>
                <a:gd name="connsiteY1" fmla="*/ 967375 h 1901301"/>
                <a:gd name="connsiteX2" fmla="*/ 30891 w 117389"/>
                <a:gd name="connsiteY2" fmla="*/ 1826169 h 1901301"/>
                <a:gd name="connsiteX3" fmla="*/ 30891 w 117389"/>
                <a:gd name="connsiteY3" fmla="*/ 1684067 h 1901301"/>
                <a:gd name="connsiteX4" fmla="*/ 117389 w 117389"/>
                <a:gd name="connsiteY4" fmla="*/ 293931 h 1901301"/>
                <a:gd name="connsiteX5" fmla="*/ 30891 w 117389"/>
                <a:gd name="connsiteY5" fmla="*/ 627564 h 1901301"/>
                <a:gd name="connsiteX6" fmla="*/ 30891 w 117389"/>
                <a:gd name="connsiteY6" fmla="*/ 3548 h 190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389" h="1901301">
                  <a:moveTo>
                    <a:pt x="30891" y="3548"/>
                  </a:moveTo>
                  <a:cubicBezTo>
                    <a:pt x="25742" y="60183"/>
                    <a:pt x="0" y="663605"/>
                    <a:pt x="0" y="967375"/>
                  </a:cubicBezTo>
                  <a:cubicBezTo>
                    <a:pt x="0" y="1271145"/>
                    <a:pt x="25742" y="1706720"/>
                    <a:pt x="30891" y="1826169"/>
                  </a:cubicBezTo>
                  <a:cubicBezTo>
                    <a:pt x="36040" y="1945618"/>
                    <a:pt x="16475" y="1939440"/>
                    <a:pt x="30891" y="1684067"/>
                  </a:cubicBezTo>
                  <a:cubicBezTo>
                    <a:pt x="45307" y="1428694"/>
                    <a:pt x="117389" y="470015"/>
                    <a:pt x="117389" y="293931"/>
                  </a:cubicBezTo>
                  <a:cubicBezTo>
                    <a:pt x="117389" y="117847"/>
                    <a:pt x="42218" y="668753"/>
                    <a:pt x="30891" y="627564"/>
                  </a:cubicBezTo>
                  <a:cubicBezTo>
                    <a:pt x="19564" y="586375"/>
                    <a:pt x="36040" y="-53087"/>
                    <a:pt x="30891" y="354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0" name="フリーフォーム 1569">
              <a:extLst>
                <a:ext uri="{FF2B5EF4-FFF2-40B4-BE49-F238E27FC236}">
                  <a16:creationId xmlns:a16="http://schemas.microsoft.com/office/drawing/2014/main" id="{661C6D24-1158-76C5-D1EA-F6A2DE84B743}"/>
                </a:ext>
              </a:extLst>
            </p:cNvPr>
            <p:cNvSpPr/>
            <p:nvPr/>
          </p:nvSpPr>
          <p:spPr>
            <a:xfrm>
              <a:off x="5090399" y="6381695"/>
              <a:ext cx="130766" cy="1978447"/>
            </a:xfrm>
            <a:custGeom>
              <a:avLst/>
              <a:gdLst>
                <a:gd name="connsiteX0" fmla="*/ 80904 w 130766"/>
                <a:gd name="connsiteY0" fmla="*/ 570 h 1978447"/>
                <a:gd name="connsiteX1" fmla="*/ 585 w 130766"/>
                <a:gd name="connsiteY1" fmla="*/ 1026181 h 1978447"/>
                <a:gd name="connsiteX2" fmla="*/ 130331 w 130766"/>
                <a:gd name="connsiteY2" fmla="*/ 1977651 h 1978447"/>
                <a:gd name="connsiteX3" fmla="*/ 43833 w 130766"/>
                <a:gd name="connsiteY3" fmla="*/ 1168283 h 1978447"/>
                <a:gd name="connsiteX4" fmla="*/ 80904 w 130766"/>
                <a:gd name="connsiteY4" fmla="*/ 570 h 197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66" h="1978447">
                  <a:moveTo>
                    <a:pt x="80904" y="570"/>
                  </a:moveTo>
                  <a:cubicBezTo>
                    <a:pt x="73696" y="-23114"/>
                    <a:pt x="-7653" y="696668"/>
                    <a:pt x="585" y="1026181"/>
                  </a:cubicBezTo>
                  <a:cubicBezTo>
                    <a:pt x="8823" y="1355695"/>
                    <a:pt x="123123" y="1953967"/>
                    <a:pt x="130331" y="1977651"/>
                  </a:cubicBezTo>
                  <a:cubicBezTo>
                    <a:pt x="137539" y="2001335"/>
                    <a:pt x="53101" y="1491618"/>
                    <a:pt x="43833" y="1168283"/>
                  </a:cubicBezTo>
                  <a:cubicBezTo>
                    <a:pt x="34565" y="844948"/>
                    <a:pt x="88112" y="24254"/>
                    <a:pt x="80904" y="57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1" name="フリーフォーム 1570">
              <a:extLst>
                <a:ext uri="{FF2B5EF4-FFF2-40B4-BE49-F238E27FC236}">
                  <a16:creationId xmlns:a16="http://schemas.microsoft.com/office/drawing/2014/main" id="{D87E6B81-23CC-9974-5DF8-1044CA690159}"/>
                </a:ext>
              </a:extLst>
            </p:cNvPr>
            <p:cNvSpPr/>
            <p:nvPr/>
          </p:nvSpPr>
          <p:spPr>
            <a:xfrm>
              <a:off x="5138775" y="8320046"/>
              <a:ext cx="188579" cy="2064113"/>
            </a:xfrm>
            <a:custGeom>
              <a:avLst/>
              <a:gdLst>
                <a:gd name="connsiteX0" fmla="*/ 119025 w 188579"/>
                <a:gd name="connsiteY0" fmla="*/ 8408 h 2064113"/>
                <a:gd name="connsiteX1" fmla="*/ 125203 w 188579"/>
                <a:gd name="connsiteY1" fmla="*/ 1126695 h 2064113"/>
                <a:gd name="connsiteX2" fmla="*/ 174630 w 188579"/>
                <a:gd name="connsiteY2" fmla="*/ 1985489 h 2064113"/>
                <a:gd name="connsiteX3" fmla="*/ 174630 w 188579"/>
                <a:gd name="connsiteY3" fmla="*/ 1855743 h 2064113"/>
                <a:gd name="connsiteX4" fmla="*/ 13993 w 188579"/>
                <a:gd name="connsiteY4" fmla="*/ 490322 h 2064113"/>
                <a:gd name="connsiteX5" fmla="*/ 20171 w 188579"/>
                <a:gd name="connsiteY5" fmla="*/ 607711 h 2064113"/>
                <a:gd name="connsiteX6" fmla="*/ 119025 w 188579"/>
                <a:gd name="connsiteY6" fmla="*/ 8408 h 206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579" h="2064113">
                  <a:moveTo>
                    <a:pt x="119025" y="8408"/>
                  </a:moveTo>
                  <a:cubicBezTo>
                    <a:pt x="136530" y="94905"/>
                    <a:pt x="115936" y="797182"/>
                    <a:pt x="125203" y="1126695"/>
                  </a:cubicBezTo>
                  <a:cubicBezTo>
                    <a:pt x="134470" y="1456208"/>
                    <a:pt x="166392" y="1863981"/>
                    <a:pt x="174630" y="1985489"/>
                  </a:cubicBezTo>
                  <a:cubicBezTo>
                    <a:pt x="182868" y="2106997"/>
                    <a:pt x="201403" y="2104937"/>
                    <a:pt x="174630" y="1855743"/>
                  </a:cubicBezTo>
                  <a:cubicBezTo>
                    <a:pt x="147857" y="1606549"/>
                    <a:pt x="39736" y="698327"/>
                    <a:pt x="13993" y="490322"/>
                  </a:cubicBezTo>
                  <a:cubicBezTo>
                    <a:pt x="-11750" y="282317"/>
                    <a:pt x="2666" y="685971"/>
                    <a:pt x="20171" y="607711"/>
                  </a:cubicBezTo>
                  <a:cubicBezTo>
                    <a:pt x="37676" y="529452"/>
                    <a:pt x="101520" y="-78089"/>
                    <a:pt x="119025" y="840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2" name="フリーフォーム 1571">
              <a:extLst>
                <a:ext uri="{FF2B5EF4-FFF2-40B4-BE49-F238E27FC236}">
                  <a16:creationId xmlns:a16="http://schemas.microsoft.com/office/drawing/2014/main" id="{98E8A995-4B60-9707-B147-980463070090}"/>
                </a:ext>
              </a:extLst>
            </p:cNvPr>
            <p:cNvSpPr/>
            <p:nvPr/>
          </p:nvSpPr>
          <p:spPr>
            <a:xfrm>
              <a:off x="5478869" y="6712886"/>
              <a:ext cx="437374" cy="1450102"/>
            </a:xfrm>
            <a:custGeom>
              <a:avLst/>
              <a:gdLst>
                <a:gd name="connsiteX0" fmla="*/ 433839 w 437374"/>
                <a:gd name="connsiteY0" fmla="*/ 3011 h 1450102"/>
                <a:gd name="connsiteX1" fmla="*/ 267023 w 437374"/>
                <a:gd name="connsiteY1" fmla="*/ 898876 h 1450102"/>
                <a:gd name="connsiteX2" fmla="*/ 1353 w 437374"/>
                <a:gd name="connsiteY2" fmla="*/ 1448752 h 1450102"/>
                <a:gd name="connsiteX3" fmla="*/ 174347 w 437374"/>
                <a:gd name="connsiteY3" fmla="*/ 1047157 h 1450102"/>
                <a:gd name="connsiteX4" fmla="*/ 409126 w 437374"/>
                <a:gd name="connsiteY4" fmla="*/ 818557 h 1450102"/>
                <a:gd name="connsiteX5" fmla="*/ 384412 w 437374"/>
                <a:gd name="connsiteY5" fmla="*/ 614671 h 1450102"/>
                <a:gd name="connsiteX6" fmla="*/ 433839 w 437374"/>
                <a:gd name="connsiteY6" fmla="*/ 3011 h 145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374" h="1450102">
                  <a:moveTo>
                    <a:pt x="433839" y="3011"/>
                  </a:moveTo>
                  <a:cubicBezTo>
                    <a:pt x="414274" y="50378"/>
                    <a:pt x="339104" y="657919"/>
                    <a:pt x="267023" y="898876"/>
                  </a:cubicBezTo>
                  <a:cubicBezTo>
                    <a:pt x="194942" y="1139833"/>
                    <a:pt x="16799" y="1424039"/>
                    <a:pt x="1353" y="1448752"/>
                  </a:cubicBezTo>
                  <a:cubicBezTo>
                    <a:pt x="-14093" y="1473465"/>
                    <a:pt x="106385" y="1152189"/>
                    <a:pt x="174347" y="1047157"/>
                  </a:cubicBezTo>
                  <a:cubicBezTo>
                    <a:pt x="242309" y="942125"/>
                    <a:pt x="374115" y="890638"/>
                    <a:pt x="409126" y="818557"/>
                  </a:cubicBezTo>
                  <a:cubicBezTo>
                    <a:pt x="444137" y="746476"/>
                    <a:pt x="383382" y="748536"/>
                    <a:pt x="384412" y="614671"/>
                  </a:cubicBezTo>
                  <a:cubicBezTo>
                    <a:pt x="385442" y="480806"/>
                    <a:pt x="453404" y="-44356"/>
                    <a:pt x="433839" y="30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3" name="フリーフォーム 1572">
              <a:extLst>
                <a:ext uri="{FF2B5EF4-FFF2-40B4-BE49-F238E27FC236}">
                  <a16:creationId xmlns:a16="http://schemas.microsoft.com/office/drawing/2014/main" id="{A1A77B93-69BF-3FF9-A2D7-94BC5B529D5C}"/>
                </a:ext>
              </a:extLst>
            </p:cNvPr>
            <p:cNvSpPr/>
            <p:nvPr/>
          </p:nvSpPr>
          <p:spPr>
            <a:xfrm>
              <a:off x="6520798" y="6944210"/>
              <a:ext cx="1105220" cy="955259"/>
            </a:xfrm>
            <a:custGeom>
              <a:avLst/>
              <a:gdLst>
                <a:gd name="connsiteX0" fmla="*/ 1103321 w 1105220"/>
                <a:gd name="connsiteY0" fmla="*/ 247422 h 955259"/>
                <a:gd name="connsiteX1" fmla="*/ 707905 w 1105220"/>
                <a:gd name="connsiteY1" fmla="*/ 370990 h 955259"/>
                <a:gd name="connsiteX2" fmla="*/ 361916 w 1105220"/>
                <a:gd name="connsiteY2" fmla="*/ 445131 h 955259"/>
                <a:gd name="connsiteX3" fmla="*/ 3570 w 1105220"/>
                <a:gd name="connsiteY3" fmla="*/ 951758 h 955259"/>
                <a:gd name="connsiteX4" fmla="*/ 188921 w 1105220"/>
                <a:gd name="connsiteY4" fmla="*/ 655195 h 955259"/>
                <a:gd name="connsiteX5" fmla="*/ 368094 w 1105220"/>
                <a:gd name="connsiteY5" fmla="*/ 383347 h 955259"/>
                <a:gd name="connsiteX6" fmla="*/ 788224 w 1105220"/>
                <a:gd name="connsiteY6" fmla="*/ 253601 h 955259"/>
                <a:gd name="connsiteX7" fmla="*/ 942683 w 1105220"/>
                <a:gd name="connsiteY7" fmla="*/ 287 h 955259"/>
                <a:gd name="connsiteX8" fmla="*/ 862364 w 1105220"/>
                <a:gd name="connsiteY8" fmla="*/ 204174 h 955259"/>
                <a:gd name="connsiteX9" fmla="*/ 1103321 w 1105220"/>
                <a:gd name="connsiteY9" fmla="*/ 247422 h 95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5220" h="955259">
                  <a:moveTo>
                    <a:pt x="1103321" y="247422"/>
                  </a:moveTo>
                  <a:cubicBezTo>
                    <a:pt x="1077578" y="275225"/>
                    <a:pt x="831472" y="338039"/>
                    <a:pt x="707905" y="370990"/>
                  </a:cubicBezTo>
                  <a:cubicBezTo>
                    <a:pt x="584338" y="403941"/>
                    <a:pt x="479305" y="348336"/>
                    <a:pt x="361916" y="445131"/>
                  </a:cubicBezTo>
                  <a:cubicBezTo>
                    <a:pt x="244527" y="541926"/>
                    <a:pt x="32402" y="916747"/>
                    <a:pt x="3570" y="951758"/>
                  </a:cubicBezTo>
                  <a:cubicBezTo>
                    <a:pt x="-25262" y="986769"/>
                    <a:pt x="128167" y="749930"/>
                    <a:pt x="188921" y="655195"/>
                  </a:cubicBezTo>
                  <a:cubicBezTo>
                    <a:pt x="249675" y="560460"/>
                    <a:pt x="268210" y="450279"/>
                    <a:pt x="368094" y="383347"/>
                  </a:cubicBezTo>
                  <a:cubicBezTo>
                    <a:pt x="467978" y="316415"/>
                    <a:pt x="692459" y="317444"/>
                    <a:pt x="788224" y="253601"/>
                  </a:cubicBezTo>
                  <a:cubicBezTo>
                    <a:pt x="883989" y="189758"/>
                    <a:pt x="930326" y="8525"/>
                    <a:pt x="942683" y="287"/>
                  </a:cubicBezTo>
                  <a:cubicBezTo>
                    <a:pt x="955040" y="-7951"/>
                    <a:pt x="839710" y="162985"/>
                    <a:pt x="862364" y="204174"/>
                  </a:cubicBezTo>
                  <a:cubicBezTo>
                    <a:pt x="885018" y="245363"/>
                    <a:pt x="1129064" y="219619"/>
                    <a:pt x="1103321" y="24742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4" name="フリーフォーム 1573">
              <a:extLst>
                <a:ext uri="{FF2B5EF4-FFF2-40B4-BE49-F238E27FC236}">
                  <a16:creationId xmlns:a16="http://schemas.microsoft.com/office/drawing/2014/main" id="{708026D9-6692-00FD-5DC9-3243545E50CF}"/>
                </a:ext>
              </a:extLst>
            </p:cNvPr>
            <p:cNvSpPr/>
            <p:nvPr/>
          </p:nvSpPr>
          <p:spPr>
            <a:xfrm>
              <a:off x="6395286" y="7802762"/>
              <a:ext cx="914364" cy="988650"/>
            </a:xfrm>
            <a:custGeom>
              <a:avLst/>
              <a:gdLst>
                <a:gd name="connsiteX0" fmla="*/ 265006 w 914364"/>
                <a:gd name="connsiteY0" fmla="*/ 105562 h 988650"/>
                <a:gd name="connsiteX1" fmla="*/ 24049 w 914364"/>
                <a:gd name="connsiteY1" fmla="*/ 964357 h 988650"/>
                <a:gd name="connsiteX2" fmla="*/ 30228 w 914364"/>
                <a:gd name="connsiteY2" fmla="*/ 692508 h 988650"/>
                <a:gd name="connsiteX3" fmla="*/ 215579 w 914364"/>
                <a:gd name="connsiteY3" fmla="*/ 62314 h 988650"/>
                <a:gd name="connsiteX4" fmla="*/ 586282 w 914364"/>
                <a:gd name="connsiteY4" fmla="*/ 31422 h 988650"/>
                <a:gd name="connsiteX5" fmla="*/ 635709 w 914364"/>
                <a:gd name="connsiteY5" fmla="*/ 136454 h 988650"/>
                <a:gd name="connsiteX6" fmla="*/ 913736 w 914364"/>
                <a:gd name="connsiteY6" fmla="*/ 136454 h 988650"/>
                <a:gd name="connsiteX7" fmla="*/ 549211 w 914364"/>
                <a:gd name="connsiteY7" fmla="*/ 179703 h 988650"/>
                <a:gd name="connsiteX8" fmla="*/ 302076 w 914364"/>
                <a:gd name="connsiteY8" fmla="*/ 260022 h 988650"/>
                <a:gd name="connsiteX9" fmla="*/ 265006 w 914364"/>
                <a:gd name="connsiteY9" fmla="*/ 105562 h 98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4364" h="988650">
                  <a:moveTo>
                    <a:pt x="265006" y="105562"/>
                  </a:moveTo>
                  <a:cubicBezTo>
                    <a:pt x="218668" y="222951"/>
                    <a:pt x="63179" y="866533"/>
                    <a:pt x="24049" y="964357"/>
                  </a:cubicBezTo>
                  <a:cubicBezTo>
                    <a:pt x="-15081" y="1062181"/>
                    <a:pt x="-1694" y="842848"/>
                    <a:pt x="30228" y="692508"/>
                  </a:cubicBezTo>
                  <a:cubicBezTo>
                    <a:pt x="62150" y="542168"/>
                    <a:pt x="122903" y="172495"/>
                    <a:pt x="215579" y="62314"/>
                  </a:cubicBezTo>
                  <a:cubicBezTo>
                    <a:pt x="308255" y="-47867"/>
                    <a:pt x="516261" y="19065"/>
                    <a:pt x="586282" y="31422"/>
                  </a:cubicBezTo>
                  <a:cubicBezTo>
                    <a:pt x="656303" y="43779"/>
                    <a:pt x="581133" y="118949"/>
                    <a:pt x="635709" y="136454"/>
                  </a:cubicBezTo>
                  <a:cubicBezTo>
                    <a:pt x="690285" y="153959"/>
                    <a:pt x="928152" y="129246"/>
                    <a:pt x="913736" y="136454"/>
                  </a:cubicBezTo>
                  <a:cubicBezTo>
                    <a:pt x="899320" y="143662"/>
                    <a:pt x="651154" y="159108"/>
                    <a:pt x="549211" y="179703"/>
                  </a:cubicBezTo>
                  <a:cubicBezTo>
                    <a:pt x="447268" y="200298"/>
                    <a:pt x="347384" y="265171"/>
                    <a:pt x="302076" y="260022"/>
                  </a:cubicBezTo>
                  <a:cubicBezTo>
                    <a:pt x="256768" y="254873"/>
                    <a:pt x="311344" y="-11827"/>
                    <a:pt x="265006" y="10556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5" name="フリーフォーム 1574">
              <a:extLst>
                <a:ext uri="{FF2B5EF4-FFF2-40B4-BE49-F238E27FC236}">
                  <a16:creationId xmlns:a16="http://schemas.microsoft.com/office/drawing/2014/main" id="{DEE49ABE-22AF-BED1-6E9D-EDE97D7629E9}"/>
                </a:ext>
              </a:extLst>
            </p:cNvPr>
            <p:cNvSpPr/>
            <p:nvPr/>
          </p:nvSpPr>
          <p:spPr>
            <a:xfrm>
              <a:off x="6623205" y="8387610"/>
              <a:ext cx="1000106" cy="303350"/>
            </a:xfrm>
            <a:custGeom>
              <a:avLst/>
              <a:gdLst>
                <a:gd name="connsiteX0" fmla="*/ 6195 w 1000106"/>
                <a:gd name="connsiteY0" fmla="*/ 299190 h 303350"/>
                <a:gd name="connsiteX1" fmla="*/ 982379 w 1000106"/>
                <a:gd name="connsiteY1" fmla="*/ 2628 h 303350"/>
                <a:gd name="connsiteX2" fmla="*/ 586963 w 1000106"/>
                <a:gd name="connsiteY2" fmla="*/ 163266 h 303350"/>
                <a:gd name="connsiteX3" fmla="*/ 6195 w 1000106"/>
                <a:gd name="connsiteY3" fmla="*/ 299190 h 30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06" h="303350">
                  <a:moveTo>
                    <a:pt x="6195" y="299190"/>
                  </a:moveTo>
                  <a:cubicBezTo>
                    <a:pt x="72098" y="272417"/>
                    <a:pt x="885584" y="25282"/>
                    <a:pt x="982379" y="2628"/>
                  </a:cubicBezTo>
                  <a:cubicBezTo>
                    <a:pt x="1079174" y="-20026"/>
                    <a:pt x="755839" y="109720"/>
                    <a:pt x="586963" y="163266"/>
                  </a:cubicBezTo>
                  <a:cubicBezTo>
                    <a:pt x="418087" y="216812"/>
                    <a:pt x="-59708" y="325963"/>
                    <a:pt x="6195" y="29919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6" name="フリーフォーム 1575">
              <a:extLst>
                <a:ext uri="{FF2B5EF4-FFF2-40B4-BE49-F238E27FC236}">
                  <a16:creationId xmlns:a16="http://schemas.microsoft.com/office/drawing/2014/main" id="{A109946B-3C32-8FED-B687-DF5B9F1120DA}"/>
                </a:ext>
              </a:extLst>
            </p:cNvPr>
            <p:cNvSpPr/>
            <p:nvPr/>
          </p:nvSpPr>
          <p:spPr>
            <a:xfrm>
              <a:off x="4217412" y="6014652"/>
              <a:ext cx="352058" cy="1867229"/>
            </a:xfrm>
            <a:custGeom>
              <a:avLst/>
              <a:gdLst>
                <a:gd name="connsiteX0" fmla="*/ 25 w 352058"/>
                <a:gd name="connsiteY0" fmla="*/ 483 h 1867229"/>
                <a:gd name="connsiteX1" fmla="*/ 323486 w 352058"/>
                <a:gd name="connsiteY1" fmla="*/ 616303 h 1867229"/>
                <a:gd name="connsiteX2" fmla="*/ 286164 w 352058"/>
                <a:gd name="connsiteY2" fmla="*/ 1288107 h 1867229"/>
                <a:gd name="connsiteX3" fmla="*/ 124433 w 352058"/>
                <a:gd name="connsiteY3" fmla="*/ 1866605 h 1867229"/>
                <a:gd name="connsiteX4" fmla="*/ 242621 w 352058"/>
                <a:gd name="connsiteY4" fmla="*/ 1381413 h 1867229"/>
                <a:gd name="connsiteX5" fmla="*/ 342147 w 352058"/>
                <a:gd name="connsiteY5" fmla="*/ 529217 h 1867229"/>
                <a:gd name="connsiteX6" fmla="*/ 25 w 352058"/>
                <a:gd name="connsiteY6" fmla="*/ 483 h 186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058" h="1867229">
                  <a:moveTo>
                    <a:pt x="25" y="483"/>
                  </a:moveTo>
                  <a:cubicBezTo>
                    <a:pt x="-3085" y="14997"/>
                    <a:pt x="275796" y="401699"/>
                    <a:pt x="323486" y="616303"/>
                  </a:cubicBezTo>
                  <a:cubicBezTo>
                    <a:pt x="371176" y="830907"/>
                    <a:pt x="319339" y="1079724"/>
                    <a:pt x="286164" y="1288107"/>
                  </a:cubicBezTo>
                  <a:cubicBezTo>
                    <a:pt x="252989" y="1496490"/>
                    <a:pt x="131690" y="1851054"/>
                    <a:pt x="124433" y="1866605"/>
                  </a:cubicBezTo>
                  <a:cubicBezTo>
                    <a:pt x="117176" y="1882156"/>
                    <a:pt x="206335" y="1604311"/>
                    <a:pt x="242621" y="1381413"/>
                  </a:cubicBezTo>
                  <a:cubicBezTo>
                    <a:pt x="278907" y="1158515"/>
                    <a:pt x="384653" y="757298"/>
                    <a:pt x="342147" y="529217"/>
                  </a:cubicBezTo>
                  <a:cubicBezTo>
                    <a:pt x="299641" y="301136"/>
                    <a:pt x="3135" y="-14031"/>
                    <a:pt x="25" y="48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7" name="フリーフォーム 1576">
              <a:extLst>
                <a:ext uri="{FF2B5EF4-FFF2-40B4-BE49-F238E27FC236}">
                  <a16:creationId xmlns:a16="http://schemas.microsoft.com/office/drawing/2014/main" id="{D760409F-FDF4-9F20-EC35-AE04A09D859D}"/>
                </a:ext>
              </a:extLst>
            </p:cNvPr>
            <p:cNvSpPr/>
            <p:nvPr/>
          </p:nvSpPr>
          <p:spPr>
            <a:xfrm>
              <a:off x="3921106" y="5298239"/>
              <a:ext cx="388497" cy="2077876"/>
            </a:xfrm>
            <a:custGeom>
              <a:avLst/>
              <a:gdLst>
                <a:gd name="connsiteX0" fmla="*/ 302551 w 388497"/>
                <a:gd name="connsiteY0" fmla="*/ 1549 h 2077876"/>
                <a:gd name="connsiteX1" fmla="*/ 265229 w 388497"/>
                <a:gd name="connsiteY1" fmla="*/ 617369 h 2077876"/>
                <a:gd name="connsiteX2" fmla="*/ 178143 w 388497"/>
                <a:gd name="connsiteY2" fmla="*/ 1239410 h 2077876"/>
                <a:gd name="connsiteX3" fmla="*/ 209245 w 388497"/>
                <a:gd name="connsiteY3" fmla="*/ 1177206 h 2077876"/>
                <a:gd name="connsiteX4" fmla="*/ 3972 w 388497"/>
                <a:gd name="connsiteY4" fmla="*/ 2066724 h 2077876"/>
                <a:gd name="connsiteX5" fmla="*/ 97278 w 388497"/>
                <a:gd name="connsiteY5" fmla="*/ 1587753 h 2077876"/>
                <a:gd name="connsiteX6" fmla="*/ 377196 w 388497"/>
                <a:gd name="connsiteY6" fmla="*/ 325010 h 2077876"/>
                <a:gd name="connsiteX7" fmla="*/ 333653 w 388497"/>
                <a:gd name="connsiteY7" fmla="*/ 436977 h 2077876"/>
                <a:gd name="connsiteX8" fmla="*/ 302551 w 388497"/>
                <a:gd name="connsiteY8" fmla="*/ 1549 h 207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497" h="2077876">
                  <a:moveTo>
                    <a:pt x="302551" y="1549"/>
                  </a:moveTo>
                  <a:cubicBezTo>
                    <a:pt x="291147" y="31614"/>
                    <a:pt x="285964" y="411059"/>
                    <a:pt x="265229" y="617369"/>
                  </a:cubicBezTo>
                  <a:cubicBezTo>
                    <a:pt x="244494" y="823679"/>
                    <a:pt x="187474" y="1146104"/>
                    <a:pt x="178143" y="1239410"/>
                  </a:cubicBezTo>
                  <a:cubicBezTo>
                    <a:pt x="168812" y="1332716"/>
                    <a:pt x="238273" y="1039320"/>
                    <a:pt x="209245" y="1177206"/>
                  </a:cubicBezTo>
                  <a:cubicBezTo>
                    <a:pt x="180217" y="1315092"/>
                    <a:pt x="22633" y="1998300"/>
                    <a:pt x="3972" y="2066724"/>
                  </a:cubicBezTo>
                  <a:cubicBezTo>
                    <a:pt x="-14689" y="2135149"/>
                    <a:pt x="35074" y="1878039"/>
                    <a:pt x="97278" y="1587753"/>
                  </a:cubicBezTo>
                  <a:cubicBezTo>
                    <a:pt x="159482" y="1297467"/>
                    <a:pt x="337800" y="516806"/>
                    <a:pt x="377196" y="325010"/>
                  </a:cubicBezTo>
                  <a:cubicBezTo>
                    <a:pt x="416592" y="133214"/>
                    <a:pt x="340910" y="485704"/>
                    <a:pt x="333653" y="436977"/>
                  </a:cubicBezTo>
                  <a:cubicBezTo>
                    <a:pt x="326396" y="388250"/>
                    <a:pt x="313955" y="-28516"/>
                    <a:pt x="302551" y="154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8" name="フリーフォーム 1577">
              <a:extLst>
                <a:ext uri="{FF2B5EF4-FFF2-40B4-BE49-F238E27FC236}">
                  <a16:creationId xmlns:a16="http://schemas.microsoft.com/office/drawing/2014/main" id="{1C3AF1EF-4EA8-CD21-E238-68C3CD627100}"/>
                </a:ext>
              </a:extLst>
            </p:cNvPr>
            <p:cNvSpPr/>
            <p:nvPr/>
          </p:nvSpPr>
          <p:spPr>
            <a:xfrm>
              <a:off x="3540476" y="7501812"/>
              <a:ext cx="359720" cy="1476391"/>
            </a:xfrm>
            <a:custGeom>
              <a:avLst/>
              <a:gdLst>
                <a:gd name="connsiteX0" fmla="*/ 359720 w 359720"/>
                <a:gd name="connsiteY0" fmla="*/ 0 h 1476391"/>
                <a:gd name="connsiteX1" fmla="*/ 73581 w 359720"/>
                <a:gd name="connsiteY1" fmla="*/ 1200539 h 1476391"/>
                <a:gd name="connsiteX2" fmla="*/ 5157 w 359720"/>
                <a:gd name="connsiteY2" fmla="*/ 1474237 h 1476391"/>
                <a:gd name="connsiteX3" fmla="*/ 30038 w 359720"/>
                <a:gd name="connsiteY3" fmla="*/ 1268964 h 1476391"/>
                <a:gd name="connsiteX4" fmla="*/ 229091 w 359720"/>
                <a:gd name="connsiteY4" fmla="*/ 348343 h 1476391"/>
                <a:gd name="connsiteX5" fmla="*/ 179328 w 359720"/>
                <a:gd name="connsiteY5" fmla="*/ 478972 h 1476391"/>
                <a:gd name="connsiteX6" fmla="*/ 359720 w 359720"/>
                <a:gd name="connsiteY6" fmla="*/ 0 h 147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720" h="1476391">
                  <a:moveTo>
                    <a:pt x="359720" y="0"/>
                  </a:moveTo>
                  <a:lnTo>
                    <a:pt x="73581" y="1200539"/>
                  </a:lnTo>
                  <a:cubicBezTo>
                    <a:pt x="14487" y="1446245"/>
                    <a:pt x="12414" y="1462833"/>
                    <a:pt x="5157" y="1474237"/>
                  </a:cubicBezTo>
                  <a:cubicBezTo>
                    <a:pt x="-2100" y="1485641"/>
                    <a:pt x="-7284" y="1456613"/>
                    <a:pt x="30038" y="1268964"/>
                  </a:cubicBezTo>
                  <a:cubicBezTo>
                    <a:pt x="67360" y="1081315"/>
                    <a:pt x="204209" y="480008"/>
                    <a:pt x="229091" y="348343"/>
                  </a:cubicBezTo>
                  <a:cubicBezTo>
                    <a:pt x="253973" y="216678"/>
                    <a:pt x="179328" y="478972"/>
                    <a:pt x="179328" y="478972"/>
                  </a:cubicBezTo>
                  <a:lnTo>
                    <a:pt x="359720" y="0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9" name="フリーフォーム 1578">
              <a:extLst>
                <a:ext uri="{FF2B5EF4-FFF2-40B4-BE49-F238E27FC236}">
                  <a16:creationId xmlns:a16="http://schemas.microsoft.com/office/drawing/2014/main" id="{FE035DF4-7185-9992-5439-CD878F4C7FF3}"/>
                </a:ext>
              </a:extLst>
            </p:cNvPr>
            <p:cNvSpPr/>
            <p:nvPr/>
          </p:nvSpPr>
          <p:spPr>
            <a:xfrm>
              <a:off x="5343027" y="10351398"/>
              <a:ext cx="343051" cy="1860068"/>
            </a:xfrm>
            <a:custGeom>
              <a:avLst/>
              <a:gdLst>
                <a:gd name="connsiteX0" fmla="*/ 12744 w 343051"/>
                <a:gd name="connsiteY0" fmla="*/ 117549 h 1860068"/>
                <a:gd name="connsiteX1" fmla="*/ 342426 w 343051"/>
                <a:gd name="connsiteY1" fmla="*/ 1859263 h 1860068"/>
                <a:gd name="connsiteX2" fmla="*/ 93610 w 343051"/>
                <a:gd name="connsiteY2" fmla="*/ 341484 h 1860068"/>
                <a:gd name="connsiteX3" fmla="*/ 12744 w 343051"/>
                <a:gd name="connsiteY3" fmla="*/ 117549 h 186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051" h="1860068">
                  <a:moveTo>
                    <a:pt x="12744" y="117549"/>
                  </a:moveTo>
                  <a:cubicBezTo>
                    <a:pt x="54213" y="370512"/>
                    <a:pt x="328948" y="1821941"/>
                    <a:pt x="342426" y="1859263"/>
                  </a:cubicBezTo>
                  <a:cubicBezTo>
                    <a:pt x="355904" y="1896585"/>
                    <a:pt x="147520" y="625549"/>
                    <a:pt x="93610" y="341484"/>
                  </a:cubicBezTo>
                  <a:cubicBezTo>
                    <a:pt x="39700" y="57419"/>
                    <a:pt x="-28725" y="-135414"/>
                    <a:pt x="12744" y="11754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0" name="フリーフォーム 1579">
              <a:extLst>
                <a:ext uri="{FF2B5EF4-FFF2-40B4-BE49-F238E27FC236}">
                  <a16:creationId xmlns:a16="http://schemas.microsoft.com/office/drawing/2014/main" id="{43B80FDA-1AB0-257C-B3D7-901CF59BF166}"/>
                </a:ext>
              </a:extLst>
            </p:cNvPr>
            <p:cNvSpPr/>
            <p:nvPr/>
          </p:nvSpPr>
          <p:spPr>
            <a:xfrm>
              <a:off x="2942243" y="8589291"/>
              <a:ext cx="665619" cy="2184933"/>
            </a:xfrm>
            <a:custGeom>
              <a:avLst/>
              <a:gdLst>
                <a:gd name="connsiteX0" fmla="*/ 665594 w 665619"/>
                <a:gd name="connsiteY0" fmla="*/ 1093 h 2184933"/>
                <a:gd name="connsiteX1" fmla="*/ 416777 w 665619"/>
                <a:gd name="connsiteY1" fmla="*/ 890611 h 2184933"/>
                <a:gd name="connsiteX2" fmla="*/ 10 w 665619"/>
                <a:gd name="connsiteY2" fmla="*/ 2184456 h 2184933"/>
                <a:gd name="connsiteX3" fmla="*/ 429218 w 665619"/>
                <a:gd name="connsiteY3" fmla="*/ 741321 h 2184933"/>
                <a:gd name="connsiteX4" fmla="*/ 665594 w 665619"/>
                <a:gd name="connsiteY4" fmla="*/ 1093 h 218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619" h="2184933">
                  <a:moveTo>
                    <a:pt x="665594" y="1093"/>
                  </a:moveTo>
                  <a:cubicBezTo>
                    <a:pt x="663520" y="25975"/>
                    <a:pt x="527708" y="526717"/>
                    <a:pt x="416777" y="890611"/>
                  </a:cubicBezTo>
                  <a:cubicBezTo>
                    <a:pt x="305846" y="1254505"/>
                    <a:pt x="-2064" y="2209338"/>
                    <a:pt x="10" y="2184456"/>
                  </a:cubicBezTo>
                  <a:cubicBezTo>
                    <a:pt x="2083" y="2159574"/>
                    <a:pt x="317251" y="1102105"/>
                    <a:pt x="429218" y="741321"/>
                  </a:cubicBezTo>
                  <a:cubicBezTo>
                    <a:pt x="541185" y="380537"/>
                    <a:pt x="667668" y="-23789"/>
                    <a:pt x="665594" y="109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1" name="フリーフォーム 1580">
              <a:extLst>
                <a:ext uri="{FF2B5EF4-FFF2-40B4-BE49-F238E27FC236}">
                  <a16:creationId xmlns:a16="http://schemas.microsoft.com/office/drawing/2014/main" id="{5473FBC3-2BDF-241E-9D95-84754F980091}"/>
                </a:ext>
              </a:extLst>
            </p:cNvPr>
            <p:cNvSpPr/>
            <p:nvPr/>
          </p:nvSpPr>
          <p:spPr>
            <a:xfrm>
              <a:off x="2350167" y="10800722"/>
              <a:ext cx="608333" cy="1312497"/>
            </a:xfrm>
            <a:custGeom>
              <a:avLst/>
              <a:gdLst>
                <a:gd name="connsiteX0" fmla="*/ 604527 w 608333"/>
                <a:gd name="connsiteY0" fmla="*/ 84992 h 1312497"/>
                <a:gd name="connsiteX1" fmla="*/ 32249 w 608333"/>
                <a:gd name="connsiteY1" fmla="*/ 1254429 h 1312497"/>
                <a:gd name="connsiteX2" fmla="*/ 119335 w 608333"/>
                <a:gd name="connsiteY2" fmla="*/ 1018054 h 1312497"/>
                <a:gd name="connsiteX3" fmla="*/ 517441 w 608333"/>
                <a:gd name="connsiteY3" fmla="*/ 4127 h 1312497"/>
                <a:gd name="connsiteX4" fmla="*/ 293506 w 608333"/>
                <a:gd name="connsiteY4" fmla="*/ 638609 h 1312497"/>
                <a:gd name="connsiteX5" fmla="*/ 604527 w 608333"/>
                <a:gd name="connsiteY5" fmla="*/ 84992 h 131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333" h="1312497">
                  <a:moveTo>
                    <a:pt x="604527" y="84992"/>
                  </a:moveTo>
                  <a:cubicBezTo>
                    <a:pt x="560984" y="187629"/>
                    <a:pt x="113114" y="1098919"/>
                    <a:pt x="32249" y="1254429"/>
                  </a:cubicBezTo>
                  <a:cubicBezTo>
                    <a:pt x="-48616" y="1409939"/>
                    <a:pt x="38470" y="1226438"/>
                    <a:pt x="119335" y="1018054"/>
                  </a:cubicBezTo>
                  <a:cubicBezTo>
                    <a:pt x="200200" y="809670"/>
                    <a:pt x="488412" y="67368"/>
                    <a:pt x="517441" y="4127"/>
                  </a:cubicBezTo>
                  <a:cubicBezTo>
                    <a:pt x="546469" y="-59114"/>
                    <a:pt x="283139" y="625132"/>
                    <a:pt x="293506" y="638609"/>
                  </a:cubicBezTo>
                  <a:cubicBezTo>
                    <a:pt x="303873" y="652087"/>
                    <a:pt x="648070" y="-17645"/>
                    <a:pt x="604527" y="8499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2" name="フリーフォーム 1581">
              <a:extLst>
                <a:ext uri="{FF2B5EF4-FFF2-40B4-BE49-F238E27FC236}">
                  <a16:creationId xmlns:a16="http://schemas.microsoft.com/office/drawing/2014/main" id="{A5CE3A7D-FC4D-871D-1F1D-D4378666E2DE}"/>
                </a:ext>
              </a:extLst>
            </p:cNvPr>
            <p:cNvSpPr/>
            <p:nvPr/>
          </p:nvSpPr>
          <p:spPr>
            <a:xfrm>
              <a:off x="3981046" y="12079228"/>
              <a:ext cx="1843917" cy="319065"/>
            </a:xfrm>
            <a:custGeom>
              <a:avLst/>
              <a:gdLst>
                <a:gd name="connsiteX0" fmla="*/ 15 w 1843917"/>
                <a:gd name="connsiteY0" fmla="*/ 318045 h 319065"/>
                <a:gd name="connsiteX1" fmla="*/ 945517 w 1843917"/>
                <a:gd name="connsiteY1" fmla="*/ 118992 h 319065"/>
                <a:gd name="connsiteX2" fmla="*/ 1835036 w 1843917"/>
                <a:gd name="connsiteY2" fmla="*/ 805 h 319065"/>
                <a:gd name="connsiteX3" fmla="*/ 1418268 w 1843917"/>
                <a:gd name="connsiteY3" fmla="*/ 69229 h 319065"/>
                <a:gd name="connsiteX4" fmla="*/ 1685746 w 1843917"/>
                <a:gd name="connsiteY4" fmla="*/ 112772 h 319065"/>
                <a:gd name="connsiteX5" fmla="*/ 615836 w 1843917"/>
                <a:gd name="connsiteY5" fmla="*/ 274503 h 319065"/>
                <a:gd name="connsiteX6" fmla="*/ 920636 w 1843917"/>
                <a:gd name="connsiteY6" fmla="*/ 199858 h 319065"/>
                <a:gd name="connsiteX7" fmla="*/ 15 w 1843917"/>
                <a:gd name="connsiteY7" fmla="*/ 318045 h 31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3917" h="319065">
                  <a:moveTo>
                    <a:pt x="15" y="318045"/>
                  </a:moveTo>
                  <a:cubicBezTo>
                    <a:pt x="4162" y="304567"/>
                    <a:pt x="639680" y="171865"/>
                    <a:pt x="945517" y="118992"/>
                  </a:cubicBezTo>
                  <a:cubicBezTo>
                    <a:pt x="1251354" y="66119"/>
                    <a:pt x="1756244" y="9099"/>
                    <a:pt x="1835036" y="805"/>
                  </a:cubicBezTo>
                  <a:cubicBezTo>
                    <a:pt x="1913828" y="-7489"/>
                    <a:pt x="1443150" y="50568"/>
                    <a:pt x="1418268" y="69229"/>
                  </a:cubicBezTo>
                  <a:cubicBezTo>
                    <a:pt x="1393386" y="87890"/>
                    <a:pt x="1819485" y="78560"/>
                    <a:pt x="1685746" y="112772"/>
                  </a:cubicBezTo>
                  <a:cubicBezTo>
                    <a:pt x="1552007" y="146984"/>
                    <a:pt x="743354" y="259989"/>
                    <a:pt x="615836" y="274503"/>
                  </a:cubicBezTo>
                  <a:cubicBezTo>
                    <a:pt x="488318" y="289017"/>
                    <a:pt x="1022236" y="192601"/>
                    <a:pt x="920636" y="199858"/>
                  </a:cubicBezTo>
                  <a:cubicBezTo>
                    <a:pt x="819036" y="207115"/>
                    <a:pt x="-4132" y="331523"/>
                    <a:pt x="15" y="31804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3" name="フリーフォーム 1582">
              <a:extLst>
                <a:ext uri="{FF2B5EF4-FFF2-40B4-BE49-F238E27FC236}">
                  <a16:creationId xmlns:a16="http://schemas.microsoft.com/office/drawing/2014/main" id="{4DDF614F-A2D6-6F64-3918-96B887B75743}"/>
                </a:ext>
              </a:extLst>
            </p:cNvPr>
            <p:cNvSpPr/>
            <p:nvPr/>
          </p:nvSpPr>
          <p:spPr>
            <a:xfrm>
              <a:off x="2369263" y="11986647"/>
              <a:ext cx="2050757" cy="438723"/>
            </a:xfrm>
            <a:custGeom>
              <a:avLst/>
              <a:gdLst>
                <a:gd name="connsiteX0" fmla="*/ 713 w 2050757"/>
                <a:gd name="connsiteY0" fmla="*/ 80 h 438723"/>
                <a:gd name="connsiteX1" fmla="*/ 921333 w 2050757"/>
                <a:gd name="connsiteY1" fmla="*/ 155590 h 438723"/>
                <a:gd name="connsiteX2" fmla="*/ 1985023 w 2050757"/>
                <a:gd name="connsiteY2" fmla="*/ 423067 h 438723"/>
                <a:gd name="connsiteX3" fmla="*/ 1835733 w 2050757"/>
                <a:gd name="connsiteY3" fmla="*/ 398186 h 438723"/>
                <a:gd name="connsiteX4" fmla="*/ 1008419 w 2050757"/>
                <a:gd name="connsiteY4" fmla="*/ 323541 h 438723"/>
                <a:gd name="connsiteX5" fmla="*/ 1089284 w 2050757"/>
                <a:gd name="connsiteY5" fmla="*/ 292439 h 438723"/>
                <a:gd name="connsiteX6" fmla="*/ 268190 w 2050757"/>
                <a:gd name="connsiteY6" fmla="*/ 174251 h 438723"/>
                <a:gd name="connsiteX7" fmla="*/ 759602 w 2050757"/>
                <a:gd name="connsiteY7" fmla="*/ 174251 h 438723"/>
                <a:gd name="connsiteX8" fmla="*/ 713 w 2050757"/>
                <a:gd name="connsiteY8" fmla="*/ 80 h 43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0757" h="438723">
                  <a:moveTo>
                    <a:pt x="713" y="80"/>
                  </a:moveTo>
                  <a:cubicBezTo>
                    <a:pt x="27668" y="-3030"/>
                    <a:pt x="590615" y="85092"/>
                    <a:pt x="921333" y="155590"/>
                  </a:cubicBezTo>
                  <a:cubicBezTo>
                    <a:pt x="1252051" y="226088"/>
                    <a:pt x="1832623" y="382634"/>
                    <a:pt x="1985023" y="423067"/>
                  </a:cubicBezTo>
                  <a:cubicBezTo>
                    <a:pt x="2137423" y="463500"/>
                    <a:pt x="1998500" y="414774"/>
                    <a:pt x="1835733" y="398186"/>
                  </a:cubicBezTo>
                  <a:cubicBezTo>
                    <a:pt x="1672966" y="381598"/>
                    <a:pt x="1132827" y="341166"/>
                    <a:pt x="1008419" y="323541"/>
                  </a:cubicBezTo>
                  <a:cubicBezTo>
                    <a:pt x="884011" y="305917"/>
                    <a:pt x="1212656" y="317321"/>
                    <a:pt x="1089284" y="292439"/>
                  </a:cubicBezTo>
                  <a:cubicBezTo>
                    <a:pt x="965913" y="267557"/>
                    <a:pt x="323137" y="193949"/>
                    <a:pt x="268190" y="174251"/>
                  </a:cubicBezTo>
                  <a:cubicBezTo>
                    <a:pt x="213243" y="154553"/>
                    <a:pt x="800035" y="205353"/>
                    <a:pt x="759602" y="174251"/>
                  </a:cubicBezTo>
                  <a:cubicBezTo>
                    <a:pt x="719169" y="143149"/>
                    <a:pt x="-26242" y="3190"/>
                    <a:pt x="713" y="8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4" name="フリーフォーム 1583">
              <a:extLst>
                <a:ext uri="{FF2B5EF4-FFF2-40B4-BE49-F238E27FC236}">
                  <a16:creationId xmlns:a16="http://schemas.microsoft.com/office/drawing/2014/main" id="{0F4E8542-C036-EF6A-B35A-9A5832F4A632}"/>
                </a:ext>
              </a:extLst>
            </p:cNvPr>
            <p:cNvSpPr/>
            <p:nvPr/>
          </p:nvSpPr>
          <p:spPr>
            <a:xfrm>
              <a:off x="3618906" y="3889614"/>
              <a:ext cx="426531" cy="1021952"/>
            </a:xfrm>
            <a:custGeom>
              <a:avLst/>
              <a:gdLst>
                <a:gd name="connsiteX0" fmla="*/ 1372 w 426531"/>
                <a:gd name="connsiteY0" fmla="*/ 91447 h 1021952"/>
                <a:gd name="connsiteX1" fmla="*/ 411918 w 426531"/>
                <a:gd name="connsiteY1" fmla="*/ 968525 h 1021952"/>
                <a:gd name="connsiteX2" fmla="*/ 337274 w 426531"/>
                <a:gd name="connsiteY2" fmla="*/ 825455 h 1021952"/>
                <a:gd name="connsiteX3" fmla="*/ 362155 w 426531"/>
                <a:gd name="connsiteY3" fmla="*/ 4362 h 1021952"/>
                <a:gd name="connsiteX4" fmla="*/ 281290 w 426531"/>
                <a:gd name="connsiteY4" fmla="*/ 483333 h 1021952"/>
                <a:gd name="connsiteX5" fmla="*/ 1372 w 426531"/>
                <a:gd name="connsiteY5" fmla="*/ 91447 h 10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531" h="1021952">
                  <a:moveTo>
                    <a:pt x="1372" y="91447"/>
                  </a:moveTo>
                  <a:cubicBezTo>
                    <a:pt x="23143" y="172312"/>
                    <a:pt x="355934" y="846190"/>
                    <a:pt x="411918" y="968525"/>
                  </a:cubicBezTo>
                  <a:cubicBezTo>
                    <a:pt x="467902" y="1090860"/>
                    <a:pt x="345568" y="986149"/>
                    <a:pt x="337274" y="825455"/>
                  </a:cubicBezTo>
                  <a:cubicBezTo>
                    <a:pt x="328980" y="664761"/>
                    <a:pt x="371486" y="61382"/>
                    <a:pt x="362155" y="4362"/>
                  </a:cubicBezTo>
                  <a:cubicBezTo>
                    <a:pt x="352824" y="-52658"/>
                    <a:pt x="339347" y="467782"/>
                    <a:pt x="281290" y="483333"/>
                  </a:cubicBezTo>
                  <a:cubicBezTo>
                    <a:pt x="223233" y="498884"/>
                    <a:pt x="-20399" y="10582"/>
                    <a:pt x="1372" y="9144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5" name="フリーフォーム 1584">
              <a:extLst>
                <a:ext uri="{FF2B5EF4-FFF2-40B4-BE49-F238E27FC236}">
                  <a16:creationId xmlns:a16="http://schemas.microsoft.com/office/drawing/2014/main" id="{7862DA8D-2CD6-C7C1-AF6B-BD08E45BDF03}"/>
                </a:ext>
              </a:extLst>
            </p:cNvPr>
            <p:cNvSpPr/>
            <p:nvPr/>
          </p:nvSpPr>
          <p:spPr>
            <a:xfrm>
              <a:off x="3974841" y="5806965"/>
              <a:ext cx="133869" cy="310609"/>
            </a:xfrm>
            <a:custGeom>
              <a:avLst/>
              <a:gdLst>
                <a:gd name="connsiteX0" fmla="*/ 259 w 133869"/>
                <a:gd name="connsiteY0" fmla="*/ 110 h 310609"/>
                <a:gd name="connsiteX1" fmla="*/ 89159 w 133869"/>
                <a:gd name="connsiteY1" fmla="*/ 149335 h 310609"/>
                <a:gd name="connsiteX2" fmla="*/ 101859 w 133869"/>
                <a:gd name="connsiteY2" fmla="*/ 304910 h 310609"/>
                <a:gd name="connsiteX3" fmla="*/ 101859 w 133869"/>
                <a:gd name="connsiteY3" fmla="*/ 257285 h 310609"/>
                <a:gd name="connsiteX4" fmla="*/ 130434 w 133869"/>
                <a:gd name="connsiteY4" fmla="*/ 73135 h 310609"/>
                <a:gd name="connsiteX5" fmla="*/ 120909 w 133869"/>
                <a:gd name="connsiteY5" fmla="*/ 123935 h 310609"/>
                <a:gd name="connsiteX6" fmla="*/ 259 w 133869"/>
                <a:gd name="connsiteY6" fmla="*/ 110 h 31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869" h="310609">
                  <a:moveTo>
                    <a:pt x="259" y="110"/>
                  </a:moveTo>
                  <a:cubicBezTo>
                    <a:pt x="-5033" y="4343"/>
                    <a:pt x="72226" y="98535"/>
                    <a:pt x="89159" y="149335"/>
                  </a:cubicBezTo>
                  <a:cubicBezTo>
                    <a:pt x="106092" y="200135"/>
                    <a:pt x="99742" y="286918"/>
                    <a:pt x="101859" y="304910"/>
                  </a:cubicBezTo>
                  <a:cubicBezTo>
                    <a:pt x="103976" y="322902"/>
                    <a:pt x="97097" y="295914"/>
                    <a:pt x="101859" y="257285"/>
                  </a:cubicBezTo>
                  <a:cubicBezTo>
                    <a:pt x="106621" y="218656"/>
                    <a:pt x="127259" y="95360"/>
                    <a:pt x="130434" y="73135"/>
                  </a:cubicBezTo>
                  <a:cubicBezTo>
                    <a:pt x="133609" y="50910"/>
                    <a:pt x="139430" y="132931"/>
                    <a:pt x="120909" y="123935"/>
                  </a:cubicBezTo>
                  <a:cubicBezTo>
                    <a:pt x="102388" y="114939"/>
                    <a:pt x="5551" y="-4123"/>
                    <a:pt x="259" y="11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6" name="フリーフォーム 1585">
              <a:extLst>
                <a:ext uri="{FF2B5EF4-FFF2-40B4-BE49-F238E27FC236}">
                  <a16:creationId xmlns:a16="http://schemas.microsoft.com/office/drawing/2014/main" id="{644187E6-2207-FB97-4013-6A907EC8F233}"/>
                </a:ext>
              </a:extLst>
            </p:cNvPr>
            <p:cNvSpPr/>
            <p:nvPr/>
          </p:nvSpPr>
          <p:spPr>
            <a:xfrm>
              <a:off x="3882868" y="5838374"/>
              <a:ext cx="197436" cy="270370"/>
            </a:xfrm>
            <a:custGeom>
              <a:avLst/>
              <a:gdLst>
                <a:gd name="connsiteX0" fmla="*/ 157 w 197436"/>
                <a:gd name="connsiteY0" fmla="*/ 451 h 270370"/>
                <a:gd name="connsiteX1" fmla="*/ 98582 w 197436"/>
                <a:gd name="connsiteY1" fmla="*/ 92526 h 270370"/>
                <a:gd name="connsiteX2" fmla="*/ 120807 w 197436"/>
                <a:gd name="connsiteY2" fmla="*/ 152851 h 270370"/>
                <a:gd name="connsiteX3" fmla="*/ 111282 w 197436"/>
                <a:gd name="connsiteY3" fmla="*/ 219526 h 270370"/>
                <a:gd name="connsiteX4" fmla="*/ 133507 w 197436"/>
                <a:gd name="connsiteY4" fmla="*/ 270326 h 270370"/>
                <a:gd name="connsiteX5" fmla="*/ 197007 w 197436"/>
                <a:gd name="connsiteY5" fmla="*/ 229051 h 270370"/>
                <a:gd name="connsiteX6" fmla="*/ 98582 w 197436"/>
                <a:gd name="connsiteY6" fmla="*/ 263976 h 270370"/>
                <a:gd name="connsiteX7" fmla="*/ 123982 w 197436"/>
                <a:gd name="connsiteY7" fmla="*/ 133801 h 270370"/>
                <a:gd name="connsiteX8" fmla="*/ 157 w 197436"/>
                <a:gd name="connsiteY8" fmla="*/ 451 h 27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436" h="270370">
                  <a:moveTo>
                    <a:pt x="157" y="451"/>
                  </a:moveTo>
                  <a:cubicBezTo>
                    <a:pt x="-4076" y="-6428"/>
                    <a:pt x="78474" y="67126"/>
                    <a:pt x="98582" y="92526"/>
                  </a:cubicBezTo>
                  <a:cubicBezTo>
                    <a:pt x="118690" y="117926"/>
                    <a:pt x="118690" y="131684"/>
                    <a:pt x="120807" y="152851"/>
                  </a:cubicBezTo>
                  <a:cubicBezTo>
                    <a:pt x="122924" y="174018"/>
                    <a:pt x="109165" y="199947"/>
                    <a:pt x="111282" y="219526"/>
                  </a:cubicBezTo>
                  <a:cubicBezTo>
                    <a:pt x="113399" y="239105"/>
                    <a:pt x="119220" y="268739"/>
                    <a:pt x="133507" y="270326"/>
                  </a:cubicBezTo>
                  <a:cubicBezTo>
                    <a:pt x="147794" y="271913"/>
                    <a:pt x="202828" y="230109"/>
                    <a:pt x="197007" y="229051"/>
                  </a:cubicBezTo>
                  <a:cubicBezTo>
                    <a:pt x="191186" y="227993"/>
                    <a:pt x="110753" y="279851"/>
                    <a:pt x="98582" y="263976"/>
                  </a:cubicBezTo>
                  <a:cubicBezTo>
                    <a:pt x="86411" y="248101"/>
                    <a:pt x="141974" y="177722"/>
                    <a:pt x="123982" y="133801"/>
                  </a:cubicBezTo>
                  <a:cubicBezTo>
                    <a:pt x="105990" y="89880"/>
                    <a:pt x="4390" y="7330"/>
                    <a:pt x="157" y="45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7" name="フリーフォーム 1586">
              <a:extLst>
                <a:ext uri="{FF2B5EF4-FFF2-40B4-BE49-F238E27FC236}">
                  <a16:creationId xmlns:a16="http://schemas.microsoft.com/office/drawing/2014/main" id="{81EB355F-470D-FD9E-E5B5-92C79698002F}"/>
                </a:ext>
              </a:extLst>
            </p:cNvPr>
            <p:cNvSpPr/>
            <p:nvPr/>
          </p:nvSpPr>
          <p:spPr>
            <a:xfrm>
              <a:off x="3892541" y="5927689"/>
              <a:ext cx="115174" cy="162438"/>
            </a:xfrm>
            <a:custGeom>
              <a:avLst/>
              <a:gdLst>
                <a:gd name="connsiteX0" fmla="*/ 3184 w 115174"/>
                <a:gd name="connsiteY0" fmla="*/ 36 h 162438"/>
                <a:gd name="connsiteX1" fmla="*/ 82559 w 115174"/>
                <a:gd name="connsiteY1" fmla="*/ 79411 h 162438"/>
                <a:gd name="connsiteX2" fmla="*/ 111134 w 115174"/>
                <a:gd name="connsiteY2" fmla="*/ 161961 h 162438"/>
                <a:gd name="connsiteX3" fmla="*/ 9 w 115174"/>
                <a:gd name="connsiteY3" fmla="*/ 114336 h 162438"/>
                <a:gd name="connsiteX4" fmla="*/ 104784 w 115174"/>
                <a:gd name="connsiteY4" fmla="*/ 136561 h 162438"/>
                <a:gd name="connsiteX5" fmla="*/ 95259 w 115174"/>
                <a:gd name="connsiteY5" fmla="*/ 69886 h 162438"/>
                <a:gd name="connsiteX6" fmla="*/ 3184 w 115174"/>
                <a:gd name="connsiteY6" fmla="*/ 36 h 16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74" h="162438">
                  <a:moveTo>
                    <a:pt x="3184" y="36"/>
                  </a:moveTo>
                  <a:cubicBezTo>
                    <a:pt x="1067" y="1624"/>
                    <a:pt x="64567" y="52424"/>
                    <a:pt x="82559" y="79411"/>
                  </a:cubicBezTo>
                  <a:cubicBezTo>
                    <a:pt x="100551" y="106398"/>
                    <a:pt x="124892" y="156140"/>
                    <a:pt x="111134" y="161961"/>
                  </a:cubicBezTo>
                  <a:cubicBezTo>
                    <a:pt x="97376" y="167782"/>
                    <a:pt x="1067" y="118569"/>
                    <a:pt x="9" y="114336"/>
                  </a:cubicBezTo>
                  <a:cubicBezTo>
                    <a:pt x="-1049" y="110103"/>
                    <a:pt x="88909" y="143969"/>
                    <a:pt x="104784" y="136561"/>
                  </a:cubicBezTo>
                  <a:cubicBezTo>
                    <a:pt x="120659" y="129153"/>
                    <a:pt x="110076" y="89994"/>
                    <a:pt x="95259" y="69886"/>
                  </a:cubicBezTo>
                  <a:cubicBezTo>
                    <a:pt x="80442" y="49778"/>
                    <a:pt x="5301" y="-1552"/>
                    <a:pt x="3184" y="3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8" name="フリーフォーム 1587">
              <a:extLst>
                <a:ext uri="{FF2B5EF4-FFF2-40B4-BE49-F238E27FC236}">
                  <a16:creationId xmlns:a16="http://schemas.microsoft.com/office/drawing/2014/main" id="{5C9E2BBB-3A0E-8E7E-B305-22E8DBF65DAB}"/>
                </a:ext>
              </a:extLst>
            </p:cNvPr>
            <p:cNvSpPr/>
            <p:nvPr/>
          </p:nvSpPr>
          <p:spPr>
            <a:xfrm>
              <a:off x="3908374" y="5813259"/>
              <a:ext cx="143047" cy="162220"/>
            </a:xfrm>
            <a:custGeom>
              <a:avLst/>
              <a:gdLst>
                <a:gd name="connsiteX0" fmla="*/ 51 w 143047"/>
                <a:gd name="connsiteY0" fmla="*/ 166 h 162220"/>
                <a:gd name="connsiteX1" fmla="*/ 95301 w 143047"/>
                <a:gd name="connsiteY1" fmla="*/ 66841 h 162220"/>
                <a:gd name="connsiteX2" fmla="*/ 142926 w 143047"/>
                <a:gd name="connsiteY2" fmla="*/ 162091 h 162220"/>
                <a:gd name="connsiteX3" fmla="*/ 82601 w 143047"/>
                <a:gd name="connsiteY3" fmla="*/ 85891 h 162220"/>
                <a:gd name="connsiteX4" fmla="*/ 51 w 143047"/>
                <a:gd name="connsiteY4" fmla="*/ 166 h 16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047" h="162220">
                  <a:moveTo>
                    <a:pt x="51" y="166"/>
                  </a:moveTo>
                  <a:cubicBezTo>
                    <a:pt x="2168" y="-3009"/>
                    <a:pt x="71489" y="39854"/>
                    <a:pt x="95301" y="66841"/>
                  </a:cubicBezTo>
                  <a:cubicBezTo>
                    <a:pt x="119113" y="93828"/>
                    <a:pt x="145043" y="158916"/>
                    <a:pt x="142926" y="162091"/>
                  </a:cubicBezTo>
                  <a:cubicBezTo>
                    <a:pt x="140809" y="165266"/>
                    <a:pt x="103768" y="109174"/>
                    <a:pt x="82601" y="85891"/>
                  </a:cubicBezTo>
                  <a:cubicBezTo>
                    <a:pt x="61434" y="62608"/>
                    <a:pt x="-2066" y="3341"/>
                    <a:pt x="51" y="16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9" name="フリーフォーム 1588">
              <a:extLst>
                <a:ext uri="{FF2B5EF4-FFF2-40B4-BE49-F238E27FC236}">
                  <a16:creationId xmlns:a16="http://schemas.microsoft.com/office/drawing/2014/main" id="{08C4552C-053D-8B5E-1B9A-BD2C67CE026F}"/>
                </a:ext>
              </a:extLst>
            </p:cNvPr>
            <p:cNvSpPr/>
            <p:nvPr/>
          </p:nvSpPr>
          <p:spPr>
            <a:xfrm>
              <a:off x="3898811" y="5892778"/>
              <a:ext cx="38716" cy="168365"/>
            </a:xfrm>
            <a:custGeom>
              <a:avLst/>
              <a:gdLst>
                <a:gd name="connsiteX0" fmla="*/ 38189 w 38716"/>
                <a:gd name="connsiteY0" fmla="*/ 22 h 168365"/>
                <a:gd name="connsiteX1" fmla="*/ 22314 w 38716"/>
                <a:gd name="connsiteY1" fmla="*/ 111147 h 168365"/>
                <a:gd name="connsiteX2" fmla="*/ 22314 w 38716"/>
                <a:gd name="connsiteY2" fmla="*/ 168297 h 168365"/>
                <a:gd name="connsiteX3" fmla="*/ 89 w 38716"/>
                <a:gd name="connsiteY3" fmla="*/ 120672 h 168365"/>
                <a:gd name="connsiteX4" fmla="*/ 38189 w 38716"/>
                <a:gd name="connsiteY4" fmla="*/ 22 h 16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16" h="168365">
                  <a:moveTo>
                    <a:pt x="38189" y="22"/>
                  </a:moveTo>
                  <a:cubicBezTo>
                    <a:pt x="41893" y="-1565"/>
                    <a:pt x="24960" y="83101"/>
                    <a:pt x="22314" y="111147"/>
                  </a:cubicBezTo>
                  <a:cubicBezTo>
                    <a:pt x="19668" y="139193"/>
                    <a:pt x="26018" y="166710"/>
                    <a:pt x="22314" y="168297"/>
                  </a:cubicBezTo>
                  <a:cubicBezTo>
                    <a:pt x="18610" y="169884"/>
                    <a:pt x="-1498" y="143426"/>
                    <a:pt x="89" y="120672"/>
                  </a:cubicBezTo>
                  <a:cubicBezTo>
                    <a:pt x="1676" y="97918"/>
                    <a:pt x="34485" y="1609"/>
                    <a:pt x="38189" y="2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0" name="フリーフォーム 1589">
              <a:extLst>
                <a:ext uri="{FF2B5EF4-FFF2-40B4-BE49-F238E27FC236}">
                  <a16:creationId xmlns:a16="http://schemas.microsoft.com/office/drawing/2014/main" id="{87CCE4D9-E086-E6AF-D3B6-A5A0AA2CB902}"/>
                </a:ext>
              </a:extLst>
            </p:cNvPr>
            <p:cNvSpPr/>
            <p:nvPr/>
          </p:nvSpPr>
          <p:spPr>
            <a:xfrm>
              <a:off x="3558898" y="6950009"/>
              <a:ext cx="325879" cy="280117"/>
            </a:xfrm>
            <a:custGeom>
              <a:avLst/>
              <a:gdLst>
                <a:gd name="connsiteX0" fmla="*/ 277 w 325879"/>
                <a:gd name="connsiteY0" fmla="*/ 168341 h 280117"/>
                <a:gd name="connsiteX1" fmla="*/ 54252 w 325879"/>
                <a:gd name="connsiteY1" fmla="*/ 54041 h 280117"/>
                <a:gd name="connsiteX2" fmla="*/ 197127 w 325879"/>
                <a:gd name="connsiteY2" fmla="*/ 34991 h 280117"/>
                <a:gd name="connsiteX3" fmla="*/ 273327 w 325879"/>
                <a:gd name="connsiteY3" fmla="*/ 98491 h 280117"/>
                <a:gd name="connsiteX4" fmla="*/ 314602 w 325879"/>
                <a:gd name="connsiteY4" fmla="*/ 190566 h 280117"/>
                <a:gd name="connsiteX5" fmla="*/ 292377 w 325879"/>
                <a:gd name="connsiteY5" fmla="*/ 279466 h 280117"/>
                <a:gd name="connsiteX6" fmla="*/ 324127 w 325879"/>
                <a:gd name="connsiteY6" fmla="*/ 142941 h 280117"/>
                <a:gd name="connsiteX7" fmla="*/ 228877 w 325879"/>
                <a:gd name="connsiteY7" fmla="*/ 6416 h 280117"/>
                <a:gd name="connsiteX8" fmla="*/ 225702 w 325879"/>
                <a:gd name="connsiteY8" fmla="*/ 22291 h 280117"/>
                <a:gd name="connsiteX9" fmla="*/ 79652 w 325879"/>
                <a:gd name="connsiteY9" fmla="*/ 22291 h 280117"/>
                <a:gd name="connsiteX10" fmla="*/ 35202 w 325879"/>
                <a:gd name="connsiteY10" fmla="*/ 85791 h 280117"/>
                <a:gd name="connsiteX11" fmla="*/ 277 w 325879"/>
                <a:gd name="connsiteY11" fmla="*/ 168341 h 28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879" h="280117">
                  <a:moveTo>
                    <a:pt x="277" y="168341"/>
                  </a:moveTo>
                  <a:cubicBezTo>
                    <a:pt x="3452" y="163049"/>
                    <a:pt x="21444" y="76266"/>
                    <a:pt x="54252" y="54041"/>
                  </a:cubicBezTo>
                  <a:cubicBezTo>
                    <a:pt x="87060" y="31816"/>
                    <a:pt x="160615" y="27583"/>
                    <a:pt x="197127" y="34991"/>
                  </a:cubicBezTo>
                  <a:cubicBezTo>
                    <a:pt x="233639" y="42399"/>
                    <a:pt x="253748" y="72562"/>
                    <a:pt x="273327" y="98491"/>
                  </a:cubicBezTo>
                  <a:cubicBezTo>
                    <a:pt x="292906" y="124420"/>
                    <a:pt x="311427" y="160403"/>
                    <a:pt x="314602" y="190566"/>
                  </a:cubicBezTo>
                  <a:cubicBezTo>
                    <a:pt x="317777" y="220729"/>
                    <a:pt x="290789" y="287404"/>
                    <a:pt x="292377" y="279466"/>
                  </a:cubicBezTo>
                  <a:cubicBezTo>
                    <a:pt x="293965" y="271528"/>
                    <a:pt x="334710" y="188449"/>
                    <a:pt x="324127" y="142941"/>
                  </a:cubicBezTo>
                  <a:cubicBezTo>
                    <a:pt x="313544" y="97433"/>
                    <a:pt x="228877" y="6416"/>
                    <a:pt x="228877" y="6416"/>
                  </a:cubicBezTo>
                  <a:cubicBezTo>
                    <a:pt x="212473" y="-13692"/>
                    <a:pt x="250573" y="19645"/>
                    <a:pt x="225702" y="22291"/>
                  </a:cubicBezTo>
                  <a:cubicBezTo>
                    <a:pt x="200831" y="24937"/>
                    <a:pt x="111402" y="11708"/>
                    <a:pt x="79652" y="22291"/>
                  </a:cubicBezTo>
                  <a:cubicBezTo>
                    <a:pt x="47902" y="32874"/>
                    <a:pt x="48431" y="64624"/>
                    <a:pt x="35202" y="85791"/>
                  </a:cubicBezTo>
                  <a:cubicBezTo>
                    <a:pt x="21973" y="106958"/>
                    <a:pt x="-2898" y="173633"/>
                    <a:pt x="277" y="16834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1" name="フリーフォーム 1590">
              <a:extLst>
                <a:ext uri="{FF2B5EF4-FFF2-40B4-BE49-F238E27FC236}">
                  <a16:creationId xmlns:a16="http://schemas.microsoft.com/office/drawing/2014/main" id="{8633FDD7-C8F2-8C4F-4261-57A0F4ADB083}"/>
                </a:ext>
              </a:extLst>
            </p:cNvPr>
            <p:cNvSpPr/>
            <p:nvPr/>
          </p:nvSpPr>
          <p:spPr>
            <a:xfrm>
              <a:off x="3559168" y="7014557"/>
              <a:ext cx="292407" cy="211812"/>
            </a:xfrm>
            <a:custGeom>
              <a:avLst/>
              <a:gdLst>
                <a:gd name="connsiteX0" fmla="*/ 7 w 292407"/>
                <a:gd name="connsiteY0" fmla="*/ 59343 h 211812"/>
                <a:gd name="connsiteX1" fmla="*/ 142882 w 292407"/>
                <a:gd name="connsiteY1" fmla="*/ 5368 h 211812"/>
                <a:gd name="connsiteX2" fmla="*/ 241307 w 292407"/>
                <a:gd name="connsiteY2" fmla="*/ 91093 h 211812"/>
                <a:gd name="connsiteX3" fmla="*/ 266707 w 292407"/>
                <a:gd name="connsiteY3" fmla="*/ 122843 h 211812"/>
                <a:gd name="connsiteX4" fmla="*/ 285757 w 292407"/>
                <a:gd name="connsiteY4" fmla="*/ 211743 h 211812"/>
                <a:gd name="connsiteX5" fmla="*/ 285757 w 292407"/>
                <a:gd name="connsiteY5" fmla="*/ 135543 h 211812"/>
                <a:gd name="connsiteX6" fmla="*/ 206382 w 292407"/>
                <a:gd name="connsiteY6" fmla="*/ 21243 h 211812"/>
                <a:gd name="connsiteX7" fmla="*/ 136532 w 292407"/>
                <a:gd name="connsiteY7" fmla="*/ 2193 h 211812"/>
                <a:gd name="connsiteX8" fmla="*/ 7 w 292407"/>
                <a:gd name="connsiteY8" fmla="*/ 59343 h 2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407" h="211812">
                  <a:moveTo>
                    <a:pt x="7" y="59343"/>
                  </a:moveTo>
                  <a:cubicBezTo>
                    <a:pt x="1065" y="59872"/>
                    <a:pt x="102665" y="76"/>
                    <a:pt x="142882" y="5368"/>
                  </a:cubicBezTo>
                  <a:cubicBezTo>
                    <a:pt x="183099" y="10660"/>
                    <a:pt x="220670" y="71514"/>
                    <a:pt x="241307" y="91093"/>
                  </a:cubicBezTo>
                  <a:cubicBezTo>
                    <a:pt x="261944" y="110672"/>
                    <a:pt x="259299" y="102735"/>
                    <a:pt x="266707" y="122843"/>
                  </a:cubicBezTo>
                  <a:cubicBezTo>
                    <a:pt x="274115" y="142951"/>
                    <a:pt x="282582" y="209626"/>
                    <a:pt x="285757" y="211743"/>
                  </a:cubicBezTo>
                  <a:cubicBezTo>
                    <a:pt x="288932" y="213860"/>
                    <a:pt x="298986" y="167293"/>
                    <a:pt x="285757" y="135543"/>
                  </a:cubicBezTo>
                  <a:cubicBezTo>
                    <a:pt x="272528" y="103793"/>
                    <a:pt x="231253" y="43468"/>
                    <a:pt x="206382" y="21243"/>
                  </a:cubicBezTo>
                  <a:cubicBezTo>
                    <a:pt x="181511" y="-982"/>
                    <a:pt x="168282" y="-2569"/>
                    <a:pt x="136532" y="2193"/>
                  </a:cubicBezTo>
                  <a:cubicBezTo>
                    <a:pt x="104782" y="6955"/>
                    <a:pt x="-1051" y="58814"/>
                    <a:pt x="7" y="593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2" name="フリーフォーム 1591">
              <a:extLst>
                <a:ext uri="{FF2B5EF4-FFF2-40B4-BE49-F238E27FC236}">
                  <a16:creationId xmlns:a16="http://schemas.microsoft.com/office/drawing/2014/main" id="{8608968E-4B46-BFDB-8A14-4082775C76C5}"/>
                </a:ext>
              </a:extLst>
            </p:cNvPr>
            <p:cNvSpPr/>
            <p:nvPr/>
          </p:nvSpPr>
          <p:spPr>
            <a:xfrm>
              <a:off x="3578986" y="7057474"/>
              <a:ext cx="289158" cy="213321"/>
            </a:xfrm>
            <a:custGeom>
              <a:avLst/>
              <a:gdLst>
                <a:gd name="connsiteX0" fmla="*/ 11939 w 289158"/>
                <a:gd name="connsiteY0" fmla="*/ 551 h 213321"/>
                <a:gd name="connsiteX1" fmla="*/ 18289 w 289158"/>
                <a:gd name="connsiteY1" fmla="*/ 102151 h 213321"/>
                <a:gd name="connsiteX2" fmla="*/ 104014 w 289158"/>
                <a:gd name="connsiteY2" fmla="*/ 178351 h 213321"/>
                <a:gd name="connsiteX3" fmla="*/ 170689 w 289158"/>
                <a:gd name="connsiteY3" fmla="*/ 213276 h 213321"/>
                <a:gd name="connsiteX4" fmla="*/ 288164 w 289158"/>
                <a:gd name="connsiteY4" fmla="*/ 172001 h 213321"/>
                <a:gd name="connsiteX5" fmla="*/ 215139 w 289158"/>
                <a:gd name="connsiteY5" fmla="*/ 210101 h 213321"/>
                <a:gd name="connsiteX6" fmla="*/ 15114 w 289158"/>
                <a:gd name="connsiteY6" fmla="*/ 149776 h 213321"/>
                <a:gd name="connsiteX7" fmla="*/ 11939 w 289158"/>
                <a:gd name="connsiteY7" fmla="*/ 551 h 21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58" h="213321">
                  <a:moveTo>
                    <a:pt x="11939" y="551"/>
                  </a:moveTo>
                  <a:cubicBezTo>
                    <a:pt x="12468" y="-7387"/>
                    <a:pt x="2943" y="72518"/>
                    <a:pt x="18289" y="102151"/>
                  </a:cubicBezTo>
                  <a:cubicBezTo>
                    <a:pt x="33635" y="131784"/>
                    <a:pt x="78614" y="159830"/>
                    <a:pt x="104014" y="178351"/>
                  </a:cubicBezTo>
                  <a:cubicBezTo>
                    <a:pt x="129414" y="196872"/>
                    <a:pt x="139997" y="214334"/>
                    <a:pt x="170689" y="213276"/>
                  </a:cubicBezTo>
                  <a:cubicBezTo>
                    <a:pt x="201381" y="212218"/>
                    <a:pt x="280756" y="172530"/>
                    <a:pt x="288164" y="172001"/>
                  </a:cubicBezTo>
                  <a:cubicBezTo>
                    <a:pt x="295572" y="171472"/>
                    <a:pt x="260647" y="213805"/>
                    <a:pt x="215139" y="210101"/>
                  </a:cubicBezTo>
                  <a:cubicBezTo>
                    <a:pt x="169631" y="206397"/>
                    <a:pt x="46864" y="182584"/>
                    <a:pt x="15114" y="149776"/>
                  </a:cubicBezTo>
                  <a:cubicBezTo>
                    <a:pt x="-16636" y="116968"/>
                    <a:pt x="11410" y="8489"/>
                    <a:pt x="11939" y="55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3" name="フリーフォーム 1592">
              <a:extLst>
                <a:ext uri="{FF2B5EF4-FFF2-40B4-BE49-F238E27FC236}">
                  <a16:creationId xmlns:a16="http://schemas.microsoft.com/office/drawing/2014/main" id="{DE450366-B74A-F816-3588-DCF52C53C963}"/>
                </a:ext>
              </a:extLst>
            </p:cNvPr>
            <p:cNvSpPr/>
            <p:nvPr/>
          </p:nvSpPr>
          <p:spPr>
            <a:xfrm>
              <a:off x="3593681" y="7010272"/>
              <a:ext cx="103000" cy="155891"/>
            </a:xfrm>
            <a:custGeom>
              <a:avLst/>
              <a:gdLst>
                <a:gd name="connsiteX0" fmla="*/ 102019 w 103000"/>
                <a:gd name="connsiteY0" fmla="*/ 128 h 155891"/>
                <a:gd name="connsiteX1" fmla="*/ 76619 w 103000"/>
                <a:gd name="connsiteY1" fmla="*/ 79503 h 155891"/>
                <a:gd name="connsiteX2" fmla="*/ 419 w 103000"/>
                <a:gd name="connsiteY2" fmla="*/ 155703 h 155891"/>
                <a:gd name="connsiteX3" fmla="*/ 48044 w 103000"/>
                <a:gd name="connsiteY3" fmla="*/ 98553 h 155891"/>
                <a:gd name="connsiteX4" fmla="*/ 102019 w 103000"/>
                <a:gd name="connsiteY4" fmla="*/ 128 h 15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000" h="155891">
                  <a:moveTo>
                    <a:pt x="102019" y="128"/>
                  </a:moveTo>
                  <a:cubicBezTo>
                    <a:pt x="106781" y="-3047"/>
                    <a:pt x="93552" y="53574"/>
                    <a:pt x="76619" y="79503"/>
                  </a:cubicBezTo>
                  <a:cubicBezTo>
                    <a:pt x="59686" y="105432"/>
                    <a:pt x="5181" y="152528"/>
                    <a:pt x="419" y="155703"/>
                  </a:cubicBezTo>
                  <a:cubicBezTo>
                    <a:pt x="-4343" y="158878"/>
                    <a:pt x="32698" y="121307"/>
                    <a:pt x="48044" y="98553"/>
                  </a:cubicBezTo>
                  <a:cubicBezTo>
                    <a:pt x="63390" y="75799"/>
                    <a:pt x="97257" y="3303"/>
                    <a:pt x="102019" y="12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4" name="フリーフォーム 1593">
              <a:extLst>
                <a:ext uri="{FF2B5EF4-FFF2-40B4-BE49-F238E27FC236}">
                  <a16:creationId xmlns:a16="http://schemas.microsoft.com/office/drawing/2014/main" id="{C4F40FCE-89B5-E48A-CB16-84408F2EBA5E}"/>
                </a:ext>
              </a:extLst>
            </p:cNvPr>
            <p:cNvSpPr/>
            <p:nvPr/>
          </p:nvSpPr>
          <p:spPr>
            <a:xfrm>
              <a:off x="3686094" y="7092525"/>
              <a:ext cx="117948" cy="171876"/>
            </a:xfrm>
            <a:custGeom>
              <a:avLst/>
              <a:gdLst>
                <a:gd name="connsiteX0" fmla="*/ 81 w 117948"/>
                <a:gd name="connsiteY0" fmla="*/ 425 h 171876"/>
                <a:gd name="connsiteX1" fmla="*/ 79456 w 117948"/>
                <a:gd name="connsiteY1" fmla="*/ 29000 h 171876"/>
                <a:gd name="connsiteX2" fmla="*/ 117556 w 117948"/>
                <a:gd name="connsiteY2" fmla="*/ 171875 h 171876"/>
                <a:gd name="connsiteX3" fmla="*/ 95331 w 117948"/>
                <a:gd name="connsiteY3" fmla="*/ 25825 h 171876"/>
                <a:gd name="connsiteX4" fmla="*/ 81 w 117948"/>
                <a:gd name="connsiteY4" fmla="*/ 425 h 17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48" h="171876">
                  <a:moveTo>
                    <a:pt x="81" y="425"/>
                  </a:moveTo>
                  <a:cubicBezTo>
                    <a:pt x="-2565" y="954"/>
                    <a:pt x="59877" y="425"/>
                    <a:pt x="79456" y="29000"/>
                  </a:cubicBezTo>
                  <a:cubicBezTo>
                    <a:pt x="99035" y="57575"/>
                    <a:pt x="114910" y="172404"/>
                    <a:pt x="117556" y="171875"/>
                  </a:cubicBezTo>
                  <a:cubicBezTo>
                    <a:pt x="120202" y="171346"/>
                    <a:pt x="109089" y="55458"/>
                    <a:pt x="95331" y="25825"/>
                  </a:cubicBezTo>
                  <a:cubicBezTo>
                    <a:pt x="81573" y="-3808"/>
                    <a:pt x="2727" y="-104"/>
                    <a:pt x="81" y="42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5" name="フリーフォーム 1594">
              <a:extLst>
                <a:ext uri="{FF2B5EF4-FFF2-40B4-BE49-F238E27FC236}">
                  <a16:creationId xmlns:a16="http://schemas.microsoft.com/office/drawing/2014/main" id="{B4848F60-E796-51A2-CA55-8C619660AEB9}"/>
                </a:ext>
              </a:extLst>
            </p:cNvPr>
            <p:cNvSpPr/>
            <p:nvPr/>
          </p:nvSpPr>
          <p:spPr>
            <a:xfrm>
              <a:off x="3609819" y="7061027"/>
              <a:ext cx="140142" cy="130680"/>
            </a:xfrm>
            <a:custGeom>
              <a:avLst/>
              <a:gdLst>
                <a:gd name="connsiteX0" fmla="*/ 156 w 140142"/>
                <a:gd name="connsiteY0" fmla="*/ 120823 h 130680"/>
                <a:gd name="connsiteX1" fmla="*/ 82706 w 140142"/>
                <a:gd name="connsiteY1" fmla="*/ 95423 h 130680"/>
                <a:gd name="connsiteX2" fmla="*/ 139856 w 140142"/>
                <a:gd name="connsiteY2" fmla="*/ 130348 h 130680"/>
                <a:gd name="connsiteX3" fmla="*/ 104931 w 140142"/>
                <a:gd name="connsiteY3" fmla="*/ 70023 h 130680"/>
                <a:gd name="connsiteX4" fmla="*/ 108106 w 140142"/>
                <a:gd name="connsiteY4" fmla="*/ 173 h 130680"/>
                <a:gd name="connsiteX5" fmla="*/ 98581 w 140142"/>
                <a:gd name="connsiteY5" fmla="*/ 50973 h 130680"/>
                <a:gd name="connsiteX6" fmla="*/ 104931 w 140142"/>
                <a:gd name="connsiteY6" fmla="*/ 76373 h 130680"/>
                <a:gd name="connsiteX7" fmla="*/ 156 w 140142"/>
                <a:gd name="connsiteY7" fmla="*/ 120823 h 1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142" h="130680">
                  <a:moveTo>
                    <a:pt x="156" y="120823"/>
                  </a:moveTo>
                  <a:cubicBezTo>
                    <a:pt x="-3548" y="123998"/>
                    <a:pt x="59423" y="93835"/>
                    <a:pt x="82706" y="95423"/>
                  </a:cubicBezTo>
                  <a:cubicBezTo>
                    <a:pt x="105989" y="97010"/>
                    <a:pt x="136152" y="134581"/>
                    <a:pt x="139856" y="130348"/>
                  </a:cubicBezTo>
                  <a:cubicBezTo>
                    <a:pt x="143560" y="126115"/>
                    <a:pt x="110223" y="91719"/>
                    <a:pt x="104931" y="70023"/>
                  </a:cubicBezTo>
                  <a:cubicBezTo>
                    <a:pt x="99639" y="48327"/>
                    <a:pt x="109164" y="3348"/>
                    <a:pt x="108106" y="173"/>
                  </a:cubicBezTo>
                  <a:cubicBezTo>
                    <a:pt x="107048" y="-3002"/>
                    <a:pt x="99110" y="38273"/>
                    <a:pt x="98581" y="50973"/>
                  </a:cubicBezTo>
                  <a:cubicBezTo>
                    <a:pt x="98052" y="63673"/>
                    <a:pt x="123452" y="65260"/>
                    <a:pt x="104931" y="76373"/>
                  </a:cubicBezTo>
                  <a:cubicBezTo>
                    <a:pt x="86410" y="87485"/>
                    <a:pt x="3860" y="117648"/>
                    <a:pt x="156" y="12082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6" name="フリーフォーム 1595">
              <a:extLst>
                <a:ext uri="{FF2B5EF4-FFF2-40B4-BE49-F238E27FC236}">
                  <a16:creationId xmlns:a16="http://schemas.microsoft.com/office/drawing/2014/main" id="{D272E19A-74A6-78A4-CC58-B54CE3E43792}"/>
                </a:ext>
              </a:extLst>
            </p:cNvPr>
            <p:cNvSpPr/>
            <p:nvPr/>
          </p:nvSpPr>
          <p:spPr>
            <a:xfrm>
              <a:off x="3377313" y="6948668"/>
              <a:ext cx="380820" cy="437449"/>
            </a:xfrm>
            <a:custGeom>
              <a:avLst/>
              <a:gdLst>
                <a:gd name="connsiteX0" fmla="*/ 887 w 380820"/>
                <a:gd name="connsiteY0" fmla="*/ 1407 h 437449"/>
                <a:gd name="connsiteX1" fmla="*/ 216787 w 380820"/>
                <a:gd name="connsiteY1" fmla="*/ 315732 h 437449"/>
                <a:gd name="connsiteX2" fmla="*/ 375537 w 380820"/>
                <a:gd name="connsiteY2" fmla="*/ 433207 h 437449"/>
                <a:gd name="connsiteX3" fmla="*/ 324737 w 380820"/>
                <a:gd name="connsiteY3" fmla="*/ 391932 h 437449"/>
                <a:gd name="connsiteX4" fmla="*/ 146937 w 380820"/>
                <a:gd name="connsiteY4" fmla="*/ 207782 h 437449"/>
                <a:gd name="connsiteX5" fmla="*/ 887 w 380820"/>
                <a:gd name="connsiteY5" fmla="*/ 1407 h 43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820" h="437449">
                  <a:moveTo>
                    <a:pt x="887" y="1407"/>
                  </a:moveTo>
                  <a:cubicBezTo>
                    <a:pt x="12529" y="19399"/>
                    <a:pt x="154345" y="243765"/>
                    <a:pt x="216787" y="315732"/>
                  </a:cubicBezTo>
                  <a:cubicBezTo>
                    <a:pt x="279229" y="387699"/>
                    <a:pt x="357545" y="420507"/>
                    <a:pt x="375537" y="433207"/>
                  </a:cubicBezTo>
                  <a:cubicBezTo>
                    <a:pt x="393529" y="445907"/>
                    <a:pt x="362837" y="429503"/>
                    <a:pt x="324737" y="391932"/>
                  </a:cubicBezTo>
                  <a:cubicBezTo>
                    <a:pt x="286637" y="354361"/>
                    <a:pt x="198795" y="272870"/>
                    <a:pt x="146937" y="207782"/>
                  </a:cubicBezTo>
                  <a:cubicBezTo>
                    <a:pt x="95079" y="142694"/>
                    <a:pt x="-10755" y="-16585"/>
                    <a:pt x="887" y="140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7" name="フリーフォーム 1596">
              <a:extLst>
                <a:ext uri="{FF2B5EF4-FFF2-40B4-BE49-F238E27FC236}">
                  <a16:creationId xmlns:a16="http://schemas.microsoft.com/office/drawing/2014/main" id="{F2694BA2-D0D1-452E-C501-243FEF073FAA}"/>
                </a:ext>
              </a:extLst>
            </p:cNvPr>
            <p:cNvSpPr/>
            <p:nvPr/>
          </p:nvSpPr>
          <p:spPr>
            <a:xfrm>
              <a:off x="3305165" y="8145755"/>
              <a:ext cx="258479" cy="340011"/>
            </a:xfrm>
            <a:custGeom>
              <a:avLst/>
              <a:gdLst>
                <a:gd name="connsiteX0" fmla="*/ 10 w 258479"/>
                <a:gd name="connsiteY0" fmla="*/ 80670 h 340011"/>
                <a:gd name="connsiteX1" fmla="*/ 120660 w 258479"/>
                <a:gd name="connsiteY1" fmla="*/ 45745 h 340011"/>
                <a:gd name="connsiteX2" fmla="*/ 209560 w 258479"/>
                <a:gd name="connsiteY2" fmla="*/ 112420 h 340011"/>
                <a:gd name="connsiteX3" fmla="*/ 238135 w 258479"/>
                <a:gd name="connsiteY3" fmla="*/ 172745 h 340011"/>
                <a:gd name="connsiteX4" fmla="*/ 212735 w 258479"/>
                <a:gd name="connsiteY4" fmla="*/ 337845 h 340011"/>
                <a:gd name="connsiteX5" fmla="*/ 238135 w 258479"/>
                <a:gd name="connsiteY5" fmla="*/ 258470 h 340011"/>
                <a:gd name="connsiteX6" fmla="*/ 250835 w 258479"/>
                <a:gd name="connsiteY6" fmla="*/ 134645 h 340011"/>
                <a:gd name="connsiteX7" fmla="*/ 114310 w 258479"/>
                <a:gd name="connsiteY7" fmla="*/ 1295 h 340011"/>
                <a:gd name="connsiteX8" fmla="*/ 10 w 258479"/>
                <a:gd name="connsiteY8" fmla="*/ 80670 h 34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479" h="340011">
                  <a:moveTo>
                    <a:pt x="10" y="80670"/>
                  </a:moveTo>
                  <a:cubicBezTo>
                    <a:pt x="1068" y="88078"/>
                    <a:pt x="85735" y="40453"/>
                    <a:pt x="120660" y="45745"/>
                  </a:cubicBezTo>
                  <a:cubicBezTo>
                    <a:pt x="155585" y="51037"/>
                    <a:pt x="189981" y="91253"/>
                    <a:pt x="209560" y="112420"/>
                  </a:cubicBezTo>
                  <a:cubicBezTo>
                    <a:pt x="229139" y="133587"/>
                    <a:pt x="237606" y="135174"/>
                    <a:pt x="238135" y="172745"/>
                  </a:cubicBezTo>
                  <a:cubicBezTo>
                    <a:pt x="238664" y="210316"/>
                    <a:pt x="212735" y="323558"/>
                    <a:pt x="212735" y="337845"/>
                  </a:cubicBezTo>
                  <a:cubicBezTo>
                    <a:pt x="212735" y="352132"/>
                    <a:pt x="231785" y="292337"/>
                    <a:pt x="238135" y="258470"/>
                  </a:cubicBezTo>
                  <a:cubicBezTo>
                    <a:pt x="244485" y="224603"/>
                    <a:pt x="271472" y="177507"/>
                    <a:pt x="250835" y="134645"/>
                  </a:cubicBezTo>
                  <a:cubicBezTo>
                    <a:pt x="230198" y="91783"/>
                    <a:pt x="150293" y="13995"/>
                    <a:pt x="114310" y="1295"/>
                  </a:cubicBezTo>
                  <a:cubicBezTo>
                    <a:pt x="78327" y="-11405"/>
                    <a:pt x="-1048" y="73262"/>
                    <a:pt x="10" y="8067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8" name="フリーフォーム 1597">
              <a:extLst>
                <a:ext uri="{FF2B5EF4-FFF2-40B4-BE49-F238E27FC236}">
                  <a16:creationId xmlns:a16="http://schemas.microsoft.com/office/drawing/2014/main" id="{0BBF33A4-EE20-9BE0-1BAB-217CB496E176}"/>
                </a:ext>
              </a:extLst>
            </p:cNvPr>
            <p:cNvSpPr/>
            <p:nvPr/>
          </p:nvSpPr>
          <p:spPr>
            <a:xfrm>
              <a:off x="3279768" y="8215322"/>
              <a:ext cx="280418" cy="266408"/>
            </a:xfrm>
            <a:custGeom>
              <a:avLst/>
              <a:gdLst>
                <a:gd name="connsiteX0" fmla="*/ 7 w 280418"/>
                <a:gd name="connsiteY0" fmla="*/ 1578 h 266408"/>
                <a:gd name="connsiteX1" fmla="*/ 146057 w 280418"/>
                <a:gd name="connsiteY1" fmla="*/ 100003 h 266408"/>
                <a:gd name="connsiteX2" fmla="*/ 190507 w 280418"/>
                <a:gd name="connsiteY2" fmla="*/ 198428 h 266408"/>
                <a:gd name="connsiteX3" fmla="*/ 123832 w 280418"/>
                <a:gd name="connsiteY3" fmla="*/ 265103 h 266408"/>
                <a:gd name="connsiteX4" fmla="*/ 177807 w 280418"/>
                <a:gd name="connsiteY4" fmla="*/ 236528 h 266408"/>
                <a:gd name="connsiteX5" fmla="*/ 279407 w 280418"/>
                <a:gd name="connsiteY5" fmla="*/ 163503 h 266408"/>
                <a:gd name="connsiteX6" fmla="*/ 225432 w 280418"/>
                <a:gd name="connsiteY6" fmla="*/ 173028 h 266408"/>
                <a:gd name="connsiteX7" fmla="*/ 152407 w 280418"/>
                <a:gd name="connsiteY7" fmla="*/ 49203 h 266408"/>
                <a:gd name="connsiteX8" fmla="*/ 7 w 280418"/>
                <a:gd name="connsiteY8" fmla="*/ 1578 h 26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418" h="266408">
                  <a:moveTo>
                    <a:pt x="7" y="1578"/>
                  </a:moveTo>
                  <a:cubicBezTo>
                    <a:pt x="-1051" y="10045"/>
                    <a:pt x="114307" y="67195"/>
                    <a:pt x="146057" y="100003"/>
                  </a:cubicBezTo>
                  <a:cubicBezTo>
                    <a:pt x="177807" y="132811"/>
                    <a:pt x="194211" y="170911"/>
                    <a:pt x="190507" y="198428"/>
                  </a:cubicBezTo>
                  <a:cubicBezTo>
                    <a:pt x="186803" y="225945"/>
                    <a:pt x="125949" y="258753"/>
                    <a:pt x="123832" y="265103"/>
                  </a:cubicBezTo>
                  <a:cubicBezTo>
                    <a:pt x="121715" y="271453"/>
                    <a:pt x="151878" y="253461"/>
                    <a:pt x="177807" y="236528"/>
                  </a:cubicBezTo>
                  <a:cubicBezTo>
                    <a:pt x="203736" y="219595"/>
                    <a:pt x="271470" y="174086"/>
                    <a:pt x="279407" y="163503"/>
                  </a:cubicBezTo>
                  <a:cubicBezTo>
                    <a:pt x="287344" y="152920"/>
                    <a:pt x="246598" y="192078"/>
                    <a:pt x="225432" y="173028"/>
                  </a:cubicBezTo>
                  <a:cubicBezTo>
                    <a:pt x="204266" y="153978"/>
                    <a:pt x="195799" y="78307"/>
                    <a:pt x="152407" y="49203"/>
                  </a:cubicBezTo>
                  <a:cubicBezTo>
                    <a:pt x="109015" y="20099"/>
                    <a:pt x="1065" y="-6889"/>
                    <a:pt x="7" y="15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9" name="フリーフォーム 1598">
              <a:extLst>
                <a:ext uri="{FF2B5EF4-FFF2-40B4-BE49-F238E27FC236}">
                  <a16:creationId xmlns:a16="http://schemas.microsoft.com/office/drawing/2014/main" id="{111886C7-A302-71EB-C0C8-089C226DF50D}"/>
                </a:ext>
              </a:extLst>
            </p:cNvPr>
            <p:cNvSpPr/>
            <p:nvPr/>
          </p:nvSpPr>
          <p:spPr>
            <a:xfrm>
              <a:off x="3329836" y="8209783"/>
              <a:ext cx="90600" cy="265889"/>
            </a:xfrm>
            <a:custGeom>
              <a:avLst/>
              <a:gdLst>
                <a:gd name="connsiteX0" fmla="*/ 26139 w 90600"/>
                <a:gd name="connsiteY0" fmla="*/ 767 h 265889"/>
                <a:gd name="connsiteX1" fmla="*/ 22964 w 90600"/>
                <a:gd name="connsiteY1" fmla="*/ 99192 h 265889"/>
                <a:gd name="connsiteX2" fmla="*/ 89639 w 90600"/>
                <a:gd name="connsiteY2" fmla="*/ 261117 h 265889"/>
                <a:gd name="connsiteX3" fmla="*/ 64239 w 90600"/>
                <a:gd name="connsiteY3" fmla="*/ 226192 h 265889"/>
                <a:gd name="connsiteX4" fmla="*/ 3914 w 90600"/>
                <a:gd name="connsiteY4" fmla="*/ 143642 h 265889"/>
                <a:gd name="connsiteX5" fmla="*/ 7089 w 90600"/>
                <a:gd name="connsiteY5" fmla="*/ 149992 h 265889"/>
                <a:gd name="connsiteX6" fmla="*/ 26139 w 90600"/>
                <a:gd name="connsiteY6" fmla="*/ 767 h 26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00" h="265889">
                  <a:moveTo>
                    <a:pt x="26139" y="767"/>
                  </a:moveTo>
                  <a:cubicBezTo>
                    <a:pt x="28785" y="-7700"/>
                    <a:pt x="12381" y="55800"/>
                    <a:pt x="22964" y="99192"/>
                  </a:cubicBezTo>
                  <a:cubicBezTo>
                    <a:pt x="33547" y="142584"/>
                    <a:pt x="82760" y="239951"/>
                    <a:pt x="89639" y="261117"/>
                  </a:cubicBezTo>
                  <a:cubicBezTo>
                    <a:pt x="96518" y="282283"/>
                    <a:pt x="64239" y="226192"/>
                    <a:pt x="64239" y="226192"/>
                  </a:cubicBezTo>
                  <a:lnTo>
                    <a:pt x="3914" y="143642"/>
                  </a:lnTo>
                  <a:cubicBezTo>
                    <a:pt x="-5611" y="130942"/>
                    <a:pt x="4972" y="166925"/>
                    <a:pt x="7089" y="149992"/>
                  </a:cubicBezTo>
                  <a:cubicBezTo>
                    <a:pt x="9206" y="133059"/>
                    <a:pt x="23493" y="9234"/>
                    <a:pt x="26139" y="76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0" name="フリーフォーム 1599">
              <a:extLst>
                <a:ext uri="{FF2B5EF4-FFF2-40B4-BE49-F238E27FC236}">
                  <a16:creationId xmlns:a16="http://schemas.microsoft.com/office/drawing/2014/main" id="{C7FBE9A1-B2CD-F01F-B0AB-8A949000629D}"/>
                </a:ext>
              </a:extLst>
            </p:cNvPr>
            <p:cNvSpPr/>
            <p:nvPr/>
          </p:nvSpPr>
          <p:spPr>
            <a:xfrm>
              <a:off x="3297715" y="8169011"/>
              <a:ext cx="130044" cy="337694"/>
            </a:xfrm>
            <a:custGeom>
              <a:avLst/>
              <a:gdLst>
                <a:gd name="connsiteX0" fmla="*/ 16985 w 130044"/>
                <a:gd name="connsiteY0" fmla="*/ 264 h 337694"/>
                <a:gd name="connsiteX1" fmla="*/ 10635 w 130044"/>
                <a:gd name="connsiteY1" fmla="*/ 178064 h 337694"/>
                <a:gd name="connsiteX2" fmla="*/ 128110 w 130044"/>
                <a:gd name="connsiteY2" fmla="*/ 333639 h 337694"/>
                <a:gd name="connsiteX3" fmla="*/ 86835 w 130044"/>
                <a:gd name="connsiteY3" fmla="*/ 295539 h 337694"/>
                <a:gd name="connsiteX4" fmla="*/ 4285 w 130044"/>
                <a:gd name="connsiteY4" fmla="*/ 219339 h 337694"/>
                <a:gd name="connsiteX5" fmla="*/ 16985 w 130044"/>
                <a:gd name="connsiteY5" fmla="*/ 264 h 33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044" h="337694">
                  <a:moveTo>
                    <a:pt x="16985" y="264"/>
                  </a:moveTo>
                  <a:cubicBezTo>
                    <a:pt x="18043" y="-6615"/>
                    <a:pt x="-7886" y="122502"/>
                    <a:pt x="10635" y="178064"/>
                  </a:cubicBezTo>
                  <a:cubicBezTo>
                    <a:pt x="29156" y="233627"/>
                    <a:pt x="115410" y="314060"/>
                    <a:pt x="128110" y="333639"/>
                  </a:cubicBezTo>
                  <a:cubicBezTo>
                    <a:pt x="140810" y="353218"/>
                    <a:pt x="86835" y="295539"/>
                    <a:pt x="86835" y="295539"/>
                  </a:cubicBezTo>
                  <a:cubicBezTo>
                    <a:pt x="66198" y="276489"/>
                    <a:pt x="18572" y="262731"/>
                    <a:pt x="4285" y="219339"/>
                  </a:cubicBezTo>
                  <a:cubicBezTo>
                    <a:pt x="-10002" y="175947"/>
                    <a:pt x="15927" y="7143"/>
                    <a:pt x="16985" y="26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1" name="フリーフォーム 1600">
              <a:extLst>
                <a:ext uri="{FF2B5EF4-FFF2-40B4-BE49-F238E27FC236}">
                  <a16:creationId xmlns:a16="http://schemas.microsoft.com/office/drawing/2014/main" id="{2C641A08-2AAA-85E0-011B-D09F6A3601EC}"/>
                </a:ext>
              </a:extLst>
            </p:cNvPr>
            <p:cNvSpPr/>
            <p:nvPr/>
          </p:nvSpPr>
          <p:spPr>
            <a:xfrm>
              <a:off x="2980866" y="9361523"/>
              <a:ext cx="299596" cy="169843"/>
            </a:xfrm>
            <a:custGeom>
              <a:avLst/>
              <a:gdLst>
                <a:gd name="connsiteX0" fmla="*/ 459 w 299596"/>
                <a:gd name="connsiteY0" fmla="*/ 77752 h 169843"/>
                <a:gd name="connsiteX1" fmla="*/ 152859 w 299596"/>
                <a:gd name="connsiteY1" fmla="*/ 20602 h 169843"/>
                <a:gd name="connsiteX2" fmla="*/ 298909 w 299596"/>
                <a:gd name="connsiteY2" fmla="*/ 169827 h 169843"/>
                <a:gd name="connsiteX3" fmla="*/ 203659 w 299596"/>
                <a:gd name="connsiteY3" fmla="*/ 30127 h 169843"/>
                <a:gd name="connsiteX4" fmla="*/ 108409 w 299596"/>
                <a:gd name="connsiteY4" fmla="*/ 1552 h 169843"/>
                <a:gd name="connsiteX5" fmla="*/ 459 w 299596"/>
                <a:gd name="connsiteY5" fmla="*/ 77752 h 16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596" h="169843">
                  <a:moveTo>
                    <a:pt x="459" y="77752"/>
                  </a:moveTo>
                  <a:cubicBezTo>
                    <a:pt x="7867" y="80927"/>
                    <a:pt x="103117" y="5256"/>
                    <a:pt x="152859" y="20602"/>
                  </a:cubicBezTo>
                  <a:cubicBezTo>
                    <a:pt x="202601" y="35948"/>
                    <a:pt x="290442" y="168240"/>
                    <a:pt x="298909" y="169827"/>
                  </a:cubicBezTo>
                  <a:cubicBezTo>
                    <a:pt x="307376" y="171414"/>
                    <a:pt x="235409" y="58173"/>
                    <a:pt x="203659" y="30127"/>
                  </a:cubicBezTo>
                  <a:cubicBezTo>
                    <a:pt x="171909" y="2081"/>
                    <a:pt x="139630" y="-3210"/>
                    <a:pt x="108409" y="1552"/>
                  </a:cubicBezTo>
                  <a:cubicBezTo>
                    <a:pt x="77188" y="6314"/>
                    <a:pt x="-6949" y="74577"/>
                    <a:pt x="459" y="7775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2" name="フリーフォーム 1601">
              <a:extLst>
                <a:ext uri="{FF2B5EF4-FFF2-40B4-BE49-F238E27FC236}">
                  <a16:creationId xmlns:a16="http://schemas.microsoft.com/office/drawing/2014/main" id="{9AE0C287-2591-428C-AA11-1B0CFB0F13E5}"/>
                </a:ext>
              </a:extLst>
            </p:cNvPr>
            <p:cNvSpPr/>
            <p:nvPr/>
          </p:nvSpPr>
          <p:spPr>
            <a:xfrm>
              <a:off x="2943212" y="9298583"/>
              <a:ext cx="370041" cy="225481"/>
            </a:xfrm>
            <a:custGeom>
              <a:avLst/>
              <a:gdLst>
                <a:gd name="connsiteX0" fmla="*/ 13 w 370041"/>
                <a:gd name="connsiteY0" fmla="*/ 105767 h 225481"/>
                <a:gd name="connsiteX1" fmla="*/ 184163 w 370041"/>
                <a:gd name="connsiteY1" fmla="*/ 32742 h 225481"/>
                <a:gd name="connsiteX2" fmla="*/ 307988 w 370041"/>
                <a:gd name="connsiteY2" fmla="*/ 124817 h 225481"/>
                <a:gd name="connsiteX3" fmla="*/ 368313 w 370041"/>
                <a:gd name="connsiteY3" fmla="*/ 223242 h 225481"/>
                <a:gd name="connsiteX4" fmla="*/ 244488 w 370041"/>
                <a:gd name="connsiteY4" fmla="*/ 23217 h 225481"/>
                <a:gd name="connsiteX5" fmla="*/ 174638 w 370041"/>
                <a:gd name="connsiteY5" fmla="*/ 10517 h 225481"/>
                <a:gd name="connsiteX6" fmla="*/ 13 w 370041"/>
                <a:gd name="connsiteY6" fmla="*/ 105767 h 22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41" h="225481">
                  <a:moveTo>
                    <a:pt x="13" y="105767"/>
                  </a:moveTo>
                  <a:cubicBezTo>
                    <a:pt x="1600" y="109471"/>
                    <a:pt x="132834" y="29567"/>
                    <a:pt x="184163" y="32742"/>
                  </a:cubicBezTo>
                  <a:cubicBezTo>
                    <a:pt x="235492" y="35917"/>
                    <a:pt x="277296" y="93067"/>
                    <a:pt x="307988" y="124817"/>
                  </a:cubicBezTo>
                  <a:cubicBezTo>
                    <a:pt x="338680" y="156567"/>
                    <a:pt x="378896" y="240175"/>
                    <a:pt x="368313" y="223242"/>
                  </a:cubicBezTo>
                  <a:cubicBezTo>
                    <a:pt x="357730" y="206309"/>
                    <a:pt x="276767" y="58671"/>
                    <a:pt x="244488" y="23217"/>
                  </a:cubicBezTo>
                  <a:cubicBezTo>
                    <a:pt x="212209" y="-12237"/>
                    <a:pt x="212209" y="992"/>
                    <a:pt x="174638" y="10517"/>
                  </a:cubicBezTo>
                  <a:cubicBezTo>
                    <a:pt x="137067" y="20042"/>
                    <a:pt x="-1574" y="102063"/>
                    <a:pt x="13" y="10576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3" name="フリーフォーム 1602">
              <a:extLst>
                <a:ext uri="{FF2B5EF4-FFF2-40B4-BE49-F238E27FC236}">
                  <a16:creationId xmlns:a16="http://schemas.microsoft.com/office/drawing/2014/main" id="{5102EE89-D616-CC7D-03FE-3332662BE620}"/>
                </a:ext>
              </a:extLst>
            </p:cNvPr>
            <p:cNvSpPr/>
            <p:nvPr/>
          </p:nvSpPr>
          <p:spPr>
            <a:xfrm>
              <a:off x="2941778" y="9407456"/>
              <a:ext cx="333309" cy="258537"/>
            </a:xfrm>
            <a:custGeom>
              <a:avLst/>
              <a:gdLst>
                <a:gd name="connsiteX0" fmla="*/ 20497 w 333309"/>
                <a:gd name="connsiteY0" fmla="*/ 69 h 258537"/>
                <a:gd name="connsiteX1" fmla="*/ 20497 w 333309"/>
                <a:gd name="connsiteY1" fmla="*/ 120719 h 258537"/>
                <a:gd name="connsiteX2" fmla="*/ 115747 w 333309"/>
                <a:gd name="connsiteY2" fmla="*/ 209619 h 258537"/>
                <a:gd name="connsiteX3" fmla="*/ 144322 w 333309"/>
                <a:gd name="connsiteY3" fmla="*/ 184219 h 258537"/>
                <a:gd name="connsiteX4" fmla="*/ 226872 w 333309"/>
                <a:gd name="connsiteY4" fmla="*/ 212794 h 258537"/>
                <a:gd name="connsiteX5" fmla="*/ 312597 w 333309"/>
                <a:gd name="connsiteY5" fmla="*/ 101669 h 258537"/>
                <a:gd name="connsiteX6" fmla="*/ 318947 w 333309"/>
                <a:gd name="connsiteY6" fmla="*/ 161994 h 258537"/>
                <a:gd name="connsiteX7" fmla="*/ 144322 w 333309"/>
                <a:gd name="connsiteY7" fmla="*/ 257244 h 258537"/>
                <a:gd name="connsiteX8" fmla="*/ 49072 w 333309"/>
                <a:gd name="connsiteY8" fmla="*/ 209619 h 258537"/>
                <a:gd name="connsiteX9" fmla="*/ 1447 w 333309"/>
                <a:gd name="connsiteY9" fmla="*/ 104844 h 258537"/>
                <a:gd name="connsiteX10" fmla="*/ 20497 w 333309"/>
                <a:gd name="connsiteY10" fmla="*/ 69 h 25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09" h="258537">
                  <a:moveTo>
                    <a:pt x="20497" y="69"/>
                  </a:moveTo>
                  <a:cubicBezTo>
                    <a:pt x="23672" y="2715"/>
                    <a:pt x="4622" y="85794"/>
                    <a:pt x="20497" y="120719"/>
                  </a:cubicBezTo>
                  <a:cubicBezTo>
                    <a:pt x="36372" y="155644"/>
                    <a:pt x="95110" y="199036"/>
                    <a:pt x="115747" y="209619"/>
                  </a:cubicBezTo>
                  <a:cubicBezTo>
                    <a:pt x="136385" y="220202"/>
                    <a:pt x="125801" y="183690"/>
                    <a:pt x="144322" y="184219"/>
                  </a:cubicBezTo>
                  <a:cubicBezTo>
                    <a:pt x="162843" y="184748"/>
                    <a:pt x="198826" y="226552"/>
                    <a:pt x="226872" y="212794"/>
                  </a:cubicBezTo>
                  <a:cubicBezTo>
                    <a:pt x="254918" y="199036"/>
                    <a:pt x="297251" y="110136"/>
                    <a:pt x="312597" y="101669"/>
                  </a:cubicBezTo>
                  <a:cubicBezTo>
                    <a:pt x="327943" y="93202"/>
                    <a:pt x="346993" y="136065"/>
                    <a:pt x="318947" y="161994"/>
                  </a:cubicBezTo>
                  <a:cubicBezTo>
                    <a:pt x="290901" y="187923"/>
                    <a:pt x="189301" y="249306"/>
                    <a:pt x="144322" y="257244"/>
                  </a:cubicBezTo>
                  <a:cubicBezTo>
                    <a:pt x="99343" y="265182"/>
                    <a:pt x="72885" y="235019"/>
                    <a:pt x="49072" y="209619"/>
                  </a:cubicBezTo>
                  <a:cubicBezTo>
                    <a:pt x="25260" y="184219"/>
                    <a:pt x="8855" y="138711"/>
                    <a:pt x="1447" y="104844"/>
                  </a:cubicBezTo>
                  <a:cubicBezTo>
                    <a:pt x="-5961" y="70977"/>
                    <a:pt x="17322" y="-2577"/>
                    <a:pt x="20497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4" name="フリーフォーム 1603">
              <a:extLst>
                <a:ext uri="{FF2B5EF4-FFF2-40B4-BE49-F238E27FC236}">
                  <a16:creationId xmlns:a16="http://schemas.microsoft.com/office/drawing/2014/main" id="{F8AA3AD2-70D4-3BBD-E39A-B2E6E3CEF30A}"/>
                </a:ext>
              </a:extLst>
            </p:cNvPr>
            <p:cNvSpPr/>
            <p:nvPr/>
          </p:nvSpPr>
          <p:spPr>
            <a:xfrm>
              <a:off x="3021719" y="9399997"/>
              <a:ext cx="140023" cy="51983"/>
            </a:xfrm>
            <a:custGeom>
              <a:avLst/>
              <a:gdLst>
                <a:gd name="connsiteX0" fmla="*/ 881 w 140023"/>
                <a:gd name="connsiteY0" fmla="*/ 51978 h 51983"/>
                <a:gd name="connsiteX1" fmla="*/ 112006 w 140023"/>
                <a:gd name="connsiteY1" fmla="*/ 7528 h 51983"/>
                <a:gd name="connsiteX2" fmla="*/ 137406 w 140023"/>
                <a:gd name="connsiteY2" fmla="*/ 4353 h 51983"/>
                <a:gd name="connsiteX3" fmla="*/ 64381 w 140023"/>
                <a:gd name="connsiteY3" fmla="*/ 4353 h 51983"/>
                <a:gd name="connsiteX4" fmla="*/ 881 w 140023"/>
                <a:gd name="connsiteY4" fmla="*/ 51978 h 5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23" h="51983">
                  <a:moveTo>
                    <a:pt x="881" y="51978"/>
                  </a:moveTo>
                  <a:cubicBezTo>
                    <a:pt x="8819" y="52507"/>
                    <a:pt x="89252" y="15465"/>
                    <a:pt x="112006" y="7528"/>
                  </a:cubicBezTo>
                  <a:cubicBezTo>
                    <a:pt x="134760" y="-410"/>
                    <a:pt x="145344" y="4882"/>
                    <a:pt x="137406" y="4353"/>
                  </a:cubicBezTo>
                  <a:cubicBezTo>
                    <a:pt x="129469" y="3824"/>
                    <a:pt x="88194" y="-5172"/>
                    <a:pt x="64381" y="4353"/>
                  </a:cubicBezTo>
                  <a:cubicBezTo>
                    <a:pt x="40569" y="13878"/>
                    <a:pt x="-7057" y="51449"/>
                    <a:pt x="881" y="519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5" name="フリーフォーム 1604">
              <a:extLst>
                <a:ext uri="{FF2B5EF4-FFF2-40B4-BE49-F238E27FC236}">
                  <a16:creationId xmlns:a16="http://schemas.microsoft.com/office/drawing/2014/main" id="{A1CF6D90-9411-A929-C8F3-903A55FBA76F}"/>
                </a:ext>
              </a:extLst>
            </p:cNvPr>
            <p:cNvSpPr/>
            <p:nvPr/>
          </p:nvSpPr>
          <p:spPr>
            <a:xfrm>
              <a:off x="3031828" y="9350373"/>
              <a:ext cx="73461" cy="247654"/>
            </a:xfrm>
            <a:custGeom>
              <a:avLst/>
              <a:gdLst>
                <a:gd name="connsiteX0" fmla="*/ 73322 w 73461"/>
                <a:gd name="connsiteY0" fmla="*/ 2 h 247654"/>
                <a:gd name="connsiteX1" fmla="*/ 19347 w 73461"/>
                <a:gd name="connsiteY1" fmla="*/ 130177 h 247654"/>
                <a:gd name="connsiteX2" fmla="*/ 41572 w 73461"/>
                <a:gd name="connsiteY2" fmla="*/ 247652 h 247654"/>
                <a:gd name="connsiteX3" fmla="*/ 297 w 73461"/>
                <a:gd name="connsiteY3" fmla="*/ 127002 h 247654"/>
                <a:gd name="connsiteX4" fmla="*/ 73322 w 73461"/>
                <a:gd name="connsiteY4" fmla="*/ 2 h 24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61" h="247654">
                  <a:moveTo>
                    <a:pt x="73322" y="2"/>
                  </a:moveTo>
                  <a:cubicBezTo>
                    <a:pt x="76497" y="531"/>
                    <a:pt x="24639" y="88902"/>
                    <a:pt x="19347" y="130177"/>
                  </a:cubicBezTo>
                  <a:cubicBezTo>
                    <a:pt x="14055" y="171452"/>
                    <a:pt x="44747" y="248181"/>
                    <a:pt x="41572" y="247652"/>
                  </a:cubicBezTo>
                  <a:cubicBezTo>
                    <a:pt x="38397" y="247123"/>
                    <a:pt x="-3936" y="162456"/>
                    <a:pt x="297" y="127002"/>
                  </a:cubicBezTo>
                  <a:cubicBezTo>
                    <a:pt x="4530" y="91548"/>
                    <a:pt x="70147" y="-527"/>
                    <a:pt x="73322" y="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6" name="フリーフォーム 1605">
              <a:extLst>
                <a:ext uri="{FF2B5EF4-FFF2-40B4-BE49-F238E27FC236}">
                  <a16:creationId xmlns:a16="http://schemas.microsoft.com/office/drawing/2014/main" id="{3AD1C89B-3681-A1B3-DD40-5640D688E635}"/>
                </a:ext>
              </a:extLst>
            </p:cNvPr>
            <p:cNvSpPr/>
            <p:nvPr/>
          </p:nvSpPr>
          <p:spPr>
            <a:xfrm>
              <a:off x="4121762" y="7906088"/>
              <a:ext cx="258440" cy="2115076"/>
            </a:xfrm>
            <a:custGeom>
              <a:avLst/>
              <a:gdLst>
                <a:gd name="connsiteX0" fmla="*/ 255366 w 258440"/>
                <a:gd name="connsiteY0" fmla="*/ 8719 h 2115076"/>
                <a:gd name="connsiteX1" fmla="*/ 45504 w 258440"/>
                <a:gd name="connsiteY1" fmla="*/ 945604 h 2115076"/>
                <a:gd name="connsiteX2" fmla="*/ 23018 w 258440"/>
                <a:gd name="connsiteY2" fmla="*/ 2077361 h 2115076"/>
                <a:gd name="connsiteX3" fmla="*/ 8028 w 258440"/>
                <a:gd name="connsiteY3" fmla="*/ 1725092 h 2115076"/>
                <a:gd name="connsiteX4" fmla="*/ 157930 w 258440"/>
                <a:gd name="connsiteY4" fmla="*/ 548364 h 2115076"/>
                <a:gd name="connsiteX5" fmla="*/ 255366 w 258440"/>
                <a:gd name="connsiteY5" fmla="*/ 8719 h 211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440" h="2115076">
                  <a:moveTo>
                    <a:pt x="255366" y="8719"/>
                  </a:moveTo>
                  <a:cubicBezTo>
                    <a:pt x="236628" y="74926"/>
                    <a:pt x="84229" y="600830"/>
                    <a:pt x="45504" y="945604"/>
                  </a:cubicBezTo>
                  <a:cubicBezTo>
                    <a:pt x="6779" y="1290378"/>
                    <a:pt x="29264" y="1947446"/>
                    <a:pt x="23018" y="2077361"/>
                  </a:cubicBezTo>
                  <a:cubicBezTo>
                    <a:pt x="16772" y="2207276"/>
                    <a:pt x="-14457" y="1979925"/>
                    <a:pt x="8028" y="1725092"/>
                  </a:cubicBezTo>
                  <a:cubicBezTo>
                    <a:pt x="30513" y="1470259"/>
                    <a:pt x="112960" y="830679"/>
                    <a:pt x="157930" y="548364"/>
                  </a:cubicBezTo>
                  <a:cubicBezTo>
                    <a:pt x="202900" y="266049"/>
                    <a:pt x="274104" y="-57488"/>
                    <a:pt x="255366" y="871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7" name="フリーフォーム 1606">
              <a:extLst>
                <a:ext uri="{FF2B5EF4-FFF2-40B4-BE49-F238E27FC236}">
                  <a16:creationId xmlns:a16="http://schemas.microsoft.com/office/drawing/2014/main" id="{81A45F5E-8EC0-F02D-CCA1-1EEA9AA3F0B6}"/>
                </a:ext>
              </a:extLst>
            </p:cNvPr>
            <p:cNvSpPr/>
            <p:nvPr/>
          </p:nvSpPr>
          <p:spPr>
            <a:xfrm>
              <a:off x="3781787" y="8012021"/>
              <a:ext cx="499396" cy="2947297"/>
            </a:xfrm>
            <a:custGeom>
              <a:avLst/>
              <a:gdLst>
                <a:gd name="connsiteX0" fmla="*/ 497905 w 499396"/>
                <a:gd name="connsiteY0" fmla="*/ 222 h 2947297"/>
                <a:gd name="connsiteX1" fmla="*/ 213092 w 499396"/>
                <a:gd name="connsiteY1" fmla="*/ 1304366 h 2947297"/>
                <a:gd name="connsiteX2" fmla="*/ 153131 w 499396"/>
                <a:gd name="connsiteY2" fmla="*/ 2038884 h 2947297"/>
                <a:gd name="connsiteX3" fmla="*/ 3229 w 499396"/>
                <a:gd name="connsiteY3" fmla="*/ 2930799 h 2947297"/>
                <a:gd name="connsiteX4" fmla="*/ 310528 w 499396"/>
                <a:gd name="connsiteY4" fmla="*/ 1214425 h 2947297"/>
                <a:gd name="connsiteX5" fmla="*/ 497905 w 499396"/>
                <a:gd name="connsiteY5" fmla="*/ 222 h 294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9396" h="2947297">
                  <a:moveTo>
                    <a:pt x="497905" y="222"/>
                  </a:moveTo>
                  <a:cubicBezTo>
                    <a:pt x="481666" y="15212"/>
                    <a:pt x="270554" y="964589"/>
                    <a:pt x="213092" y="1304366"/>
                  </a:cubicBezTo>
                  <a:cubicBezTo>
                    <a:pt x="155630" y="1644143"/>
                    <a:pt x="188108" y="1767812"/>
                    <a:pt x="153131" y="2038884"/>
                  </a:cubicBezTo>
                  <a:cubicBezTo>
                    <a:pt x="118154" y="2309956"/>
                    <a:pt x="-23004" y="3068209"/>
                    <a:pt x="3229" y="2930799"/>
                  </a:cubicBezTo>
                  <a:cubicBezTo>
                    <a:pt x="29462" y="2793389"/>
                    <a:pt x="226833" y="1696609"/>
                    <a:pt x="310528" y="1214425"/>
                  </a:cubicBezTo>
                  <a:cubicBezTo>
                    <a:pt x="394223" y="732241"/>
                    <a:pt x="514144" y="-14768"/>
                    <a:pt x="497905" y="22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8" name="フリーフォーム 1607">
              <a:extLst>
                <a:ext uri="{FF2B5EF4-FFF2-40B4-BE49-F238E27FC236}">
                  <a16:creationId xmlns:a16="http://schemas.microsoft.com/office/drawing/2014/main" id="{8FA3C6EA-E2D6-D785-CCF1-25AFC54AC12A}"/>
                </a:ext>
              </a:extLst>
            </p:cNvPr>
            <p:cNvSpPr/>
            <p:nvPr/>
          </p:nvSpPr>
          <p:spPr>
            <a:xfrm>
              <a:off x="4266225" y="8578801"/>
              <a:ext cx="242277" cy="231604"/>
            </a:xfrm>
            <a:custGeom>
              <a:avLst/>
              <a:gdLst>
                <a:gd name="connsiteX0" fmla="*/ 975 w 242277"/>
                <a:gd name="connsiteY0" fmla="*/ 104824 h 231604"/>
                <a:gd name="connsiteX1" fmla="*/ 67650 w 242277"/>
                <a:gd name="connsiteY1" fmla="*/ 19099 h 231604"/>
                <a:gd name="connsiteX2" fmla="*/ 159725 w 242277"/>
                <a:gd name="connsiteY2" fmla="*/ 47674 h 231604"/>
                <a:gd name="connsiteX3" fmla="*/ 204175 w 242277"/>
                <a:gd name="connsiteY3" fmla="*/ 107999 h 231604"/>
                <a:gd name="connsiteX4" fmla="*/ 156550 w 242277"/>
                <a:gd name="connsiteY4" fmla="*/ 196899 h 231604"/>
                <a:gd name="connsiteX5" fmla="*/ 115275 w 242277"/>
                <a:gd name="connsiteY5" fmla="*/ 225474 h 231604"/>
                <a:gd name="connsiteX6" fmla="*/ 242275 w 242277"/>
                <a:gd name="connsiteY6" fmla="*/ 85774 h 231604"/>
                <a:gd name="connsiteX7" fmla="*/ 118450 w 242277"/>
                <a:gd name="connsiteY7" fmla="*/ 49 h 231604"/>
                <a:gd name="connsiteX8" fmla="*/ 975 w 242277"/>
                <a:gd name="connsiteY8" fmla="*/ 104824 h 23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77" h="231604">
                  <a:moveTo>
                    <a:pt x="975" y="104824"/>
                  </a:moveTo>
                  <a:cubicBezTo>
                    <a:pt x="-7492" y="107999"/>
                    <a:pt x="41192" y="28624"/>
                    <a:pt x="67650" y="19099"/>
                  </a:cubicBezTo>
                  <a:cubicBezTo>
                    <a:pt x="94108" y="9574"/>
                    <a:pt x="136971" y="32857"/>
                    <a:pt x="159725" y="47674"/>
                  </a:cubicBezTo>
                  <a:cubicBezTo>
                    <a:pt x="182479" y="62491"/>
                    <a:pt x="204704" y="83128"/>
                    <a:pt x="204175" y="107999"/>
                  </a:cubicBezTo>
                  <a:cubicBezTo>
                    <a:pt x="203646" y="132870"/>
                    <a:pt x="171367" y="177320"/>
                    <a:pt x="156550" y="196899"/>
                  </a:cubicBezTo>
                  <a:cubicBezTo>
                    <a:pt x="141733" y="216478"/>
                    <a:pt x="100988" y="243995"/>
                    <a:pt x="115275" y="225474"/>
                  </a:cubicBezTo>
                  <a:cubicBezTo>
                    <a:pt x="129562" y="206953"/>
                    <a:pt x="241746" y="123345"/>
                    <a:pt x="242275" y="85774"/>
                  </a:cubicBezTo>
                  <a:cubicBezTo>
                    <a:pt x="242804" y="48203"/>
                    <a:pt x="160254" y="2695"/>
                    <a:pt x="118450" y="49"/>
                  </a:cubicBezTo>
                  <a:cubicBezTo>
                    <a:pt x="76646" y="-2597"/>
                    <a:pt x="9442" y="101649"/>
                    <a:pt x="975" y="10482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9" name="フリーフォーム 1608">
              <a:extLst>
                <a:ext uri="{FF2B5EF4-FFF2-40B4-BE49-F238E27FC236}">
                  <a16:creationId xmlns:a16="http://schemas.microsoft.com/office/drawing/2014/main" id="{2638A696-4C27-601E-1B5F-215AAF28280C}"/>
                </a:ext>
              </a:extLst>
            </p:cNvPr>
            <p:cNvSpPr/>
            <p:nvPr/>
          </p:nvSpPr>
          <p:spPr>
            <a:xfrm>
              <a:off x="4248985" y="8588025"/>
              <a:ext cx="142046" cy="235836"/>
            </a:xfrm>
            <a:custGeom>
              <a:avLst/>
              <a:gdLst>
                <a:gd name="connsiteX0" fmla="*/ 53140 w 142046"/>
                <a:gd name="connsiteY0" fmla="*/ 350 h 235836"/>
                <a:gd name="connsiteX1" fmla="*/ 8690 w 142046"/>
                <a:gd name="connsiteY1" fmla="*/ 114650 h 235836"/>
                <a:gd name="connsiteX2" fmla="*/ 142040 w 142046"/>
                <a:gd name="connsiteY2" fmla="*/ 235300 h 235836"/>
                <a:gd name="connsiteX3" fmla="*/ 2340 w 142046"/>
                <a:gd name="connsiteY3" fmla="*/ 152750 h 235836"/>
                <a:gd name="connsiteX4" fmla="*/ 53140 w 142046"/>
                <a:gd name="connsiteY4" fmla="*/ 350 h 23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46" h="235836">
                  <a:moveTo>
                    <a:pt x="53140" y="350"/>
                  </a:moveTo>
                  <a:cubicBezTo>
                    <a:pt x="54198" y="-6000"/>
                    <a:pt x="-6127" y="75492"/>
                    <a:pt x="8690" y="114650"/>
                  </a:cubicBezTo>
                  <a:cubicBezTo>
                    <a:pt x="23507" y="153808"/>
                    <a:pt x="143098" y="228950"/>
                    <a:pt x="142040" y="235300"/>
                  </a:cubicBezTo>
                  <a:cubicBezTo>
                    <a:pt x="140982" y="241650"/>
                    <a:pt x="17686" y="190321"/>
                    <a:pt x="2340" y="152750"/>
                  </a:cubicBezTo>
                  <a:cubicBezTo>
                    <a:pt x="-13006" y="115179"/>
                    <a:pt x="52082" y="6700"/>
                    <a:pt x="53140" y="35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0" name="フリーフォーム 1609">
              <a:extLst>
                <a:ext uri="{FF2B5EF4-FFF2-40B4-BE49-F238E27FC236}">
                  <a16:creationId xmlns:a16="http://schemas.microsoft.com/office/drawing/2014/main" id="{9E48AB1C-7489-6966-DD7E-741B14C3E3E9}"/>
                </a:ext>
              </a:extLst>
            </p:cNvPr>
            <p:cNvSpPr/>
            <p:nvPr/>
          </p:nvSpPr>
          <p:spPr>
            <a:xfrm>
              <a:off x="4324266" y="8651780"/>
              <a:ext cx="110863" cy="95395"/>
            </a:xfrm>
            <a:custGeom>
              <a:avLst/>
              <a:gdLst>
                <a:gd name="connsiteX0" fmla="*/ 84 w 110863"/>
                <a:gd name="connsiteY0" fmla="*/ 95 h 95395"/>
                <a:gd name="connsiteX1" fmla="*/ 73109 w 110863"/>
                <a:gd name="connsiteY1" fmla="*/ 19145 h 95395"/>
                <a:gd name="connsiteX2" fmla="*/ 92159 w 110863"/>
                <a:gd name="connsiteY2" fmla="*/ 47720 h 95395"/>
                <a:gd name="connsiteX3" fmla="*/ 44534 w 110863"/>
                <a:gd name="connsiteY3" fmla="*/ 95345 h 95395"/>
                <a:gd name="connsiteX4" fmla="*/ 108034 w 110863"/>
                <a:gd name="connsiteY4" fmla="*/ 38195 h 95395"/>
                <a:gd name="connsiteX5" fmla="*/ 88984 w 110863"/>
                <a:gd name="connsiteY5" fmla="*/ 12795 h 95395"/>
                <a:gd name="connsiteX6" fmla="*/ 84 w 110863"/>
                <a:gd name="connsiteY6" fmla="*/ 95 h 9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863" h="95395">
                  <a:moveTo>
                    <a:pt x="84" y="95"/>
                  </a:moveTo>
                  <a:cubicBezTo>
                    <a:pt x="-2562" y="1153"/>
                    <a:pt x="57763" y="11208"/>
                    <a:pt x="73109" y="19145"/>
                  </a:cubicBezTo>
                  <a:cubicBezTo>
                    <a:pt x="88455" y="27082"/>
                    <a:pt x="96922" y="35020"/>
                    <a:pt x="92159" y="47720"/>
                  </a:cubicBezTo>
                  <a:cubicBezTo>
                    <a:pt x="87396" y="60420"/>
                    <a:pt x="41888" y="96933"/>
                    <a:pt x="44534" y="95345"/>
                  </a:cubicBezTo>
                  <a:cubicBezTo>
                    <a:pt x="47180" y="93758"/>
                    <a:pt x="100626" y="51953"/>
                    <a:pt x="108034" y="38195"/>
                  </a:cubicBezTo>
                  <a:cubicBezTo>
                    <a:pt x="115442" y="24437"/>
                    <a:pt x="108034" y="18616"/>
                    <a:pt x="88984" y="12795"/>
                  </a:cubicBezTo>
                  <a:cubicBezTo>
                    <a:pt x="69934" y="6974"/>
                    <a:pt x="2730" y="-963"/>
                    <a:pt x="84" y="9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1" name="フリーフォーム 1610">
              <a:extLst>
                <a:ext uri="{FF2B5EF4-FFF2-40B4-BE49-F238E27FC236}">
                  <a16:creationId xmlns:a16="http://schemas.microsoft.com/office/drawing/2014/main" id="{E96ABBED-0EDD-CD21-FDE8-6D05D77C57FF}"/>
                </a:ext>
              </a:extLst>
            </p:cNvPr>
            <p:cNvSpPr/>
            <p:nvPr/>
          </p:nvSpPr>
          <p:spPr>
            <a:xfrm>
              <a:off x="4311314" y="8626457"/>
              <a:ext cx="76716" cy="123866"/>
            </a:xfrm>
            <a:custGeom>
              <a:avLst/>
              <a:gdLst>
                <a:gd name="connsiteX0" fmla="*/ 57486 w 76716"/>
                <a:gd name="connsiteY0" fmla="*/ 18 h 123866"/>
                <a:gd name="connsiteX1" fmla="*/ 22561 w 76716"/>
                <a:gd name="connsiteY1" fmla="*/ 63518 h 123866"/>
                <a:gd name="connsiteX2" fmla="*/ 76536 w 76716"/>
                <a:gd name="connsiteY2" fmla="*/ 123843 h 123866"/>
                <a:gd name="connsiteX3" fmla="*/ 336 w 76716"/>
                <a:gd name="connsiteY3" fmla="*/ 69868 h 123866"/>
                <a:gd name="connsiteX4" fmla="*/ 57486 w 76716"/>
                <a:gd name="connsiteY4" fmla="*/ 18 h 1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16" h="123866">
                  <a:moveTo>
                    <a:pt x="57486" y="18"/>
                  </a:moveTo>
                  <a:cubicBezTo>
                    <a:pt x="61190" y="-1040"/>
                    <a:pt x="19386" y="42881"/>
                    <a:pt x="22561" y="63518"/>
                  </a:cubicBezTo>
                  <a:cubicBezTo>
                    <a:pt x="25736" y="84156"/>
                    <a:pt x="80240" y="122785"/>
                    <a:pt x="76536" y="123843"/>
                  </a:cubicBezTo>
                  <a:cubicBezTo>
                    <a:pt x="72832" y="124901"/>
                    <a:pt x="5628" y="90505"/>
                    <a:pt x="336" y="69868"/>
                  </a:cubicBezTo>
                  <a:cubicBezTo>
                    <a:pt x="-4956" y="49231"/>
                    <a:pt x="53782" y="1076"/>
                    <a:pt x="57486" y="1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2" name="フリーフォーム 1611">
              <a:extLst>
                <a:ext uri="{FF2B5EF4-FFF2-40B4-BE49-F238E27FC236}">
                  <a16:creationId xmlns:a16="http://schemas.microsoft.com/office/drawing/2014/main" id="{D10B7DBE-8ABC-E679-B010-F1506DE812EB}"/>
                </a:ext>
              </a:extLst>
            </p:cNvPr>
            <p:cNvSpPr/>
            <p:nvPr/>
          </p:nvSpPr>
          <p:spPr>
            <a:xfrm>
              <a:off x="3965571" y="3494256"/>
              <a:ext cx="344612" cy="1159828"/>
            </a:xfrm>
            <a:custGeom>
              <a:avLst/>
              <a:gdLst>
                <a:gd name="connsiteX0" fmla="*/ 342904 w 344612"/>
                <a:gd name="connsiteY0" fmla="*/ 4594 h 1159828"/>
                <a:gd name="connsiteX1" fmla="*/ 215904 w 344612"/>
                <a:gd name="connsiteY1" fmla="*/ 522119 h 1159828"/>
                <a:gd name="connsiteX2" fmla="*/ 161929 w 344612"/>
                <a:gd name="connsiteY2" fmla="*/ 995194 h 1159828"/>
                <a:gd name="connsiteX3" fmla="*/ 184154 w 344612"/>
                <a:gd name="connsiteY3" fmla="*/ 903119 h 1159828"/>
                <a:gd name="connsiteX4" fmla="*/ 47629 w 344612"/>
                <a:gd name="connsiteY4" fmla="*/ 1052344 h 1159828"/>
                <a:gd name="connsiteX5" fmla="*/ 57154 w 344612"/>
                <a:gd name="connsiteY5" fmla="*/ 1157119 h 1159828"/>
                <a:gd name="connsiteX6" fmla="*/ 4 w 344612"/>
                <a:gd name="connsiteY6" fmla="*/ 941219 h 1159828"/>
                <a:gd name="connsiteX7" fmla="*/ 60329 w 344612"/>
                <a:gd name="connsiteY7" fmla="*/ 274469 h 1159828"/>
                <a:gd name="connsiteX8" fmla="*/ 15879 w 344612"/>
                <a:gd name="connsiteY8" fmla="*/ 404644 h 1159828"/>
                <a:gd name="connsiteX9" fmla="*/ 234954 w 344612"/>
                <a:gd name="connsiteY9" fmla="*/ 36344 h 1159828"/>
                <a:gd name="connsiteX10" fmla="*/ 114304 w 344612"/>
                <a:gd name="connsiteY10" fmla="*/ 255419 h 1159828"/>
                <a:gd name="connsiteX11" fmla="*/ 342904 w 344612"/>
                <a:gd name="connsiteY11" fmla="*/ 4594 h 11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612" h="1159828">
                  <a:moveTo>
                    <a:pt x="342904" y="4594"/>
                  </a:moveTo>
                  <a:cubicBezTo>
                    <a:pt x="359837" y="49044"/>
                    <a:pt x="246066" y="357019"/>
                    <a:pt x="215904" y="522119"/>
                  </a:cubicBezTo>
                  <a:cubicBezTo>
                    <a:pt x="185742" y="687219"/>
                    <a:pt x="167221" y="931694"/>
                    <a:pt x="161929" y="995194"/>
                  </a:cubicBezTo>
                  <a:cubicBezTo>
                    <a:pt x="156637" y="1058694"/>
                    <a:pt x="203204" y="893594"/>
                    <a:pt x="184154" y="903119"/>
                  </a:cubicBezTo>
                  <a:cubicBezTo>
                    <a:pt x="165104" y="912644"/>
                    <a:pt x="68796" y="1010011"/>
                    <a:pt x="47629" y="1052344"/>
                  </a:cubicBezTo>
                  <a:cubicBezTo>
                    <a:pt x="26462" y="1094677"/>
                    <a:pt x="65091" y="1175640"/>
                    <a:pt x="57154" y="1157119"/>
                  </a:cubicBezTo>
                  <a:cubicBezTo>
                    <a:pt x="49217" y="1138598"/>
                    <a:pt x="-525" y="1088327"/>
                    <a:pt x="4" y="941219"/>
                  </a:cubicBezTo>
                  <a:cubicBezTo>
                    <a:pt x="533" y="794111"/>
                    <a:pt x="57683" y="363898"/>
                    <a:pt x="60329" y="274469"/>
                  </a:cubicBezTo>
                  <a:cubicBezTo>
                    <a:pt x="62975" y="185040"/>
                    <a:pt x="-13225" y="444331"/>
                    <a:pt x="15879" y="404644"/>
                  </a:cubicBezTo>
                  <a:cubicBezTo>
                    <a:pt x="44983" y="364957"/>
                    <a:pt x="218550" y="61215"/>
                    <a:pt x="234954" y="36344"/>
                  </a:cubicBezTo>
                  <a:cubicBezTo>
                    <a:pt x="251358" y="11473"/>
                    <a:pt x="97900" y="258065"/>
                    <a:pt x="114304" y="255419"/>
                  </a:cubicBezTo>
                  <a:cubicBezTo>
                    <a:pt x="130708" y="252773"/>
                    <a:pt x="325971" y="-39856"/>
                    <a:pt x="342904" y="4594"/>
                  </a:cubicBezTo>
                  <a:close/>
                </a:path>
              </a:pathLst>
            </a:custGeom>
            <a:solidFill>
              <a:srgbClr val="FF8AD8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3" name="フリーフォーム 1612">
              <a:extLst>
                <a:ext uri="{FF2B5EF4-FFF2-40B4-BE49-F238E27FC236}">
                  <a16:creationId xmlns:a16="http://schemas.microsoft.com/office/drawing/2014/main" id="{0FF1E338-9449-9CB8-7850-E90AA02B6952}"/>
                </a:ext>
              </a:extLst>
            </p:cNvPr>
            <p:cNvSpPr/>
            <p:nvPr/>
          </p:nvSpPr>
          <p:spPr>
            <a:xfrm>
              <a:off x="5635457" y="3642589"/>
              <a:ext cx="401012" cy="1416656"/>
            </a:xfrm>
            <a:custGeom>
              <a:avLst/>
              <a:gdLst>
                <a:gd name="connsiteX0" fmla="*/ 308143 w 401012"/>
                <a:gd name="connsiteY0" fmla="*/ 2311 h 1416656"/>
                <a:gd name="connsiteX1" fmla="*/ 222418 w 401012"/>
                <a:gd name="connsiteY1" fmla="*/ 551586 h 1416656"/>
                <a:gd name="connsiteX2" fmla="*/ 92243 w 401012"/>
                <a:gd name="connsiteY2" fmla="*/ 1154836 h 1416656"/>
                <a:gd name="connsiteX3" fmla="*/ 108118 w 401012"/>
                <a:gd name="connsiteY3" fmla="*/ 1132611 h 1416656"/>
                <a:gd name="connsiteX4" fmla="*/ 168 w 401012"/>
                <a:gd name="connsiteY4" fmla="*/ 1412011 h 1416656"/>
                <a:gd name="connsiteX5" fmla="*/ 136693 w 401012"/>
                <a:gd name="connsiteY5" fmla="*/ 1294536 h 1416656"/>
                <a:gd name="connsiteX6" fmla="*/ 365293 w 401012"/>
                <a:gd name="connsiteY6" fmla="*/ 1129436 h 1416656"/>
                <a:gd name="connsiteX7" fmla="*/ 393868 w 401012"/>
                <a:gd name="connsiteY7" fmla="*/ 767486 h 1416656"/>
                <a:gd name="connsiteX8" fmla="*/ 308143 w 401012"/>
                <a:gd name="connsiteY8" fmla="*/ 2311 h 14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012" h="1416656">
                  <a:moveTo>
                    <a:pt x="308143" y="2311"/>
                  </a:moveTo>
                  <a:cubicBezTo>
                    <a:pt x="279568" y="-33672"/>
                    <a:pt x="258401" y="359499"/>
                    <a:pt x="222418" y="551586"/>
                  </a:cubicBezTo>
                  <a:cubicBezTo>
                    <a:pt x="186435" y="743674"/>
                    <a:pt x="111293" y="1057999"/>
                    <a:pt x="92243" y="1154836"/>
                  </a:cubicBezTo>
                  <a:cubicBezTo>
                    <a:pt x="73193" y="1251673"/>
                    <a:pt x="123464" y="1089748"/>
                    <a:pt x="108118" y="1132611"/>
                  </a:cubicBezTo>
                  <a:cubicBezTo>
                    <a:pt x="92772" y="1175474"/>
                    <a:pt x="-4594" y="1385024"/>
                    <a:pt x="168" y="1412011"/>
                  </a:cubicBezTo>
                  <a:cubicBezTo>
                    <a:pt x="4930" y="1438998"/>
                    <a:pt x="75839" y="1341632"/>
                    <a:pt x="136693" y="1294536"/>
                  </a:cubicBezTo>
                  <a:cubicBezTo>
                    <a:pt x="197547" y="1247440"/>
                    <a:pt x="322431" y="1217278"/>
                    <a:pt x="365293" y="1129436"/>
                  </a:cubicBezTo>
                  <a:cubicBezTo>
                    <a:pt x="408155" y="1041594"/>
                    <a:pt x="404980" y="950578"/>
                    <a:pt x="393868" y="767486"/>
                  </a:cubicBezTo>
                  <a:cubicBezTo>
                    <a:pt x="382756" y="584394"/>
                    <a:pt x="336718" y="38294"/>
                    <a:pt x="308143" y="2311"/>
                  </a:cubicBezTo>
                  <a:close/>
                </a:path>
              </a:pathLst>
            </a:custGeom>
            <a:solidFill>
              <a:srgbClr val="FF8AD8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4" name="フリーフォーム 1613">
              <a:extLst>
                <a:ext uri="{FF2B5EF4-FFF2-40B4-BE49-F238E27FC236}">
                  <a16:creationId xmlns:a16="http://schemas.microsoft.com/office/drawing/2014/main" id="{751DE06D-A850-460B-FED0-52E15C5AFF75}"/>
                </a:ext>
              </a:extLst>
            </p:cNvPr>
            <p:cNvSpPr/>
            <p:nvPr/>
          </p:nvSpPr>
          <p:spPr>
            <a:xfrm>
              <a:off x="4136057" y="5832760"/>
              <a:ext cx="414154" cy="876043"/>
            </a:xfrm>
            <a:custGeom>
              <a:avLst/>
              <a:gdLst>
                <a:gd name="connsiteX0" fmla="*/ 67643 w 414154"/>
                <a:gd name="connsiteY0" fmla="*/ 2890 h 876043"/>
                <a:gd name="connsiteX1" fmla="*/ 401018 w 414154"/>
                <a:gd name="connsiteY1" fmla="*/ 656940 h 876043"/>
                <a:gd name="connsiteX2" fmla="*/ 302593 w 414154"/>
                <a:gd name="connsiteY2" fmla="*/ 587090 h 876043"/>
                <a:gd name="connsiteX3" fmla="*/ 413718 w 414154"/>
                <a:gd name="connsiteY3" fmla="*/ 876015 h 876043"/>
                <a:gd name="connsiteX4" fmla="*/ 251793 w 414154"/>
                <a:gd name="connsiteY4" fmla="*/ 606140 h 876043"/>
                <a:gd name="connsiteX5" fmla="*/ 305768 w 414154"/>
                <a:gd name="connsiteY5" fmla="*/ 828390 h 876043"/>
                <a:gd name="connsiteX6" fmla="*/ 10493 w 414154"/>
                <a:gd name="connsiteY6" fmla="*/ 475965 h 876043"/>
                <a:gd name="connsiteX7" fmla="*/ 61293 w 414154"/>
                <a:gd name="connsiteY7" fmla="*/ 644240 h 876043"/>
                <a:gd name="connsiteX8" fmla="*/ 13668 w 414154"/>
                <a:gd name="connsiteY8" fmla="*/ 314040 h 876043"/>
                <a:gd name="connsiteX9" fmla="*/ 61293 w 414154"/>
                <a:gd name="connsiteY9" fmla="*/ 412465 h 876043"/>
                <a:gd name="connsiteX10" fmla="*/ 67643 w 414154"/>
                <a:gd name="connsiteY10" fmla="*/ 2890 h 87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4154" h="876043">
                  <a:moveTo>
                    <a:pt x="67643" y="2890"/>
                  </a:moveTo>
                  <a:cubicBezTo>
                    <a:pt x="124264" y="43636"/>
                    <a:pt x="361860" y="559573"/>
                    <a:pt x="401018" y="656940"/>
                  </a:cubicBezTo>
                  <a:cubicBezTo>
                    <a:pt x="440176" y="754307"/>
                    <a:pt x="300476" y="550578"/>
                    <a:pt x="302593" y="587090"/>
                  </a:cubicBezTo>
                  <a:cubicBezTo>
                    <a:pt x="304710" y="623602"/>
                    <a:pt x="422185" y="872840"/>
                    <a:pt x="413718" y="876015"/>
                  </a:cubicBezTo>
                  <a:cubicBezTo>
                    <a:pt x="405251" y="879190"/>
                    <a:pt x="269785" y="614078"/>
                    <a:pt x="251793" y="606140"/>
                  </a:cubicBezTo>
                  <a:cubicBezTo>
                    <a:pt x="233801" y="598203"/>
                    <a:pt x="345984" y="850086"/>
                    <a:pt x="305768" y="828390"/>
                  </a:cubicBezTo>
                  <a:cubicBezTo>
                    <a:pt x="265552" y="806694"/>
                    <a:pt x="51239" y="506657"/>
                    <a:pt x="10493" y="475965"/>
                  </a:cubicBezTo>
                  <a:cubicBezTo>
                    <a:pt x="-30253" y="445273"/>
                    <a:pt x="60764" y="671227"/>
                    <a:pt x="61293" y="644240"/>
                  </a:cubicBezTo>
                  <a:cubicBezTo>
                    <a:pt x="61822" y="617253"/>
                    <a:pt x="13668" y="352669"/>
                    <a:pt x="13668" y="314040"/>
                  </a:cubicBezTo>
                  <a:cubicBezTo>
                    <a:pt x="13668" y="275411"/>
                    <a:pt x="53356" y="460090"/>
                    <a:pt x="61293" y="412465"/>
                  </a:cubicBezTo>
                  <a:cubicBezTo>
                    <a:pt x="69230" y="364840"/>
                    <a:pt x="11022" y="-37856"/>
                    <a:pt x="67643" y="2890"/>
                  </a:cubicBezTo>
                  <a:close/>
                </a:path>
              </a:pathLst>
            </a:custGeom>
            <a:solidFill>
              <a:srgbClr val="FF8AD8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5" name="フリーフォーム 1614">
              <a:extLst>
                <a:ext uri="{FF2B5EF4-FFF2-40B4-BE49-F238E27FC236}">
                  <a16:creationId xmlns:a16="http://schemas.microsoft.com/office/drawing/2014/main" id="{A0C0C6A3-AC55-E39F-90C6-5188B63DAC96}"/>
                </a:ext>
              </a:extLst>
            </p:cNvPr>
            <p:cNvSpPr/>
            <p:nvPr/>
          </p:nvSpPr>
          <p:spPr>
            <a:xfrm>
              <a:off x="4591252" y="5966663"/>
              <a:ext cx="682907" cy="1126243"/>
            </a:xfrm>
            <a:custGeom>
              <a:avLst/>
              <a:gdLst>
                <a:gd name="connsiteX0" fmla="*/ 371273 w 682907"/>
                <a:gd name="connsiteY0" fmla="*/ 18212 h 1126243"/>
                <a:gd name="connsiteX1" fmla="*/ 22023 w 682907"/>
                <a:gd name="connsiteY1" fmla="*/ 1072312 h 1126243"/>
                <a:gd name="connsiteX2" fmla="*/ 95048 w 682907"/>
                <a:gd name="connsiteY2" fmla="*/ 916737 h 1126243"/>
                <a:gd name="connsiteX3" fmla="*/ 574473 w 682907"/>
                <a:gd name="connsiteY3" fmla="*/ 430962 h 1126243"/>
                <a:gd name="connsiteX4" fmla="*/ 415723 w 682907"/>
                <a:gd name="connsiteY4" fmla="*/ 564312 h 1126243"/>
                <a:gd name="connsiteX5" fmla="*/ 682423 w 682907"/>
                <a:gd name="connsiteY5" fmla="*/ 119812 h 1126243"/>
                <a:gd name="connsiteX6" fmla="*/ 479223 w 682907"/>
                <a:gd name="connsiteY6" fmla="*/ 383337 h 1126243"/>
                <a:gd name="connsiteX7" fmla="*/ 371273 w 682907"/>
                <a:gd name="connsiteY7" fmla="*/ 18212 h 112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2907" h="1126243">
                  <a:moveTo>
                    <a:pt x="371273" y="18212"/>
                  </a:moveTo>
                  <a:cubicBezTo>
                    <a:pt x="295073" y="133041"/>
                    <a:pt x="68061" y="922558"/>
                    <a:pt x="22023" y="1072312"/>
                  </a:cubicBezTo>
                  <a:cubicBezTo>
                    <a:pt x="-24015" y="1222066"/>
                    <a:pt x="2973" y="1023629"/>
                    <a:pt x="95048" y="916737"/>
                  </a:cubicBezTo>
                  <a:cubicBezTo>
                    <a:pt x="187123" y="809845"/>
                    <a:pt x="521027" y="489700"/>
                    <a:pt x="574473" y="430962"/>
                  </a:cubicBezTo>
                  <a:cubicBezTo>
                    <a:pt x="627919" y="372224"/>
                    <a:pt x="397731" y="616170"/>
                    <a:pt x="415723" y="564312"/>
                  </a:cubicBezTo>
                  <a:cubicBezTo>
                    <a:pt x="433715" y="512454"/>
                    <a:pt x="671840" y="149975"/>
                    <a:pt x="682423" y="119812"/>
                  </a:cubicBezTo>
                  <a:cubicBezTo>
                    <a:pt x="693006" y="89650"/>
                    <a:pt x="527377" y="398154"/>
                    <a:pt x="479223" y="383337"/>
                  </a:cubicBezTo>
                  <a:cubicBezTo>
                    <a:pt x="431069" y="368520"/>
                    <a:pt x="447473" y="-96617"/>
                    <a:pt x="371273" y="18212"/>
                  </a:cubicBezTo>
                  <a:close/>
                </a:path>
              </a:pathLst>
            </a:custGeom>
            <a:solidFill>
              <a:srgbClr val="FF8AD8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6" name="フリーフォーム 1615">
              <a:extLst>
                <a:ext uri="{FF2B5EF4-FFF2-40B4-BE49-F238E27FC236}">
                  <a16:creationId xmlns:a16="http://schemas.microsoft.com/office/drawing/2014/main" id="{0F998CF2-3DE7-DF04-573E-516910517E20}"/>
                </a:ext>
              </a:extLst>
            </p:cNvPr>
            <p:cNvSpPr/>
            <p:nvPr/>
          </p:nvSpPr>
          <p:spPr>
            <a:xfrm>
              <a:off x="4884204" y="6550678"/>
              <a:ext cx="248784" cy="1249068"/>
            </a:xfrm>
            <a:custGeom>
              <a:avLst/>
              <a:gdLst>
                <a:gd name="connsiteX0" fmla="*/ 243421 w 248784"/>
                <a:gd name="connsiteY0" fmla="*/ 5697 h 1249068"/>
                <a:gd name="connsiteX1" fmla="*/ 8471 w 248784"/>
                <a:gd name="connsiteY1" fmla="*/ 516872 h 1249068"/>
                <a:gd name="connsiteX2" fmla="*/ 56096 w 248784"/>
                <a:gd name="connsiteY2" fmla="*/ 945497 h 1249068"/>
                <a:gd name="connsiteX3" fmla="*/ 97371 w 248784"/>
                <a:gd name="connsiteY3" fmla="*/ 818497 h 1249068"/>
                <a:gd name="connsiteX4" fmla="*/ 227546 w 248784"/>
                <a:gd name="connsiteY4" fmla="*/ 1243947 h 1249068"/>
                <a:gd name="connsiteX5" fmla="*/ 218021 w 248784"/>
                <a:gd name="connsiteY5" fmla="*/ 999472 h 1249068"/>
                <a:gd name="connsiteX6" fmla="*/ 246596 w 248784"/>
                <a:gd name="connsiteY6" fmla="*/ 231122 h 1249068"/>
                <a:gd name="connsiteX7" fmla="*/ 164046 w 248784"/>
                <a:gd name="connsiteY7" fmla="*/ 450197 h 1249068"/>
                <a:gd name="connsiteX8" fmla="*/ 173571 w 248784"/>
                <a:gd name="connsiteY8" fmla="*/ 253347 h 1249068"/>
                <a:gd name="connsiteX9" fmla="*/ 243421 w 248784"/>
                <a:gd name="connsiteY9" fmla="*/ 5697 h 124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784" h="1249068">
                  <a:moveTo>
                    <a:pt x="243421" y="5697"/>
                  </a:moveTo>
                  <a:cubicBezTo>
                    <a:pt x="215904" y="49618"/>
                    <a:pt x="39692" y="360239"/>
                    <a:pt x="8471" y="516872"/>
                  </a:cubicBezTo>
                  <a:cubicBezTo>
                    <a:pt x="-22750" y="673505"/>
                    <a:pt x="41279" y="895226"/>
                    <a:pt x="56096" y="945497"/>
                  </a:cubicBezTo>
                  <a:cubicBezTo>
                    <a:pt x="70913" y="995768"/>
                    <a:pt x="68796" y="768755"/>
                    <a:pt x="97371" y="818497"/>
                  </a:cubicBezTo>
                  <a:cubicBezTo>
                    <a:pt x="125946" y="868239"/>
                    <a:pt x="207438" y="1213784"/>
                    <a:pt x="227546" y="1243947"/>
                  </a:cubicBezTo>
                  <a:cubicBezTo>
                    <a:pt x="247654" y="1274110"/>
                    <a:pt x="214846" y="1168276"/>
                    <a:pt x="218021" y="999472"/>
                  </a:cubicBezTo>
                  <a:cubicBezTo>
                    <a:pt x="221196" y="830668"/>
                    <a:pt x="255592" y="322668"/>
                    <a:pt x="246596" y="231122"/>
                  </a:cubicBezTo>
                  <a:cubicBezTo>
                    <a:pt x="237600" y="139576"/>
                    <a:pt x="176217" y="446493"/>
                    <a:pt x="164046" y="450197"/>
                  </a:cubicBezTo>
                  <a:cubicBezTo>
                    <a:pt x="151875" y="453901"/>
                    <a:pt x="162988" y="322668"/>
                    <a:pt x="173571" y="253347"/>
                  </a:cubicBezTo>
                  <a:cubicBezTo>
                    <a:pt x="184154" y="184026"/>
                    <a:pt x="270938" y="-38224"/>
                    <a:pt x="243421" y="5697"/>
                  </a:cubicBezTo>
                  <a:close/>
                </a:path>
              </a:pathLst>
            </a:custGeom>
            <a:solidFill>
              <a:srgbClr val="FF8A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7" name="フリーフォーム 1616">
              <a:extLst>
                <a:ext uri="{FF2B5EF4-FFF2-40B4-BE49-F238E27FC236}">
                  <a16:creationId xmlns:a16="http://schemas.microsoft.com/office/drawing/2014/main" id="{11DBEAC1-0381-96A7-FC3D-141E97E78FF2}"/>
                </a:ext>
              </a:extLst>
            </p:cNvPr>
            <p:cNvSpPr/>
            <p:nvPr/>
          </p:nvSpPr>
          <p:spPr>
            <a:xfrm>
              <a:off x="4987896" y="7718369"/>
              <a:ext cx="147696" cy="474577"/>
            </a:xfrm>
            <a:custGeom>
              <a:avLst/>
              <a:gdLst>
                <a:gd name="connsiteX0" fmla="*/ 85754 w 147696"/>
                <a:gd name="connsiteY0" fmla="*/ 56 h 474577"/>
                <a:gd name="connsiteX1" fmla="*/ 29 w 147696"/>
                <a:gd name="connsiteY1" fmla="*/ 155631 h 474577"/>
                <a:gd name="connsiteX2" fmla="*/ 95279 w 147696"/>
                <a:gd name="connsiteY2" fmla="*/ 323906 h 474577"/>
                <a:gd name="connsiteX3" fmla="*/ 57179 w 147696"/>
                <a:gd name="connsiteY3" fmla="*/ 282631 h 474577"/>
                <a:gd name="connsiteX4" fmla="*/ 117504 w 147696"/>
                <a:gd name="connsiteY4" fmla="*/ 396931 h 474577"/>
                <a:gd name="connsiteX5" fmla="*/ 136554 w 147696"/>
                <a:gd name="connsiteY5" fmla="*/ 473131 h 474577"/>
                <a:gd name="connsiteX6" fmla="*/ 136554 w 147696"/>
                <a:gd name="connsiteY6" fmla="*/ 330256 h 474577"/>
                <a:gd name="connsiteX7" fmla="*/ 146079 w 147696"/>
                <a:gd name="connsiteY7" fmla="*/ 139756 h 474577"/>
                <a:gd name="connsiteX8" fmla="*/ 85754 w 147696"/>
                <a:gd name="connsiteY8" fmla="*/ 56 h 47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696" h="474577">
                  <a:moveTo>
                    <a:pt x="85754" y="56"/>
                  </a:moveTo>
                  <a:cubicBezTo>
                    <a:pt x="61412" y="2702"/>
                    <a:pt x="-1559" y="101656"/>
                    <a:pt x="29" y="155631"/>
                  </a:cubicBezTo>
                  <a:cubicBezTo>
                    <a:pt x="1616" y="209606"/>
                    <a:pt x="85754" y="302739"/>
                    <a:pt x="95279" y="323906"/>
                  </a:cubicBezTo>
                  <a:cubicBezTo>
                    <a:pt x="104804" y="345073"/>
                    <a:pt x="53475" y="270460"/>
                    <a:pt x="57179" y="282631"/>
                  </a:cubicBezTo>
                  <a:cubicBezTo>
                    <a:pt x="60883" y="294802"/>
                    <a:pt x="104275" y="365181"/>
                    <a:pt x="117504" y="396931"/>
                  </a:cubicBezTo>
                  <a:cubicBezTo>
                    <a:pt x="130733" y="428681"/>
                    <a:pt x="133379" y="484244"/>
                    <a:pt x="136554" y="473131"/>
                  </a:cubicBezTo>
                  <a:cubicBezTo>
                    <a:pt x="139729" y="462018"/>
                    <a:pt x="134967" y="385818"/>
                    <a:pt x="136554" y="330256"/>
                  </a:cubicBezTo>
                  <a:cubicBezTo>
                    <a:pt x="138141" y="274694"/>
                    <a:pt x="152429" y="191085"/>
                    <a:pt x="146079" y="139756"/>
                  </a:cubicBezTo>
                  <a:cubicBezTo>
                    <a:pt x="139729" y="88427"/>
                    <a:pt x="110096" y="-2590"/>
                    <a:pt x="85754" y="56"/>
                  </a:cubicBezTo>
                  <a:close/>
                </a:path>
              </a:pathLst>
            </a:custGeom>
            <a:solidFill>
              <a:srgbClr val="FF8A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8" name="フリーフォーム 1617">
              <a:extLst>
                <a:ext uri="{FF2B5EF4-FFF2-40B4-BE49-F238E27FC236}">
                  <a16:creationId xmlns:a16="http://schemas.microsoft.com/office/drawing/2014/main" id="{E4F871B6-40A7-2D2E-3E55-08E59A7E39B9}"/>
                </a:ext>
              </a:extLst>
            </p:cNvPr>
            <p:cNvSpPr/>
            <p:nvPr/>
          </p:nvSpPr>
          <p:spPr>
            <a:xfrm>
              <a:off x="4469773" y="7828028"/>
              <a:ext cx="687696" cy="1349234"/>
            </a:xfrm>
            <a:custGeom>
              <a:avLst/>
              <a:gdLst>
                <a:gd name="connsiteX0" fmla="*/ 181602 w 687696"/>
                <a:gd name="connsiteY0" fmla="*/ 1522 h 1349234"/>
                <a:gd name="connsiteX1" fmla="*/ 181602 w 687696"/>
                <a:gd name="connsiteY1" fmla="*/ 388872 h 1349234"/>
                <a:gd name="connsiteX2" fmla="*/ 627 w 687696"/>
                <a:gd name="connsiteY2" fmla="*/ 690497 h 1349234"/>
                <a:gd name="connsiteX3" fmla="*/ 121277 w 687696"/>
                <a:gd name="connsiteY3" fmla="*/ 611122 h 1349234"/>
                <a:gd name="connsiteX4" fmla="*/ 102227 w 687696"/>
                <a:gd name="connsiteY4" fmla="*/ 712722 h 1349234"/>
                <a:gd name="connsiteX5" fmla="*/ 165727 w 687696"/>
                <a:gd name="connsiteY5" fmla="*/ 947672 h 1349234"/>
                <a:gd name="connsiteX6" fmla="*/ 83177 w 687696"/>
                <a:gd name="connsiteY6" fmla="*/ 1347722 h 1349234"/>
                <a:gd name="connsiteX7" fmla="*/ 210177 w 687696"/>
                <a:gd name="connsiteY7" fmla="*/ 1081022 h 1349234"/>
                <a:gd name="connsiteX8" fmla="*/ 264152 w 687696"/>
                <a:gd name="connsiteY8" fmla="*/ 988947 h 1349234"/>
                <a:gd name="connsiteX9" fmla="*/ 410202 w 687696"/>
                <a:gd name="connsiteY9" fmla="*/ 1154047 h 1349234"/>
                <a:gd name="connsiteX10" fmla="*/ 661027 w 687696"/>
                <a:gd name="connsiteY10" fmla="*/ 827022 h 1349234"/>
                <a:gd name="connsiteX11" fmla="*/ 680077 w 687696"/>
                <a:gd name="connsiteY11" fmla="*/ 931797 h 1349234"/>
                <a:gd name="connsiteX12" fmla="*/ 657852 w 687696"/>
                <a:gd name="connsiteY12" fmla="*/ 436497 h 1349234"/>
                <a:gd name="connsiteX13" fmla="*/ 641977 w 687696"/>
                <a:gd name="connsiteY13" fmla="*/ 480947 h 1349234"/>
                <a:gd name="connsiteX14" fmla="*/ 559427 w 687696"/>
                <a:gd name="connsiteY14" fmla="*/ 274572 h 1349234"/>
                <a:gd name="connsiteX15" fmla="*/ 387977 w 687696"/>
                <a:gd name="connsiteY15" fmla="*/ 271397 h 1349234"/>
                <a:gd name="connsiteX16" fmla="*/ 264152 w 687696"/>
                <a:gd name="connsiteY16" fmla="*/ 487297 h 1349234"/>
                <a:gd name="connsiteX17" fmla="*/ 267327 w 687696"/>
                <a:gd name="connsiteY17" fmla="*/ 261872 h 1349234"/>
                <a:gd name="connsiteX18" fmla="*/ 181602 w 687696"/>
                <a:gd name="connsiteY18" fmla="*/ 1522 h 134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7696" h="1349234">
                  <a:moveTo>
                    <a:pt x="181602" y="1522"/>
                  </a:moveTo>
                  <a:cubicBezTo>
                    <a:pt x="167314" y="22689"/>
                    <a:pt x="211765" y="274043"/>
                    <a:pt x="181602" y="388872"/>
                  </a:cubicBezTo>
                  <a:cubicBezTo>
                    <a:pt x="151439" y="503701"/>
                    <a:pt x="10681" y="653455"/>
                    <a:pt x="627" y="690497"/>
                  </a:cubicBezTo>
                  <a:cubicBezTo>
                    <a:pt x="-9427" y="727539"/>
                    <a:pt x="104344" y="607418"/>
                    <a:pt x="121277" y="611122"/>
                  </a:cubicBezTo>
                  <a:cubicBezTo>
                    <a:pt x="138210" y="614826"/>
                    <a:pt x="94819" y="656630"/>
                    <a:pt x="102227" y="712722"/>
                  </a:cubicBezTo>
                  <a:cubicBezTo>
                    <a:pt x="109635" y="768814"/>
                    <a:pt x="168902" y="841839"/>
                    <a:pt x="165727" y="947672"/>
                  </a:cubicBezTo>
                  <a:cubicBezTo>
                    <a:pt x="162552" y="1053505"/>
                    <a:pt x="75769" y="1325497"/>
                    <a:pt x="83177" y="1347722"/>
                  </a:cubicBezTo>
                  <a:cubicBezTo>
                    <a:pt x="90585" y="1369947"/>
                    <a:pt x="180015" y="1140818"/>
                    <a:pt x="210177" y="1081022"/>
                  </a:cubicBezTo>
                  <a:cubicBezTo>
                    <a:pt x="240339" y="1021226"/>
                    <a:pt x="230815" y="976776"/>
                    <a:pt x="264152" y="988947"/>
                  </a:cubicBezTo>
                  <a:cubicBezTo>
                    <a:pt x="297489" y="1001118"/>
                    <a:pt x="344056" y="1181035"/>
                    <a:pt x="410202" y="1154047"/>
                  </a:cubicBezTo>
                  <a:cubicBezTo>
                    <a:pt x="476348" y="1127060"/>
                    <a:pt x="616048" y="864064"/>
                    <a:pt x="661027" y="827022"/>
                  </a:cubicBezTo>
                  <a:cubicBezTo>
                    <a:pt x="706006" y="789980"/>
                    <a:pt x="680606" y="996884"/>
                    <a:pt x="680077" y="931797"/>
                  </a:cubicBezTo>
                  <a:cubicBezTo>
                    <a:pt x="679548" y="866710"/>
                    <a:pt x="664202" y="511639"/>
                    <a:pt x="657852" y="436497"/>
                  </a:cubicBezTo>
                  <a:cubicBezTo>
                    <a:pt x="651502" y="361355"/>
                    <a:pt x="658381" y="507934"/>
                    <a:pt x="641977" y="480947"/>
                  </a:cubicBezTo>
                  <a:cubicBezTo>
                    <a:pt x="625573" y="453960"/>
                    <a:pt x="601760" y="309497"/>
                    <a:pt x="559427" y="274572"/>
                  </a:cubicBezTo>
                  <a:cubicBezTo>
                    <a:pt x="517094" y="239647"/>
                    <a:pt x="437190" y="235943"/>
                    <a:pt x="387977" y="271397"/>
                  </a:cubicBezTo>
                  <a:cubicBezTo>
                    <a:pt x="338764" y="306851"/>
                    <a:pt x="284260" y="488885"/>
                    <a:pt x="264152" y="487297"/>
                  </a:cubicBezTo>
                  <a:cubicBezTo>
                    <a:pt x="244044" y="485710"/>
                    <a:pt x="276852" y="338072"/>
                    <a:pt x="267327" y="261872"/>
                  </a:cubicBezTo>
                  <a:cubicBezTo>
                    <a:pt x="257802" y="185672"/>
                    <a:pt x="195890" y="-19645"/>
                    <a:pt x="181602" y="1522"/>
                  </a:cubicBezTo>
                  <a:close/>
                </a:path>
              </a:pathLst>
            </a:custGeom>
            <a:solidFill>
              <a:srgbClr val="FF8AD8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9" name="フリーフォーム 1618">
              <a:extLst>
                <a:ext uri="{FF2B5EF4-FFF2-40B4-BE49-F238E27FC236}">
                  <a16:creationId xmlns:a16="http://schemas.microsoft.com/office/drawing/2014/main" id="{8A6E878D-ACD3-49C5-B02C-FAD7FB2E2E28}"/>
                </a:ext>
              </a:extLst>
            </p:cNvPr>
            <p:cNvSpPr/>
            <p:nvPr/>
          </p:nvSpPr>
          <p:spPr>
            <a:xfrm>
              <a:off x="4753025" y="9191427"/>
              <a:ext cx="504984" cy="671555"/>
            </a:xfrm>
            <a:custGeom>
              <a:avLst/>
              <a:gdLst>
                <a:gd name="connsiteX0" fmla="*/ 53925 w 504984"/>
                <a:gd name="connsiteY0" fmla="*/ 54173 h 671555"/>
                <a:gd name="connsiteX1" fmla="*/ 228550 w 504984"/>
                <a:gd name="connsiteY1" fmla="*/ 117673 h 671555"/>
                <a:gd name="connsiteX2" fmla="*/ 326975 w 504984"/>
                <a:gd name="connsiteY2" fmla="*/ 3373 h 671555"/>
                <a:gd name="connsiteX3" fmla="*/ 504775 w 504984"/>
                <a:gd name="connsiteY3" fmla="*/ 273248 h 671555"/>
                <a:gd name="connsiteX4" fmla="*/ 365075 w 504984"/>
                <a:gd name="connsiteY4" fmla="*/ 279598 h 671555"/>
                <a:gd name="connsiteX5" fmla="*/ 469850 w 504984"/>
                <a:gd name="connsiteY5" fmla="*/ 438348 h 671555"/>
                <a:gd name="connsiteX6" fmla="*/ 441275 w 504984"/>
                <a:gd name="connsiteY6" fmla="*/ 590748 h 671555"/>
                <a:gd name="connsiteX7" fmla="*/ 282525 w 504984"/>
                <a:gd name="connsiteY7" fmla="*/ 489148 h 671555"/>
                <a:gd name="connsiteX8" fmla="*/ 447625 w 504984"/>
                <a:gd name="connsiteY8" fmla="*/ 670123 h 671555"/>
                <a:gd name="connsiteX9" fmla="*/ 9475 w 504984"/>
                <a:gd name="connsiteY9" fmla="*/ 371673 h 671555"/>
                <a:gd name="connsiteX10" fmla="*/ 139650 w 504984"/>
                <a:gd name="connsiteY10" fmla="*/ 244673 h 671555"/>
                <a:gd name="connsiteX11" fmla="*/ 53925 w 504984"/>
                <a:gd name="connsiteY11" fmla="*/ 54173 h 67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984" h="671555">
                  <a:moveTo>
                    <a:pt x="53925" y="54173"/>
                  </a:moveTo>
                  <a:cubicBezTo>
                    <a:pt x="68742" y="33006"/>
                    <a:pt x="183042" y="126140"/>
                    <a:pt x="228550" y="117673"/>
                  </a:cubicBezTo>
                  <a:cubicBezTo>
                    <a:pt x="274058" y="109206"/>
                    <a:pt x="280938" y="-22556"/>
                    <a:pt x="326975" y="3373"/>
                  </a:cubicBezTo>
                  <a:cubicBezTo>
                    <a:pt x="373013" y="29302"/>
                    <a:pt x="498425" y="227210"/>
                    <a:pt x="504775" y="273248"/>
                  </a:cubicBezTo>
                  <a:cubicBezTo>
                    <a:pt x="511125" y="319286"/>
                    <a:pt x="370896" y="252081"/>
                    <a:pt x="365075" y="279598"/>
                  </a:cubicBezTo>
                  <a:cubicBezTo>
                    <a:pt x="359254" y="307115"/>
                    <a:pt x="457150" y="386490"/>
                    <a:pt x="469850" y="438348"/>
                  </a:cubicBezTo>
                  <a:cubicBezTo>
                    <a:pt x="482550" y="490206"/>
                    <a:pt x="472496" y="582281"/>
                    <a:pt x="441275" y="590748"/>
                  </a:cubicBezTo>
                  <a:cubicBezTo>
                    <a:pt x="410054" y="599215"/>
                    <a:pt x="281467" y="475919"/>
                    <a:pt x="282525" y="489148"/>
                  </a:cubicBezTo>
                  <a:cubicBezTo>
                    <a:pt x="283583" y="502377"/>
                    <a:pt x="493133" y="689702"/>
                    <a:pt x="447625" y="670123"/>
                  </a:cubicBezTo>
                  <a:cubicBezTo>
                    <a:pt x="402117" y="650544"/>
                    <a:pt x="60804" y="442581"/>
                    <a:pt x="9475" y="371673"/>
                  </a:cubicBezTo>
                  <a:cubicBezTo>
                    <a:pt x="-41854" y="300765"/>
                    <a:pt x="131713" y="299706"/>
                    <a:pt x="139650" y="244673"/>
                  </a:cubicBezTo>
                  <a:cubicBezTo>
                    <a:pt x="147587" y="189640"/>
                    <a:pt x="39108" y="75340"/>
                    <a:pt x="53925" y="54173"/>
                  </a:cubicBezTo>
                  <a:close/>
                </a:path>
              </a:pathLst>
            </a:custGeom>
            <a:solidFill>
              <a:srgbClr val="FF8AD8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0" name="フリーフォーム 1619">
              <a:extLst>
                <a:ext uri="{FF2B5EF4-FFF2-40B4-BE49-F238E27FC236}">
                  <a16:creationId xmlns:a16="http://schemas.microsoft.com/office/drawing/2014/main" id="{41C009F8-C1B6-C4BC-E875-D0CD52615B53}"/>
                </a:ext>
              </a:extLst>
            </p:cNvPr>
            <p:cNvSpPr/>
            <p:nvPr/>
          </p:nvSpPr>
          <p:spPr>
            <a:xfrm>
              <a:off x="4862919" y="9822223"/>
              <a:ext cx="421772" cy="558104"/>
            </a:xfrm>
            <a:custGeom>
              <a:avLst/>
              <a:gdLst>
                <a:gd name="connsiteX0" fmla="*/ 290106 w 421772"/>
                <a:gd name="connsiteY0" fmla="*/ 1227 h 558104"/>
                <a:gd name="connsiteX1" fmla="*/ 39281 w 421772"/>
                <a:gd name="connsiteY1" fmla="*/ 172677 h 558104"/>
                <a:gd name="connsiteX2" fmla="*/ 105956 w 421772"/>
                <a:gd name="connsiteY2" fmla="*/ 309202 h 558104"/>
                <a:gd name="connsiteX3" fmla="*/ 99606 w 421772"/>
                <a:gd name="connsiteY3" fmla="*/ 379052 h 558104"/>
                <a:gd name="connsiteX4" fmla="*/ 55156 w 421772"/>
                <a:gd name="connsiteY4" fmla="*/ 458427 h 558104"/>
                <a:gd name="connsiteX5" fmla="*/ 7531 w 421772"/>
                <a:gd name="connsiteY5" fmla="*/ 556852 h 558104"/>
                <a:gd name="connsiteX6" fmla="*/ 226606 w 421772"/>
                <a:gd name="connsiteY6" fmla="*/ 490177 h 558104"/>
                <a:gd name="connsiteX7" fmla="*/ 420281 w 421772"/>
                <a:gd name="connsiteY7" fmla="*/ 182202 h 558104"/>
                <a:gd name="connsiteX8" fmla="*/ 318681 w 421772"/>
                <a:gd name="connsiteY8" fmla="*/ 194902 h 558104"/>
                <a:gd name="connsiteX9" fmla="*/ 366306 w 421772"/>
                <a:gd name="connsiteY9" fmla="*/ 55202 h 558104"/>
                <a:gd name="connsiteX10" fmla="*/ 255181 w 421772"/>
                <a:gd name="connsiteY10" fmla="*/ 93302 h 558104"/>
                <a:gd name="connsiteX11" fmla="*/ 290106 w 421772"/>
                <a:gd name="connsiteY11" fmla="*/ 1227 h 55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1772" h="558104">
                  <a:moveTo>
                    <a:pt x="290106" y="1227"/>
                  </a:moveTo>
                  <a:cubicBezTo>
                    <a:pt x="254123" y="14456"/>
                    <a:pt x="69973" y="121348"/>
                    <a:pt x="39281" y="172677"/>
                  </a:cubicBezTo>
                  <a:cubicBezTo>
                    <a:pt x="8589" y="224006"/>
                    <a:pt x="95902" y="274806"/>
                    <a:pt x="105956" y="309202"/>
                  </a:cubicBezTo>
                  <a:cubicBezTo>
                    <a:pt x="116010" y="343598"/>
                    <a:pt x="108073" y="354181"/>
                    <a:pt x="99606" y="379052"/>
                  </a:cubicBezTo>
                  <a:cubicBezTo>
                    <a:pt x="91139" y="403923"/>
                    <a:pt x="70502" y="428794"/>
                    <a:pt x="55156" y="458427"/>
                  </a:cubicBezTo>
                  <a:cubicBezTo>
                    <a:pt x="39810" y="488060"/>
                    <a:pt x="-21044" y="551560"/>
                    <a:pt x="7531" y="556852"/>
                  </a:cubicBezTo>
                  <a:cubicBezTo>
                    <a:pt x="36106" y="562144"/>
                    <a:pt x="157814" y="552619"/>
                    <a:pt x="226606" y="490177"/>
                  </a:cubicBezTo>
                  <a:cubicBezTo>
                    <a:pt x="295398" y="427735"/>
                    <a:pt x="404935" y="231415"/>
                    <a:pt x="420281" y="182202"/>
                  </a:cubicBezTo>
                  <a:cubicBezTo>
                    <a:pt x="435627" y="132989"/>
                    <a:pt x="327677" y="216069"/>
                    <a:pt x="318681" y="194902"/>
                  </a:cubicBezTo>
                  <a:cubicBezTo>
                    <a:pt x="309685" y="173735"/>
                    <a:pt x="376889" y="72135"/>
                    <a:pt x="366306" y="55202"/>
                  </a:cubicBezTo>
                  <a:cubicBezTo>
                    <a:pt x="355723" y="38269"/>
                    <a:pt x="269998" y="100710"/>
                    <a:pt x="255181" y="93302"/>
                  </a:cubicBezTo>
                  <a:cubicBezTo>
                    <a:pt x="240364" y="85894"/>
                    <a:pt x="326089" y="-12002"/>
                    <a:pt x="290106" y="1227"/>
                  </a:cubicBezTo>
                  <a:close/>
                </a:path>
              </a:pathLst>
            </a:custGeom>
            <a:solidFill>
              <a:srgbClr val="FF8AD8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1" name="フリーフォーム 1620">
              <a:extLst>
                <a:ext uri="{FF2B5EF4-FFF2-40B4-BE49-F238E27FC236}">
                  <a16:creationId xmlns:a16="http://schemas.microsoft.com/office/drawing/2014/main" id="{6169AD1C-B1BB-DA98-4B73-7DA5E9A658EF}"/>
                </a:ext>
              </a:extLst>
            </p:cNvPr>
            <p:cNvSpPr/>
            <p:nvPr/>
          </p:nvSpPr>
          <p:spPr>
            <a:xfrm>
              <a:off x="3216184" y="9603188"/>
              <a:ext cx="389949" cy="842616"/>
            </a:xfrm>
            <a:custGeom>
              <a:avLst/>
              <a:gdLst>
                <a:gd name="connsiteX0" fmla="*/ 149316 w 389949"/>
                <a:gd name="connsiteY0" fmla="*/ 1187 h 842616"/>
                <a:gd name="connsiteX1" fmla="*/ 279491 w 389949"/>
                <a:gd name="connsiteY1" fmla="*/ 178987 h 842616"/>
                <a:gd name="connsiteX2" fmla="*/ 387441 w 389949"/>
                <a:gd name="connsiteY2" fmla="*/ 153587 h 842616"/>
                <a:gd name="connsiteX3" fmla="*/ 352516 w 389949"/>
                <a:gd name="connsiteY3" fmla="*/ 204387 h 842616"/>
                <a:gd name="connsiteX4" fmla="*/ 317591 w 389949"/>
                <a:gd name="connsiteY4" fmla="*/ 366312 h 842616"/>
                <a:gd name="connsiteX5" fmla="*/ 212816 w 389949"/>
                <a:gd name="connsiteY5" fmla="*/ 537762 h 842616"/>
                <a:gd name="connsiteX6" fmla="*/ 108041 w 389949"/>
                <a:gd name="connsiteY6" fmla="*/ 836212 h 842616"/>
                <a:gd name="connsiteX7" fmla="*/ 123916 w 389949"/>
                <a:gd name="connsiteY7" fmla="*/ 715562 h 842616"/>
                <a:gd name="connsiteX8" fmla="*/ 91 w 389949"/>
                <a:gd name="connsiteY8" fmla="*/ 407587 h 842616"/>
                <a:gd name="connsiteX9" fmla="*/ 146141 w 389949"/>
                <a:gd name="connsiteY9" fmla="*/ 394887 h 842616"/>
                <a:gd name="connsiteX10" fmla="*/ 92166 w 389949"/>
                <a:gd name="connsiteY10" fmla="*/ 277412 h 842616"/>
                <a:gd name="connsiteX11" fmla="*/ 123916 w 389949"/>
                <a:gd name="connsiteY11" fmla="*/ 140887 h 842616"/>
                <a:gd name="connsiteX12" fmla="*/ 31841 w 389949"/>
                <a:gd name="connsiteY12" fmla="*/ 280587 h 842616"/>
                <a:gd name="connsiteX13" fmla="*/ 149316 w 389949"/>
                <a:gd name="connsiteY13" fmla="*/ 1187 h 84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9949" h="842616">
                  <a:moveTo>
                    <a:pt x="149316" y="1187"/>
                  </a:moveTo>
                  <a:cubicBezTo>
                    <a:pt x="190591" y="-15746"/>
                    <a:pt x="239804" y="153587"/>
                    <a:pt x="279491" y="178987"/>
                  </a:cubicBezTo>
                  <a:cubicBezTo>
                    <a:pt x="319179" y="204387"/>
                    <a:pt x="375270" y="149354"/>
                    <a:pt x="387441" y="153587"/>
                  </a:cubicBezTo>
                  <a:cubicBezTo>
                    <a:pt x="399612" y="157820"/>
                    <a:pt x="364158" y="168933"/>
                    <a:pt x="352516" y="204387"/>
                  </a:cubicBezTo>
                  <a:cubicBezTo>
                    <a:pt x="340874" y="239841"/>
                    <a:pt x="340874" y="310750"/>
                    <a:pt x="317591" y="366312"/>
                  </a:cubicBezTo>
                  <a:cubicBezTo>
                    <a:pt x="294308" y="421875"/>
                    <a:pt x="247741" y="459445"/>
                    <a:pt x="212816" y="537762"/>
                  </a:cubicBezTo>
                  <a:cubicBezTo>
                    <a:pt x="177891" y="616079"/>
                    <a:pt x="122858" y="806579"/>
                    <a:pt x="108041" y="836212"/>
                  </a:cubicBezTo>
                  <a:cubicBezTo>
                    <a:pt x="93224" y="865845"/>
                    <a:pt x="141908" y="787000"/>
                    <a:pt x="123916" y="715562"/>
                  </a:cubicBezTo>
                  <a:cubicBezTo>
                    <a:pt x="105924" y="644125"/>
                    <a:pt x="-3613" y="461033"/>
                    <a:pt x="91" y="407587"/>
                  </a:cubicBezTo>
                  <a:cubicBezTo>
                    <a:pt x="3795" y="354141"/>
                    <a:pt x="130795" y="416583"/>
                    <a:pt x="146141" y="394887"/>
                  </a:cubicBezTo>
                  <a:cubicBezTo>
                    <a:pt x="161487" y="373191"/>
                    <a:pt x="95870" y="319745"/>
                    <a:pt x="92166" y="277412"/>
                  </a:cubicBezTo>
                  <a:cubicBezTo>
                    <a:pt x="88462" y="235079"/>
                    <a:pt x="133970" y="140358"/>
                    <a:pt x="123916" y="140887"/>
                  </a:cubicBezTo>
                  <a:cubicBezTo>
                    <a:pt x="113862" y="141416"/>
                    <a:pt x="24433" y="303341"/>
                    <a:pt x="31841" y="280587"/>
                  </a:cubicBezTo>
                  <a:cubicBezTo>
                    <a:pt x="39249" y="257833"/>
                    <a:pt x="108041" y="18120"/>
                    <a:pt x="149316" y="1187"/>
                  </a:cubicBezTo>
                  <a:close/>
                </a:path>
              </a:pathLst>
            </a:custGeom>
            <a:solidFill>
              <a:srgbClr val="FF8AD8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2" name="フリーフォーム 1621">
              <a:extLst>
                <a:ext uri="{FF2B5EF4-FFF2-40B4-BE49-F238E27FC236}">
                  <a16:creationId xmlns:a16="http://schemas.microsoft.com/office/drawing/2014/main" id="{8040BD0B-6FE2-BC57-2B73-388B1427672D}"/>
                </a:ext>
              </a:extLst>
            </p:cNvPr>
            <p:cNvSpPr/>
            <p:nvPr/>
          </p:nvSpPr>
          <p:spPr>
            <a:xfrm>
              <a:off x="3074585" y="10178746"/>
              <a:ext cx="272287" cy="435654"/>
            </a:xfrm>
            <a:custGeom>
              <a:avLst/>
              <a:gdLst>
                <a:gd name="connsiteX0" fmla="*/ 167090 w 272287"/>
                <a:gd name="connsiteY0" fmla="*/ 304 h 435654"/>
                <a:gd name="connsiteX1" fmla="*/ 176615 w 272287"/>
                <a:gd name="connsiteY1" fmla="*/ 184454 h 435654"/>
                <a:gd name="connsiteX2" fmla="*/ 240115 w 272287"/>
                <a:gd name="connsiteY2" fmla="*/ 130479 h 435654"/>
                <a:gd name="connsiteX3" fmla="*/ 262340 w 272287"/>
                <a:gd name="connsiteY3" fmla="*/ 327329 h 435654"/>
                <a:gd name="connsiteX4" fmla="*/ 78190 w 272287"/>
                <a:gd name="connsiteY4" fmla="*/ 435279 h 435654"/>
                <a:gd name="connsiteX5" fmla="*/ 30565 w 272287"/>
                <a:gd name="connsiteY5" fmla="*/ 292404 h 435654"/>
                <a:gd name="connsiteX6" fmla="*/ 75015 w 272287"/>
                <a:gd name="connsiteY6" fmla="*/ 168579 h 435654"/>
                <a:gd name="connsiteX7" fmla="*/ 1990 w 272287"/>
                <a:gd name="connsiteY7" fmla="*/ 235254 h 435654"/>
                <a:gd name="connsiteX8" fmla="*/ 167090 w 272287"/>
                <a:gd name="connsiteY8" fmla="*/ 304 h 43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287" h="435654">
                  <a:moveTo>
                    <a:pt x="167090" y="304"/>
                  </a:moveTo>
                  <a:cubicBezTo>
                    <a:pt x="196194" y="-8163"/>
                    <a:pt x="164444" y="162758"/>
                    <a:pt x="176615" y="184454"/>
                  </a:cubicBezTo>
                  <a:cubicBezTo>
                    <a:pt x="188786" y="206150"/>
                    <a:pt x="225828" y="106667"/>
                    <a:pt x="240115" y="130479"/>
                  </a:cubicBezTo>
                  <a:cubicBezTo>
                    <a:pt x="254402" y="154291"/>
                    <a:pt x="289327" y="276529"/>
                    <a:pt x="262340" y="327329"/>
                  </a:cubicBezTo>
                  <a:cubicBezTo>
                    <a:pt x="235353" y="378129"/>
                    <a:pt x="116819" y="441100"/>
                    <a:pt x="78190" y="435279"/>
                  </a:cubicBezTo>
                  <a:cubicBezTo>
                    <a:pt x="39561" y="429458"/>
                    <a:pt x="31094" y="336854"/>
                    <a:pt x="30565" y="292404"/>
                  </a:cubicBezTo>
                  <a:cubicBezTo>
                    <a:pt x="30036" y="247954"/>
                    <a:pt x="79778" y="178104"/>
                    <a:pt x="75015" y="168579"/>
                  </a:cubicBezTo>
                  <a:cubicBezTo>
                    <a:pt x="70252" y="159054"/>
                    <a:pt x="-13885" y="259067"/>
                    <a:pt x="1990" y="235254"/>
                  </a:cubicBezTo>
                  <a:cubicBezTo>
                    <a:pt x="17865" y="211442"/>
                    <a:pt x="137986" y="8771"/>
                    <a:pt x="167090" y="304"/>
                  </a:cubicBezTo>
                  <a:close/>
                </a:path>
              </a:pathLst>
            </a:custGeom>
            <a:solidFill>
              <a:srgbClr val="FF8A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3" name="フリーフォーム 1622">
              <a:extLst>
                <a:ext uri="{FF2B5EF4-FFF2-40B4-BE49-F238E27FC236}">
                  <a16:creationId xmlns:a16="http://schemas.microsoft.com/office/drawing/2014/main" id="{ECA9A38A-2404-5738-8166-2B7AE41E779B}"/>
                </a:ext>
              </a:extLst>
            </p:cNvPr>
            <p:cNvSpPr/>
            <p:nvPr/>
          </p:nvSpPr>
          <p:spPr>
            <a:xfrm>
              <a:off x="4204854" y="10388274"/>
              <a:ext cx="570403" cy="730580"/>
            </a:xfrm>
            <a:custGeom>
              <a:avLst/>
              <a:gdLst>
                <a:gd name="connsiteX0" fmla="*/ 351271 w 570403"/>
                <a:gd name="connsiteY0" fmla="*/ 326 h 730580"/>
                <a:gd name="connsiteX1" fmla="*/ 240146 w 570403"/>
                <a:gd name="connsiteY1" fmla="*/ 263851 h 730580"/>
                <a:gd name="connsiteX2" fmla="*/ 421121 w 570403"/>
                <a:gd name="connsiteY2" fmla="*/ 317826 h 730580"/>
                <a:gd name="connsiteX3" fmla="*/ 563996 w 570403"/>
                <a:gd name="connsiteY3" fmla="*/ 473401 h 730580"/>
                <a:gd name="connsiteX4" fmla="*/ 205221 w 570403"/>
                <a:gd name="connsiteY4" fmla="*/ 730576 h 730580"/>
                <a:gd name="connsiteX5" fmla="*/ 138546 w 570403"/>
                <a:gd name="connsiteY5" fmla="*/ 479751 h 730580"/>
                <a:gd name="connsiteX6" fmla="*/ 2021 w 570403"/>
                <a:gd name="connsiteY6" fmla="*/ 457526 h 730580"/>
                <a:gd name="connsiteX7" fmla="*/ 65521 w 570403"/>
                <a:gd name="connsiteY7" fmla="*/ 235276 h 730580"/>
                <a:gd name="connsiteX8" fmla="*/ 182996 w 570403"/>
                <a:gd name="connsiteY8" fmla="*/ 105101 h 730580"/>
                <a:gd name="connsiteX9" fmla="*/ 21071 w 570403"/>
                <a:gd name="connsiteY9" fmla="*/ 206701 h 730580"/>
                <a:gd name="connsiteX10" fmla="*/ 351271 w 570403"/>
                <a:gd name="connsiteY10" fmla="*/ 326 h 73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0403" h="730580">
                  <a:moveTo>
                    <a:pt x="351271" y="326"/>
                  </a:moveTo>
                  <a:cubicBezTo>
                    <a:pt x="387783" y="9851"/>
                    <a:pt x="228504" y="210934"/>
                    <a:pt x="240146" y="263851"/>
                  </a:cubicBezTo>
                  <a:cubicBezTo>
                    <a:pt x="251788" y="316768"/>
                    <a:pt x="367146" y="282901"/>
                    <a:pt x="421121" y="317826"/>
                  </a:cubicBezTo>
                  <a:cubicBezTo>
                    <a:pt x="475096" y="352751"/>
                    <a:pt x="599979" y="404609"/>
                    <a:pt x="563996" y="473401"/>
                  </a:cubicBezTo>
                  <a:cubicBezTo>
                    <a:pt x="528013" y="542193"/>
                    <a:pt x="276129" y="729518"/>
                    <a:pt x="205221" y="730576"/>
                  </a:cubicBezTo>
                  <a:cubicBezTo>
                    <a:pt x="134313" y="731634"/>
                    <a:pt x="172413" y="525259"/>
                    <a:pt x="138546" y="479751"/>
                  </a:cubicBezTo>
                  <a:cubicBezTo>
                    <a:pt x="104679" y="434243"/>
                    <a:pt x="14192" y="498272"/>
                    <a:pt x="2021" y="457526"/>
                  </a:cubicBezTo>
                  <a:cubicBezTo>
                    <a:pt x="-10150" y="416780"/>
                    <a:pt x="35358" y="294014"/>
                    <a:pt x="65521" y="235276"/>
                  </a:cubicBezTo>
                  <a:cubicBezTo>
                    <a:pt x="95684" y="176538"/>
                    <a:pt x="190404" y="109864"/>
                    <a:pt x="182996" y="105101"/>
                  </a:cubicBezTo>
                  <a:cubicBezTo>
                    <a:pt x="175588" y="100339"/>
                    <a:pt x="-4329" y="220459"/>
                    <a:pt x="21071" y="206701"/>
                  </a:cubicBezTo>
                  <a:cubicBezTo>
                    <a:pt x="46471" y="192943"/>
                    <a:pt x="314759" y="-9199"/>
                    <a:pt x="351271" y="326"/>
                  </a:cubicBezTo>
                  <a:close/>
                </a:path>
              </a:pathLst>
            </a:custGeom>
            <a:solidFill>
              <a:srgbClr val="FF8AD8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4" name="フリーフォーム 1623">
              <a:extLst>
                <a:ext uri="{FF2B5EF4-FFF2-40B4-BE49-F238E27FC236}">
                  <a16:creationId xmlns:a16="http://schemas.microsoft.com/office/drawing/2014/main" id="{BFBE9A7B-7FA6-F96D-7D05-3F6CDBEFA675}"/>
                </a:ext>
              </a:extLst>
            </p:cNvPr>
            <p:cNvSpPr/>
            <p:nvPr/>
          </p:nvSpPr>
          <p:spPr>
            <a:xfrm>
              <a:off x="3341415" y="10951156"/>
              <a:ext cx="879699" cy="1412918"/>
            </a:xfrm>
            <a:custGeom>
              <a:avLst/>
              <a:gdLst>
                <a:gd name="connsiteX0" fmla="*/ 335235 w 879699"/>
                <a:gd name="connsiteY0" fmla="*/ 2594 h 1412918"/>
                <a:gd name="connsiteX1" fmla="*/ 560660 w 879699"/>
                <a:gd name="connsiteY1" fmla="*/ 288344 h 1412918"/>
                <a:gd name="connsiteX2" fmla="*/ 484460 w 879699"/>
                <a:gd name="connsiteY2" fmla="*/ 345494 h 1412918"/>
                <a:gd name="connsiteX3" fmla="*/ 601935 w 879699"/>
                <a:gd name="connsiteY3" fmla="*/ 615369 h 1412918"/>
                <a:gd name="connsiteX4" fmla="*/ 528910 w 879699"/>
                <a:gd name="connsiteY4" fmla="*/ 609019 h 1412918"/>
                <a:gd name="connsiteX5" fmla="*/ 655910 w 879699"/>
                <a:gd name="connsiteY5" fmla="*/ 777294 h 1412918"/>
                <a:gd name="connsiteX6" fmla="*/ 560660 w 879699"/>
                <a:gd name="connsiteY6" fmla="*/ 751894 h 1412918"/>
                <a:gd name="connsiteX7" fmla="*/ 684485 w 879699"/>
                <a:gd name="connsiteY7" fmla="*/ 872544 h 1412918"/>
                <a:gd name="connsiteX8" fmla="*/ 459060 w 879699"/>
                <a:gd name="connsiteY8" fmla="*/ 828094 h 1412918"/>
                <a:gd name="connsiteX9" fmla="*/ 706710 w 879699"/>
                <a:gd name="connsiteY9" fmla="*/ 926519 h 1412918"/>
                <a:gd name="connsiteX10" fmla="*/ 728935 w 879699"/>
                <a:gd name="connsiteY10" fmla="*/ 1085269 h 1412918"/>
                <a:gd name="connsiteX11" fmla="*/ 782910 w 879699"/>
                <a:gd name="connsiteY11" fmla="*/ 1005894 h 1412918"/>
                <a:gd name="connsiteX12" fmla="*/ 852760 w 879699"/>
                <a:gd name="connsiteY12" fmla="*/ 1297994 h 1412918"/>
                <a:gd name="connsiteX13" fmla="*/ 811485 w 879699"/>
                <a:gd name="connsiteY13" fmla="*/ 1402769 h 1412918"/>
                <a:gd name="connsiteX14" fmla="*/ 132035 w 879699"/>
                <a:gd name="connsiteY14" fmla="*/ 1069394 h 1412918"/>
                <a:gd name="connsiteX15" fmla="*/ 252685 w 879699"/>
                <a:gd name="connsiteY15" fmla="*/ 942394 h 1412918"/>
                <a:gd name="connsiteX16" fmla="*/ 68535 w 879699"/>
                <a:gd name="connsiteY16" fmla="*/ 777294 h 1412918"/>
                <a:gd name="connsiteX17" fmla="*/ 14560 w 879699"/>
                <a:gd name="connsiteY17" fmla="*/ 466144 h 1412918"/>
                <a:gd name="connsiteX18" fmla="*/ 316185 w 879699"/>
                <a:gd name="connsiteY18" fmla="*/ 535994 h 1412918"/>
                <a:gd name="connsiteX19" fmla="*/ 265385 w 879699"/>
                <a:gd name="connsiteY19" fmla="*/ 240719 h 1412918"/>
                <a:gd name="connsiteX20" fmla="*/ 357460 w 879699"/>
                <a:gd name="connsiteY20" fmla="*/ 151819 h 1412918"/>
                <a:gd name="connsiteX21" fmla="*/ 335235 w 879699"/>
                <a:gd name="connsiteY21" fmla="*/ 2594 h 141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79699" h="1412918">
                  <a:moveTo>
                    <a:pt x="335235" y="2594"/>
                  </a:moveTo>
                  <a:cubicBezTo>
                    <a:pt x="369102" y="25348"/>
                    <a:pt x="535789" y="231194"/>
                    <a:pt x="560660" y="288344"/>
                  </a:cubicBezTo>
                  <a:cubicBezTo>
                    <a:pt x="585531" y="345494"/>
                    <a:pt x="477581" y="290990"/>
                    <a:pt x="484460" y="345494"/>
                  </a:cubicBezTo>
                  <a:cubicBezTo>
                    <a:pt x="491339" y="399998"/>
                    <a:pt x="594527" y="571448"/>
                    <a:pt x="601935" y="615369"/>
                  </a:cubicBezTo>
                  <a:cubicBezTo>
                    <a:pt x="609343" y="659290"/>
                    <a:pt x="519914" y="582032"/>
                    <a:pt x="528910" y="609019"/>
                  </a:cubicBezTo>
                  <a:cubicBezTo>
                    <a:pt x="537906" y="636006"/>
                    <a:pt x="650618" y="753481"/>
                    <a:pt x="655910" y="777294"/>
                  </a:cubicBezTo>
                  <a:cubicBezTo>
                    <a:pt x="661202" y="801107"/>
                    <a:pt x="555898" y="736019"/>
                    <a:pt x="560660" y="751894"/>
                  </a:cubicBezTo>
                  <a:cubicBezTo>
                    <a:pt x="565422" y="767769"/>
                    <a:pt x="701418" y="859844"/>
                    <a:pt x="684485" y="872544"/>
                  </a:cubicBezTo>
                  <a:cubicBezTo>
                    <a:pt x="667552" y="885244"/>
                    <a:pt x="455356" y="819098"/>
                    <a:pt x="459060" y="828094"/>
                  </a:cubicBezTo>
                  <a:cubicBezTo>
                    <a:pt x="462764" y="837090"/>
                    <a:pt x="661731" y="883657"/>
                    <a:pt x="706710" y="926519"/>
                  </a:cubicBezTo>
                  <a:cubicBezTo>
                    <a:pt x="751689" y="969382"/>
                    <a:pt x="716235" y="1072040"/>
                    <a:pt x="728935" y="1085269"/>
                  </a:cubicBezTo>
                  <a:cubicBezTo>
                    <a:pt x="741635" y="1098498"/>
                    <a:pt x="762272" y="970440"/>
                    <a:pt x="782910" y="1005894"/>
                  </a:cubicBezTo>
                  <a:cubicBezTo>
                    <a:pt x="803548" y="1041348"/>
                    <a:pt x="847998" y="1231848"/>
                    <a:pt x="852760" y="1297994"/>
                  </a:cubicBezTo>
                  <a:cubicBezTo>
                    <a:pt x="857523" y="1364140"/>
                    <a:pt x="931606" y="1440869"/>
                    <a:pt x="811485" y="1402769"/>
                  </a:cubicBezTo>
                  <a:cubicBezTo>
                    <a:pt x="691364" y="1364669"/>
                    <a:pt x="225168" y="1146123"/>
                    <a:pt x="132035" y="1069394"/>
                  </a:cubicBezTo>
                  <a:cubicBezTo>
                    <a:pt x="38902" y="992665"/>
                    <a:pt x="263268" y="991077"/>
                    <a:pt x="252685" y="942394"/>
                  </a:cubicBezTo>
                  <a:cubicBezTo>
                    <a:pt x="242102" y="893711"/>
                    <a:pt x="108222" y="856669"/>
                    <a:pt x="68535" y="777294"/>
                  </a:cubicBezTo>
                  <a:cubicBezTo>
                    <a:pt x="28848" y="697919"/>
                    <a:pt x="-26715" y="506361"/>
                    <a:pt x="14560" y="466144"/>
                  </a:cubicBezTo>
                  <a:cubicBezTo>
                    <a:pt x="55835" y="425927"/>
                    <a:pt x="274381" y="573565"/>
                    <a:pt x="316185" y="535994"/>
                  </a:cubicBezTo>
                  <a:cubicBezTo>
                    <a:pt x="357989" y="498423"/>
                    <a:pt x="258506" y="304748"/>
                    <a:pt x="265385" y="240719"/>
                  </a:cubicBezTo>
                  <a:cubicBezTo>
                    <a:pt x="272264" y="176690"/>
                    <a:pt x="339998" y="190448"/>
                    <a:pt x="357460" y="151819"/>
                  </a:cubicBezTo>
                  <a:cubicBezTo>
                    <a:pt x="374922" y="113190"/>
                    <a:pt x="301368" y="-20160"/>
                    <a:pt x="335235" y="2594"/>
                  </a:cubicBezTo>
                  <a:close/>
                </a:path>
              </a:pathLst>
            </a:custGeom>
            <a:solidFill>
              <a:srgbClr val="FF8AD8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5" name="フリーフォーム 1624">
              <a:extLst>
                <a:ext uri="{FF2B5EF4-FFF2-40B4-BE49-F238E27FC236}">
                  <a16:creationId xmlns:a16="http://schemas.microsoft.com/office/drawing/2014/main" id="{A4EEF721-0441-99D0-54CD-37545130CD7B}"/>
                </a:ext>
              </a:extLst>
            </p:cNvPr>
            <p:cNvSpPr/>
            <p:nvPr/>
          </p:nvSpPr>
          <p:spPr>
            <a:xfrm>
              <a:off x="3427599" y="6331191"/>
              <a:ext cx="1007185" cy="4633707"/>
            </a:xfrm>
            <a:custGeom>
              <a:avLst/>
              <a:gdLst>
                <a:gd name="connsiteX0" fmla="*/ 950437 w 1007185"/>
                <a:gd name="connsiteY0" fmla="*/ 336 h 4633707"/>
                <a:gd name="connsiteX1" fmla="*/ 992001 w 1007185"/>
                <a:gd name="connsiteY1" fmla="*/ 776191 h 4633707"/>
                <a:gd name="connsiteX2" fmla="*/ 964292 w 1007185"/>
                <a:gd name="connsiteY2" fmla="*/ 1330373 h 4633707"/>
                <a:gd name="connsiteX3" fmla="*/ 992001 w 1007185"/>
                <a:gd name="connsiteY3" fmla="*/ 1261100 h 4633707"/>
                <a:gd name="connsiteX4" fmla="*/ 687201 w 1007185"/>
                <a:gd name="connsiteY4" fmla="*/ 2161645 h 4633707"/>
                <a:gd name="connsiteX5" fmla="*/ 479383 w 1007185"/>
                <a:gd name="connsiteY5" fmla="*/ 2992918 h 4633707"/>
                <a:gd name="connsiteX6" fmla="*/ 243856 w 1007185"/>
                <a:gd name="connsiteY6" fmla="*/ 4613900 h 4633707"/>
                <a:gd name="connsiteX7" fmla="*/ 230001 w 1007185"/>
                <a:gd name="connsiteY7" fmla="*/ 3851900 h 4633707"/>
                <a:gd name="connsiteX8" fmla="*/ 8328 w 1007185"/>
                <a:gd name="connsiteY8" fmla="*/ 3214591 h 4633707"/>
                <a:gd name="connsiteX9" fmla="*/ 562510 w 1007185"/>
                <a:gd name="connsiteY9" fmla="*/ 1025573 h 4633707"/>
                <a:gd name="connsiteX10" fmla="*/ 687201 w 1007185"/>
                <a:gd name="connsiteY10" fmla="*/ 1510482 h 4633707"/>
                <a:gd name="connsiteX11" fmla="*/ 853456 w 1007185"/>
                <a:gd name="connsiteY11" fmla="*/ 873173 h 4633707"/>
                <a:gd name="connsiteX12" fmla="*/ 950437 w 1007185"/>
                <a:gd name="connsiteY12" fmla="*/ 336 h 463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7185" h="4633707">
                  <a:moveTo>
                    <a:pt x="950437" y="336"/>
                  </a:moveTo>
                  <a:cubicBezTo>
                    <a:pt x="973528" y="-15828"/>
                    <a:pt x="989692" y="554518"/>
                    <a:pt x="992001" y="776191"/>
                  </a:cubicBezTo>
                  <a:cubicBezTo>
                    <a:pt x="994310" y="997864"/>
                    <a:pt x="964292" y="1249555"/>
                    <a:pt x="964292" y="1330373"/>
                  </a:cubicBezTo>
                  <a:cubicBezTo>
                    <a:pt x="964292" y="1411191"/>
                    <a:pt x="1038183" y="1122555"/>
                    <a:pt x="992001" y="1261100"/>
                  </a:cubicBezTo>
                  <a:cubicBezTo>
                    <a:pt x="945819" y="1399645"/>
                    <a:pt x="772637" y="1873009"/>
                    <a:pt x="687201" y="2161645"/>
                  </a:cubicBezTo>
                  <a:cubicBezTo>
                    <a:pt x="601765" y="2450281"/>
                    <a:pt x="553274" y="2584209"/>
                    <a:pt x="479383" y="2992918"/>
                  </a:cubicBezTo>
                  <a:cubicBezTo>
                    <a:pt x="405492" y="3401627"/>
                    <a:pt x="285420" y="4470736"/>
                    <a:pt x="243856" y="4613900"/>
                  </a:cubicBezTo>
                  <a:cubicBezTo>
                    <a:pt x="202292" y="4757064"/>
                    <a:pt x="269256" y="4085118"/>
                    <a:pt x="230001" y="3851900"/>
                  </a:cubicBezTo>
                  <a:cubicBezTo>
                    <a:pt x="190746" y="3618682"/>
                    <a:pt x="-47090" y="3685645"/>
                    <a:pt x="8328" y="3214591"/>
                  </a:cubicBezTo>
                  <a:cubicBezTo>
                    <a:pt x="63746" y="2743537"/>
                    <a:pt x="449365" y="1309591"/>
                    <a:pt x="562510" y="1025573"/>
                  </a:cubicBezTo>
                  <a:cubicBezTo>
                    <a:pt x="675655" y="741555"/>
                    <a:pt x="638710" y="1535882"/>
                    <a:pt x="687201" y="1510482"/>
                  </a:cubicBezTo>
                  <a:cubicBezTo>
                    <a:pt x="735692" y="1485082"/>
                    <a:pt x="809583" y="1127173"/>
                    <a:pt x="853456" y="873173"/>
                  </a:cubicBezTo>
                  <a:cubicBezTo>
                    <a:pt x="897329" y="619173"/>
                    <a:pt x="927346" y="16500"/>
                    <a:pt x="950437" y="336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6" name="フリーフォーム 1625">
              <a:extLst>
                <a:ext uri="{FF2B5EF4-FFF2-40B4-BE49-F238E27FC236}">
                  <a16:creationId xmlns:a16="http://schemas.microsoft.com/office/drawing/2014/main" id="{DC97F7DE-D040-ACCA-6DB4-7B22874B75B1}"/>
                </a:ext>
              </a:extLst>
            </p:cNvPr>
            <p:cNvSpPr/>
            <p:nvPr/>
          </p:nvSpPr>
          <p:spPr>
            <a:xfrm>
              <a:off x="4141725" y="7249540"/>
              <a:ext cx="940415" cy="1386999"/>
            </a:xfrm>
            <a:custGeom>
              <a:avLst/>
              <a:gdLst>
                <a:gd name="connsiteX0" fmla="*/ 929039 w 940415"/>
                <a:gd name="connsiteY0" fmla="*/ 633696 h 1386999"/>
                <a:gd name="connsiteX1" fmla="*/ 859766 w 940415"/>
                <a:gd name="connsiteY1" fmla="*/ 10242 h 1386999"/>
                <a:gd name="connsiteX2" fmla="*/ 416420 w 940415"/>
                <a:gd name="connsiteY2" fmla="*/ 328896 h 1386999"/>
                <a:gd name="connsiteX3" fmla="*/ 784 w 940415"/>
                <a:gd name="connsiteY3" fmla="*/ 1367987 h 1386999"/>
                <a:gd name="connsiteX4" fmla="*/ 319439 w 940415"/>
                <a:gd name="connsiteY4" fmla="*/ 966205 h 1386999"/>
                <a:gd name="connsiteX5" fmla="*/ 582675 w 940415"/>
                <a:gd name="connsiteY5" fmla="*/ 522860 h 1386999"/>
                <a:gd name="connsiteX6" fmla="*/ 610384 w 940415"/>
                <a:gd name="connsiteY6" fmla="*/ 675260 h 1386999"/>
                <a:gd name="connsiteX7" fmla="*/ 721220 w 940415"/>
                <a:gd name="connsiteY7" fmla="*/ 231915 h 1386999"/>
                <a:gd name="connsiteX8" fmla="*/ 929039 w 940415"/>
                <a:gd name="connsiteY8" fmla="*/ 633696 h 138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0415" h="1386999">
                  <a:moveTo>
                    <a:pt x="929039" y="633696"/>
                  </a:moveTo>
                  <a:cubicBezTo>
                    <a:pt x="952130" y="596751"/>
                    <a:pt x="945203" y="61042"/>
                    <a:pt x="859766" y="10242"/>
                  </a:cubicBezTo>
                  <a:cubicBezTo>
                    <a:pt x="774329" y="-40558"/>
                    <a:pt x="559584" y="102605"/>
                    <a:pt x="416420" y="328896"/>
                  </a:cubicBezTo>
                  <a:cubicBezTo>
                    <a:pt x="273256" y="555187"/>
                    <a:pt x="16947" y="1261769"/>
                    <a:pt x="784" y="1367987"/>
                  </a:cubicBezTo>
                  <a:cubicBezTo>
                    <a:pt x="-15379" y="1474205"/>
                    <a:pt x="222457" y="1107059"/>
                    <a:pt x="319439" y="966205"/>
                  </a:cubicBezTo>
                  <a:cubicBezTo>
                    <a:pt x="416421" y="825351"/>
                    <a:pt x="534184" y="571351"/>
                    <a:pt x="582675" y="522860"/>
                  </a:cubicBezTo>
                  <a:cubicBezTo>
                    <a:pt x="631166" y="474369"/>
                    <a:pt x="587293" y="723751"/>
                    <a:pt x="610384" y="675260"/>
                  </a:cubicBezTo>
                  <a:cubicBezTo>
                    <a:pt x="633475" y="626769"/>
                    <a:pt x="661184" y="243460"/>
                    <a:pt x="721220" y="231915"/>
                  </a:cubicBezTo>
                  <a:cubicBezTo>
                    <a:pt x="781256" y="220370"/>
                    <a:pt x="905948" y="670641"/>
                    <a:pt x="929039" y="633696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7" name="フリーフォーム 1626">
              <a:extLst>
                <a:ext uri="{FF2B5EF4-FFF2-40B4-BE49-F238E27FC236}">
                  <a16:creationId xmlns:a16="http://schemas.microsoft.com/office/drawing/2014/main" id="{2B5C6EC3-B14D-FE73-3E58-D21A4EAFA67B}"/>
                </a:ext>
              </a:extLst>
            </p:cNvPr>
            <p:cNvSpPr/>
            <p:nvPr/>
          </p:nvSpPr>
          <p:spPr>
            <a:xfrm>
              <a:off x="3158481" y="8052196"/>
              <a:ext cx="799814" cy="3462068"/>
            </a:xfrm>
            <a:custGeom>
              <a:avLst/>
              <a:gdLst>
                <a:gd name="connsiteX0" fmla="*/ 720792 w 799814"/>
                <a:gd name="connsiteY0" fmla="*/ 25004 h 3462068"/>
                <a:gd name="connsiteX1" fmla="*/ 790064 w 799814"/>
                <a:gd name="connsiteY1" fmla="*/ 1507440 h 3462068"/>
                <a:gd name="connsiteX2" fmla="*/ 540683 w 799814"/>
                <a:gd name="connsiteY2" fmla="*/ 2560386 h 3462068"/>
                <a:gd name="connsiteX3" fmla="*/ 277446 w 799814"/>
                <a:gd name="connsiteY3" fmla="*/ 3460931 h 3462068"/>
                <a:gd name="connsiteX4" fmla="*/ 355 w 799814"/>
                <a:gd name="connsiteY4" fmla="*/ 2740495 h 3462068"/>
                <a:gd name="connsiteX5" fmla="*/ 222028 w 799814"/>
                <a:gd name="connsiteY5" fmla="*/ 2394131 h 3462068"/>
                <a:gd name="connsiteX6" fmla="*/ 346719 w 799814"/>
                <a:gd name="connsiteY6" fmla="*/ 1742968 h 3462068"/>
                <a:gd name="connsiteX7" fmla="*/ 180464 w 799814"/>
                <a:gd name="connsiteY7" fmla="*/ 1174931 h 3462068"/>
                <a:gd name="connsiteX8" fmla="*/ 457555 w 799814"/>
                <a:gd name="connsiteY8" fmla="*/ 620749 h 3462068"/>
                <a:gd name="connsiteX9" fmla="*/ 720792 w 799814"/>
                <a:gd name="connsiteY9" fmla="*/ 25004 h 346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9814" h="3462068">
                  <a:moveTo>
                    <a:pt x="720792" y="25004"/>
                  </a:moveTo>
                  <a:cubicBezTo>
                    <a:pt x="776210" y="172786"/>
                    <a:pt x="820082" y="1084876"/>
                    <a:pt x="790064" y="1507440"/>
                  </a:cubicBezTo>
                  <a:cubicBezTo>
                    <a:pt x="760046" y="1930004"/>
                    <a:pt x="626119" y="2234804"/>
                    <a:pt x="540683" y="2560386"/>
                  </a:cubicBezTo>
                  <a:cubicBezTo>
                    <a:pt x="455247" y="2885968"/>
                    <a:pt x="367501" y="3430913"/>
                    <a:pt x="277446" y="3460931"/>
                  </a:cubicBezTo>
                  <a:cubicBezTo>
                    <a:pt x="187391" y="3490949"/>
                    <a:pt x="9591" y="2918295"/>
                    <a:pt x="355" y="2740495"/>
                  </a:cubicBezTo>
                  <a:cubicBezTo>
                    <a:pt x="-8881" y="2562695"/>
                    <a:pt x="164301" y="2560386"/>
                    <a:pt x="222028" y="2394131"/>
                  </a:cubicBezTo>
                  <a:cubicBezTo>
                    <a:pt x="279755" y="2227877"/>
                    <a:pt x="353646" y="1946168"/>
                    <a:pt x="346719" y="1742968"/>
                  </a:cubicBezTo>
                  <a:cubicBezTo>
                    <a:pt x="339792" y="1539768"/>
                    <a:pt x="161991" y="1361968"/>
                    <a:pt x="180464" y="1174931"/>
                  </a:cubicBezTo>
                  <a:cubicBezTo>
                    <a:pt x="198937" y="987894"/>
                    <a:pt x="372118" y="817022"/>
                    <a:pt x="457555" y="620749"/>
                  </a:cubicBezTo>
                  <a:cubicBezTo>
                    <a:pt x="542991" y="424476"/>
                    <a:pt x="665374" y="-122778"/>
                    <a:pt x="720792" y="25004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8" name="フリーフォーム 1627">
              <a:extLst>
                <a:ext uri="{FF2B5EF4-FFF2-40B4-BE49-F238E27FC236}">
                  <a16:creationId xmlns:a16="http://schemas.microsoft.com/office/drawing/2014/main" id="{52A5E421-D586-4398-823E-89A59A2D7F18}"/>
                </a:ext>
              </a:extLst>
            </p:cNvPr>
            <p:cNvSpPr/>
            <p:nvPr/>
          </p:nvSpPr>
          <p:spPr>
            <a:xfrm>
              <a:off x="3866434" y="8666286"/>
              <a:ext cx="1218595" cy="2016457"/>
            </a:xfrm>
            <a:custGeom>
              <a:avLst/>
              <a:gdLst>
                <a:gd name="connsiteX0" fmla="*/ 844111 w 1218595"/>
                <a:gd name="connsiteY0" fmla="*/ 6659 h 2016457"/>
                <a:gd name="connsiteX1" fmla="*/ 719421 w 1218595"/>
                <a:gd name="connsiteY1" fmla="*/ 754805 h 2016457"/>
                <a:gd name="connsiteX2" fmla="*/ 1204330 w 1218595"/>
                <a:gd name="connsiteY2" fmla="*/ 1212005 h 2016457"/>
                <a:gd name="connsiteX3" fmla="*/ 1051930 w 1218595"/>
                <a:gd name="connsiteY3" fmla="*/ 1433678 h 2016457"/>
                <a:gd name="connsiteX4" fmla="*/ 664002 w 1218595"/>
                <a:gd name="connsiteY4" fmla="*/ 1960150 h 2016457"/>
                <a:gd name="connsiteX5" fmla="*/ 539311 w 1218595"/>
                <a:gd name="connsiteY5" fmla="*/ 1073459 h 2016457"/>
                <a:gd name="connsiteX6" fmla="*/ 26693 w 1218595"/>
                <a:gd name="connsiteY6" fmla="*/ 2015569 h 2016457"/>
                <a:gd name="connsiteX7" fmla="*/ 109821 w 1218595"/>
                <a:gd name="connsiteY7" fmla="*/ 1239714 h 2016457"/>
                <a:gd name="connsiteX8" fmla="*/ 428475 w 1218595"/>
                <a:gd name="connsiteY8" fmla="*/ 962623 h 2016457"/>
                <a:gd name="connsiteX9" fmla="*/ 428475 w 1218595"/>
                <a:gd name="connsiteY9" fmla="*/ 228332 h 2016457"/>
                <a:gd name="connsiteX10" fmla="*/ 456184 w 1218595"/>
                <a:gd name="connsiteY10" fmla="*/ 380732 h 2016457"/>
                <a:gd name="connsiteX11" fmla="*/ 844111 w 1218595"/>
                <a:gd name="connsiteY11" fmla="*/ 6659 h 201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8595" h="2016457">
                  <a:moveTo>
                    <a:pt x="844111" y="6659"/>
                  </a:moveTo>
                  <a:cubicBezTo>
                    <a:pt x="887984" y="69004"/>
                    <a:pt x="659385" y="553914"/>
                    <a:pt x="719421" y="754805"/>
                  </a:cubicBezTo>
                  <a:cubicBezTo>
                    <a:pt x="779457" y="955696"/>
                    <a:pt x="1148912" y="1098860"/>
                    <a:pt x="1204330" y="1212005"/>
                  </a:cubicBezTo>
                  <a:cubicBezTo>
                    <a:pt x="1259748" y="1325150"/>
                    <a:pt x="1141985" y="1308987"/>
                    <a:pt x="1051930" y="1433678"/>
                  </a:cubicBezTo>
                  <a:cubicBezTo>
                    <a:pt x="961875" y="1558369"/>
                    <a:pt x="749438" y="2020186"/>
                    <a:pt x="664002" y="1960150"/>
                  </a:cubicBezTo>
                  <a:cubicBezTo>
                    <a:pt x="578566" y="1900114"/>
                    <a:pt x="645529" y="1064223"/>
                    <a:pt x="539311" y="1073459"/>
                  </a:cubicBezTo>
                  <a:cubicBezTo>
                    <a:pt x="433093" y="1082695"/>
                    <a:pt x="98275" y="1987860"/>
                    <a:pt x="26693" y="2015569"/>
                  </a:cubicBezTo>
                  <a:cubicBezTo>
                    <a:pt x="-44889" y="2043278"/>
                    <a:pt x="42857" y="1415205"/>
                    <a:pt x="109821" y="1239714"/>
                  </a:cubicBezTo>
                  <a:cubicBezTo>
                    <a:pt x="176785" y="1064223"/>
                    <a:pt x="375366" y="1131187"/>
                    <a:pt x="428475" y="962623"/>
                  </a:cubicBezTo>
                  <a:cubicBezTo>
                    <a:pt x="481584" y="794059"/>
                    <a:pt x="423857" y="325314"/>
                    <a:pt x="428475" y="228332"/>
                  </a:cubicBezTo>
                  <a:cubicBezTo>
                    <a:pt x="433093" y="131350"/>
                    <a:pt x="389220" y="422296"/>
                    <a:pt x="456184" y="380732"/>
                  </a:cubicBezTo>
                  <a:cubicBezTo>
                    <a:pt x="523148" y="339168"/>
                    <a:pt x="800238" y="-55686"/>
                    <a:pt x="844111" y="6659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9" name="フリーフォーム 1628">
              <a:extLst>
                <a:ext uri="{FF2B5EF4-FFF2-40B4-BE49-F238E27FC236}">
                  <a16:creationId xmlns:a16="http://schemas.microsoft.com/office/drawing/2014/main" id="{56DE1B9D-3018-1928-BD5F-CED370809D25}"/>
                </a:ext>
              </a:extLst>
            </p:cNvPr>
            <p:cNvSpPr/>
            <p:nvPr/>
          </p:nvSpPr>
          <p:spPr>
            <a:xfrm>
              <a:off x="4289574" y="9998899"/>
              <a:ext cx="1275116" cy="2189896"/>
            </a:xfrm>
            <a:custGeom>
              <a:avLst/>
              <a:gdLst>
                <a:gd name="connsiteX0" fmla="*/ 961299 w 1275116"/>
                <a:gd name="connsiteY0" fmla="*/ 17937 h 2189896"/>
                <a:gd name="connsiteX1" fmla="*/ 213153 w 1275116"/>
                <a:gd name="connsiteY1" fmla="*/ 599828 h 2189896"/>
                <a:gd name="connsiteX2" fmla="*/ 781190 w 1275116"/>
                <a:gd name="connsiteY2" fmla="*/ 890774 h 2189896"/>
                <a:gd name="connsiteX3" fmla="*/ 199299 w 1275116"/>
                <a:gd name="connsiteY3" fmla="*/ 1250992 h 2189896"/>
                <a:gd name="connsiteX4" fmla="*/ 808899 w 1275116"/>
                <a:gd name="connsiteY4" fmla="*/ 2026846 h 2189896"/>
                <a:gd name="connsiteX5" fmla="*/ 781190 w 1275116"/>
                <a:gd name="connsiteY5" fmla="*/ 2082265 h 2189896"/>
                <a:gd name="connsiteX6" fmla="*/ 5335 w 1275116"/>
                <a:gd name="connsiteY6" fmla="*/ 2109974 h 2189896"/>
                <a:gd name="connsiteX7" fmla="*/ 1224535 w 1275116"/>
                <a:gd name="connsiteY7" fmla="*/ 2165392 h 2189896"/>
                <a:gd name="connsiteX8" fmla="*/ 1058281 w 1275116"/>
                <a:gd name="connsiteY8" fmla="*/ 1666628 h 2189896"/>
                <a:gd name="connsiteX9" fmla="*/ 1196826 w 1275116"/>
                <a:gd name="connsiteY9" fmla="*/ 1347974 h 2189896"/>
                <a:gd name="connsiteX10" fmla="*/ 961299 w 1275116"/>
                <a:gd name="connsiteY10" fmla="*/ 17937 h 218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116" h="2189896">
                  <a:moveTo>
                    <a:pt x="961299" y="17937"/>
                  </a:moveTo>
                  <a:cubicBezTo>
                    <a:pt x="797353" y="-106754"/>
                    <a:pt x="243171" y="454355"/>
                    <a:pt x="213153" y="599828"/>
                  </a:cubicBezTo>
                  <a:cubicBezTo>
                    <a:pt x="183135" y="745301"/>
                    <a:pt x="783499" y="782247"/>
                    <a:pt x="781190" y="890774"/>
                  </a:cubicBezTo>
                  <a:cubicBezTo>
                    <a:pt x="778881" y="999301"/>
                    <a:pt x="194681" y="1061647"/>
                    <a:pt x="199299" y="1250992"/>
                  </a:cubicBezTo>
                  <a:cubicBezTo>
                    <a:pt x="203917" y="1440337"/>
                    <a:pt x="711917" y="1888300"/>
                    <a:pt x="808899" y="2026846"/>
                  </a:cubicBezTo>
                  <a:cubicBezTo>
                    <a:pt x="905881" y="2165392"/>
                    <a:pt x="915117" y="2068410"/>
                    <a:pt x="781190" y="2082265"/>
                  </a:cubicBezTo>
                  <a:cubicBezTo>
                    <a:pt x="647263" y="2096120"/>
                    <a:pt x="-68556" y="2096120"/>
                    <a:pt x="5335" y="2109974"/>
                  </a:cubicBezTo>
                  <a:cubicBezTo>
                    <a:pt x="79226" y="2123828"/>
                    <a:pt x="1049044" y="2239283"/>
                    <a:pt x="1224535" y="2165392"/>
                  </a:cubicBezTo>
                  <a:cubicBezTo>
                    <a:pt x="1400026" y="2091501"/>
                    <a:pt x="1062899" y="1802864"/>
                    <a:pt x="1058281" y="1666628"/>
                  </a:cubicBezTo>
                  <a:cubicBezTo>
                    <a:pt x="1053663" y="1530392"/>
                    <a:pt x="1208372" y="1629683"/>
                    <a:pt x="1196826" y="1347974"/>
                  </a:cubicBezTo>
                  <a:cubicBezTo>
                    <a:pt x="1185281" y="1066265"/>
                    <a:pt x="1125245" y="142628"/>
                    <a:pt x="961299" y="17937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0" name="フリーフォーム 1629">
              <a:extLst>
                <a:ext uri="{FF2B5EF4-FFF2-40B4-BE49-F238E27FC236}">
                  <a16:creationId xmlns:a16="http://schemas.microsoft.com/office/drawing/2014/main" id="{F2AD7B71-A75A-F7B6-A427-886E6F9BDD84}"/>
                </a:ext>
              </a:extLst>
            </p:cNvPr>
            <p:cNvSpPr/>
            <p:nvPr/>
          </p:nvSpPr>
          <p:spPr>
            <a:xfrm>
              <a:off x="3938760" y="5626493"/>
              <a:ext cx="495000" cy="2553015"/>
            </a:xfrm>
            <a:custGeom>
              <a:avLst/>
              <a:gdLst>
                <a:gd name="connsiteX0" fmla="*/ 245313 w 495000"/>
                <a:gd name="connsiteY0" fmla="*/ 109289 h 2553015"/>
                <a:gd name="connsiteX1" fmla="*/ 259167 w 495000"/>
                <a:gd name="connsiteY1" fmla="*/ 178562 h 2553015"/>
                <a:gd name="connsiteX2" fmla="*/ 494695 w 495000"/>
                <a:gd name="connsiteY2" fmla="*/ 1148380 h 2553015"/>
                <a:gd name="connsiteX3" fmla="*/ 203749 w 495000"/>
                <a:gd name="connsiteY3" fmla="*/ 2519980 h 2553015"/>
                <a:gd name="connsiteX4" fmla="*/ 65204 w 495000"/>
                <a:gd name="connsiteY4" fmla="*/ 2062780 h 2553015"/>
                <a:gd name="connsiteX5" fmla="*/ 9785 w 495000"/>
                <a:gd name="connsiteY5" fmla="*/ 1342343 h 2553015"/>
                <a:gd name="connsiteX6" fmla="*/ 245313 w 495000"/>
                <a:gd name="connsiteY6" fmla="*/ 109289 h 255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000" h="2553015">
                  <a:moveTo>
                    <a:pt x="245313" y="109289"/>
                  </a:moveTo>
                  <a:cubicBezTo>
                    <a:pt x="286877" y="-84675"/>
                    <a:pt x="217603" y="5380"/>
                    <a:pt x="259167" y="178562"/>
                  </a:cubicBezTo>
                  <a:cubicBezTo>
                    <a:pt x="300731" y="351744"/>
                    <a:pt x="503931" y="758144"/>
                    <a:pt x="494695" y="1148380"/>
                  </a:cubicBezTo>
                  <a:cubicBezTo>
                    <a:pt x="485459" y="1538616"/>
                    <a:pt x="275331" y="2367580"/>
                    <a:pt x="203749" y="2519980"/>
                  </a:cubicBezTo>
                  <a:cubicBezTo>
                    <a:pt x="132167" y="2672380"/>
                    <a:pt x="97531" y="2259053"/>
                    <a:pt x="65204" y="2062780"/>
                  </a:cubicBezTo>
                  <a:cubicBezTo>
                    <a:pt x="32877" y="1866507"/>
                    <a:pt x="-22542" y="1665616"/>
                    <a:pt x="9785" y="1342343"/>
                  </a:cubicBezTo>
                  <a:cubicBezTo>
                    <a:pt x="42112" y="1019070"/>
                    <a:pt x="203749" y="303253"/>
                    <a:pt x="245313" y="10928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1" name="フリーフォーム 1630">
              <a:extLst>
                <a:ext uri="{FF2B5EF4-FFF2-40B4-BE49-F238E27FC236}">
                  <a16:creationId xmlns:a16="http://schemas.microsoft.com/office/drawing/2014/main" id="{29EDCB10-696C-AB64-8477-A3A4D33B381B}"/>
                </a:ext>
              </a:extLst>
            </p:cNvPr>
            <p:cNvSpPr/>
            <p:nvPr/>
          </p:nvSpPr>
          <p:spPr>
            <a:xfrm>
              <a:off x="4145784" y="6206836"/>
              <a:ext cx="1057554" cy="1814946"/>
            </a:xfrm>
            <a:custGeom>
              <a:avLst/>
              <a:gdLst>
                <a:gd name="connsiteX0" fmla="*/ 1049671 w 1057554"/>
                <a:gd name="connsiteY0" fmla="*/ 0 h 1814946"/>
                <a:gd name="connsiteX1" fmla="*/ 315380 w 1057554"/>
                <a:gd name="connsiteY1" fmla="*/ 1163782 h 1814946"/>
                <a:gd name="connsiteX2" fmla="*/ 10580 w 1057554"/>
                <a:gd name="connsiteY2" fmla="*/ 1814946 h 1814946"/>
                <a:gd name="connsiteX3" fmla="*/ 661743 w 1057554"/>
                <a:gd name="connsiteY3" fmla="*/ 1163782 h 1814946"/>
                <a:gd name="connsiteX4" fmla="*/ 1049671 w 1057554"/>
                <a:gd name="connsiteY4" fmla="*/ 0 h 181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554" h="1814946">
                  <a:moveTo>
                    <a:pt x="1049671" y="0"/>
                  </a:moveTo>
                  <a:cubicBezTo>
                    <a:pt x="991944" y="0"/>
                    <a:pt x="488562" y="861291"/>
                    <a:pt x="315380" y="1163782"/>
                  </a:cubicBezTo>
                  <a:cubicBezTo>
                    <a:pt x="142198" y="1466273"/>
                    <a:pt x="-47147" y="1814946"/>
                    <a:pt x="10580" y="1814946"/>
                  </a:cubicBezTo>
                  <a:cubicBezTo>
                    <a:pt x="68307" y="1814946"/>
                    <a:pt x="488561" y="1463964"/>
                    <a:pt x="661743" y="1163782"/>
                  </a:cubicBezTo>
                  <a:cubicBezTo>
                    <a:pt x="834925" y="863600"/>
                    <a:pt x="1107398" y="0"/>
                    <a:pt x="1049671" y="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2" name="フリーフォーム 1631">
              <a:extLst>
                <a:ext uri="{FF2B5EF4-FFF2-40B4-BE49-F238E27FC236}">
                  <a16:creationId xmlns:a16="http://schemas.microsoft.com/office/drawing/2014/main" id="{7E481E8C-A29F-4E37-E44A-D3C6396F1765}"/>
                </a:ext>
              </a:extLst>
            </p:cNvPr>
            <p:cNvSpPr/>
            <p:nvPr/>
          </p:nvSpPr>
          <p:spPr>
            <a:xfrm>
              <a:off x="4283445" y="7467384"/>
              <a:ext cx="885389" cy="1540149"/>
            </a:xfrm>
            <a:custGeom>
              <a:avLst/>
              <a:gdLst>
                <a:gd name="connsiteX0" fmla="*/ 870446 w 885389"/>
                <a:gd name="connsiteY0" fmla="*/ 789925 h 1540149"/>
                <a:gd name="connsiteX1" fmla="*/ 759610 w 885389"/>
                <a:gd name="connsiteY1" fmla="*/ 216 h 1540149"/>
                <a:gd name="connsiteX2" fmla="*/ 25319 w 885389"/>
                <a:gd name="connsiteY2" fmla="*/ 873052 h 1540149"/>
                <a:gd name="connsiteX3" fmla="*/ 177719 w 885389"/>
                <a:gd name="connsiteY3" fmla="*/ 997743 h 1540149"/>
                <a:gd name="connsiteX4" fmla="*/ 260846 w 885389"/>
                <a:gd name="connsiteY4" fmla="*/ 1538071 h 1540149"/>
                <a:gd name="connsiteX5" fmla="*/ 399391 w 885389"/>
                <a:gd name="connsiteY5" fmla="*/ 776071 h 1540149"/>
                <a:gd name="connsiteX6" fmla="*/ 593355 w 885389"/>
                <a:gd name="connsiteY6" fmla="*/ 886907 h 1540149"/>
                <a:gd name="connsiteX7" fmla="*/ 870446 w 885389"/>
                <a:gd name="connsiteY7" fmla="*/ 789925 h 154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5389" h="1540149">
                  <a:moveTo>
                    <a:pt x="870446" y="789925"/>
                  </a:moveTo>
                  <a:cubicBezTo>
                    <a:pt x="898155" y="642143"/>
                    <a:pt x="900465" y="-13639"/>
                    <a:pt x="759610" y="216"/>
                  </a:cubicBezTo>
                  <a:cubicBezTo>
                    <a:pt x="618755" y="14070"/>
                    <a:pt x="122301" y="706798"/>
                    <a:pt x="25319" y="873052"/>
                  </a:cubicBezTo>
                  <a:cubicBezTo>
                    <a:pt x="-71663" y="1039306"/>
                    <a:pt x="138465" y="886907"/>
                    <a:pt x="177719" y="997743"/>
                  </a:cubicBezTo>
                  <a:cubicBezTo>
                    <a:pt x="216973" y="1108579"/>
                    <a:pt x="223901" y="1575016"/>
                    <a:pt x="260846" y="1538071"/>
                  </a:cubicBezTo>
                  <a:cubicBezTo>
                    <a:pt x="297791" y="1501126"/>
                    <a:pt x="343973" y="884598"/>
                    <a:pt x="399391" y="776071"/>
                  </a:cubicBezTo>
                  <a:cubicBezTo>
                    <a:pt x="454809" y="667544"/>
                    <a:pt x="510228" y="879980"/>
                    <a:pt x="593355" y="886907"/>
                  </a:cubicBezTo>
                  <a:cubicBezTo>
                    <a:pt x="676482" y="893834"/>
                    <a:pt x="842737" y="937707"/>
                    <a:pt x="870446" y="789925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3" name="フリーフォーム 1632">
              <a:extLst>
                <a:ext uri="{FF2B5EF4-FFF2-40B4-BE49-F238E27FC236}">
                  <a16:creationId xmlns:a16="http://schemas.microsoft.com/office/drawing/2014/main" id="{90F9E646-8C08-FB40-6AAF-BDD3C4654937}"/>
                </a:ext>
              </a:extLst>
            </p:cNvPr>
            <p:cNvSpPr/>
            <p:nvPr/>
          </p:nvSpPr>
          <p:spPr>
            <a:xfrm>
              <a:off x="4529803" y="8400315"/>
              <a:ext cx="806797" cy="1870232"/>
            </a:xfrm>
            <a:custGeom>
              <a:avLst/>
              <a:gdLst>
                <a:gd name="connsiteX0" fmla="*/ 734924 w 806797"/>
                <a:gd name="connsiteY0" fmla="*/ 9394 h 1870232"/>
                <a:gd name="connsiteX1" fmla="*/ 633 w 806797"/>
                <a:gd name="connsiteY1" fmla="*/ 715976 h 1870232"/>
                <a:gd name="connsiteX2" fmla="*/ 610233 w 806797"/>
                <a:gd name="connsiteY2" fmla="*/ 1477976 h 1870232"/>
                <a:gd name="connsiteX3" fmla="*/ 804197 w 806797"/>
                <a:gd name="connsiteY3" fmla="*/ 1865903 h 1870232"/>
                <a:gd name="connsiteX4" fmla="*/ 721070 w 806797"/>
                <a:gd name="connsiteY4" fmla="*/ 1242449 h 1870232"/>
                <a:gd name="connsiteX5" fmla="*/ 734924 w 806797"/>
                <a:gd name="connsiteY5" fmla="*/ 9394 h 187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6797" h="1870232">
                  <a:moveTo>
                    <a:pt x="734924" y="9394"/>
                  </a:moveTo>
                  <a:cubicBezTo>
                    <a:pt x="614851" y="-78352"/>
                    <a:pt x="21415" y="471212"/>
                    <a:pt x="633" y="715976"/>
                  </a:cubicBezTo>
                  <a:cubicBezTo>
                    <a:pt x="-20149" y="960740"/>
                    <a:pt x="476306" y="1286322"/>
                    <a:pt x="610233" y="1477976"/>
                  </a:cubicBezTo>
                  <a:cubicBezTo>
                    <a:pt x="744160" y="1669631"/>
                    <a:pt x="785724" y="1905158"/>
                    <a:pt x="804197" y="1865903"/>
                  </a:cubicBezTo>
                  <a:cubicBezTo>
                    <a:pt x="822670" y="1826649"/>
                    <a:pt x="737234" y="1547249"/>
                    <a:pt x="721070" y="1242449"/>
                  </a:cubicBezTo>
                  <a:cubicBezTo>
                    <a:pt x="704906" y="937649"/>
                    <a:pt x="854997" y="97140"/>
                    <a:pt x="734924" y="9394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4" name="フリーフォーム 1633">
              <a:extLst>
                <a:ext uri="{FF2B5EF4-FFF2-40B4-BE49-F238E27FC236}">
                  <a16:creationId xmlns:a16="http://schemas.microsoft.com/office/drawing/2014/main" id="{279A62EC-1BC3-B5CF-6EDA-DC7A5EEA7D14}"/>
                </a:ext>
              </a:extLst>
            </p:cNvPr>
            <p:cNvSpPr/>
            <p:nvPr/>
          </p:nvSpPr>
          <p:spPr>
            <a:xfrm>
              <a:off x="2156084" y="10191548"/>
              <a:ext cx="2235831" cy="2284112"/>
            </a:xfrm>
            <a:custGeom>
              <a:avLst/>
              <a:gdLst>
                <a:gd name="connsiteX0" fmla="*/ 1252134 w 2235831"/>
                <a:gd name="connsiteY0" fmla="*/ 5397 h 2284112"/>
                <a:gd name="connsiteX1" fmla="*/ 1016607 w 2235831"/>
                <a:gd name="connsiteY1" fmla="*/ 656561 h 2284112"/>
                <a:gd name="connsiteX2" fmla="*/ 1570789 w 2235831"/>
                <a:gd name="connsiteY2" fmla="*/ 1834197 h 2284112"/>
                <a:gd name="connsiteX3" fmla="*/ 2235807 w 2235831"/>
                <a:gd name="connsiteY3" fmla="*/ 2277543 h 2284112"/>
                <a:gd name="connsiteX4" fmla="*/ 1598498 w 2235831"/>
                <a:gd name="connsiteY4" fmla="*/ 2111288 h 2284112"/>
                <a:gd name="connsiteX5" fmla="*/ 19080 w 2235831"/>
                <a:gd name="connsiteY5" fmla="*/ 1723361 h 2284112"/>
                <a:gd name="connsiteX6" fmla="*/ 739516 w 2235831"/>
                <a:gd name="connsiteY6" fmla="*/ 698125 h 2284112"/>
                <a:gd name="connsiteX7" fmla="*/ 975043 w 2235831"/>
                <a:gd name="connsiteY7" fmla="*/ 199361 h 2284112"/>
                <a:gd name="connsiteX8" fmla="*/ 919625 w 2235831"/>
                <a:gd name="connsiteY8" fmla="*/ 337907 h 2284112"/>
                <a:gd name="connsiteX9" fmla="*/ 1252134 w 2235831"/>
                <a:gd name="connsiteY9" fmla="*/ 5397 h 228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5831" h="2284112">
                  <a:moveTo>
                    <a:pt x="1252134" y="5397"/>
                  </a:moveTo>
                  <a:cubicBezTo>
                    <a:pt x="1268298" y="58506"/>
                    <a:pt x="963498" y="351761"/>
                    <a:pt x="1016607" y="656561"/>
                  </a:cubicBezTo>
                  <a:cubicBezTo>
                    <a:pt x="1069716" y="961361"/>
                    <a:pt x="1367589" y="1564033"/>
                    <a:pt x="1570789" y="1834197"/>
                  </a:cubicBezTo>
                  <a:cubicBezTo>
                    <a:pt x="1773989" y="2104361"/>
                    <a:pt x="2231189" y="2231361"/>
                    <a:pt x="2235807" y="2277543"/>
                  </a:cubicBezTo>
                  <a:cubicBezTo>
                    <a:pt x="2240425" y="2323725"/>
                    <a:pt x="1598498" y="2111288"/>
                    <a:pt x="1598498" y="2111288"/>
                  </a:cubicBezTo>
                  <a:cubicBezTo>
                    <a:pt x="1229044" y="2018924"/>
                    <a:pt x="162244" y="1958888"/>
                    <a:pt x="19080" y="1723361"/>
                  </a:cubicBezTo>
                  <a:cubicBezTo>
                    <a:pt x="-124084" y="1487834"/>
                    <a:pt x="580189" y="952125"/>
                    <a:pt x="739516" y="698125"/>
                  </a:cubicBezTo>
                  <a:cubicBezTo>
                    <a:pt x="898843" y="444125"/>
                    <a:pt x="945025" y="259397"/>
                    <a:pt x="975043" y="199361"/>
                  </a:cubicBezTo>
                  <a:cubicBezTo>
                    <a:pt x="1005061" y="139325"/>
                    <a:pt x="871134" y="367925"/>
                    <a:pt x="919625" y="337907"/>
                  </a:cubicBezTo>
                  <a:cubicBezTo>
                    <a:pt x="968116" y="307889"/>
                    <a:pt x="1235970" y="-47712"/>
                    <a:pt x="1252134" y="539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5" name="フリーフォーム 1634">
              <a:extLst>
                <a:ext uri="{FF2B5EF4-FFF2-40B4-BE49-F238E27FC236}">
                  <a16:creationId xmlns:a16="http://schemas.microsoft.com/office/drawing/2014/main" id="{20602687-7453-1CDE-6047-E791849BA73C}"/>
                </a:ext>
              </a:extLst>
            </p:cNvPr>
            <p:cNvSpPr/>
            <p:nvPr/>
          </p:nvSpPr>
          <p:spPr>
            <a:xfrm>
              <a:off x="3438033" y="7660456"/>
              <a:ext cx="1121847" cy="3887216"/>
            </a:xfrm>
            <a:custGeom>
              <a:avLst/>
              <a:gdLst>
                <a:gd name="connsiteX0" fmla="*/ 759894 w 1121847"/>
                <a:gd name="connsiteY0" fmla="*/ 236635 h 3887216"/>
                <a:gd name="connsiteX1" fmla="*/ 746040 w 1121847"/>
                <a:gd name="connsiteY1" fmla="*/ 347471 h 3887216"/>
                <a:gd name="connsiteX2" fmla="*/ 11749 w 1121847"/>
                <a:gd name="connsiteY2" fmla="*/ 3797253 h 3887216"/>
                <a:gd name="connsiteX3" fmla="*/ 330403 w 1121847"/>
                <a:gd name="connsiteY3" fmla="*/ 2785871 h 3887216"/>
                <a:gd name="connsiteX4" fmla="*/ 815312 w 1121847"/>
                <a:gd name="connsiteY4" fmla="*/ 1788344 h 3887216"/>
                <a:gd name="connsiteX5" fmla="*/ 953858 w 1121847"/>
                <a:gd name="connsiteY5" fmla="*/ 1303435 h 3887216"/>
                <a:gd name="connsiteX6" fmla="*/ 1120112 w 1121847"/>
                <a:gd name="connsiteY6" fmla="*/ 1081762 h 3887216"/>
                <a:gd name="connsiteX7" fmla="*/ 843022 w 1121847"/>
                <a:gd name="connsiteY7" fmla="*/ 1386562 h 3887216"/>
                <a:gd name="connsiteX8" fmla="*/ 759894 w 1121847"/>
                <a:gd name="connsiteY8" fmla="*/ 236635 h 38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1847" h="3887216">
                  <a:moveTo>
                    <a:pt x="759894" y="236635"/>
                  </a:moveTo>
                  <a:cubicBezTo>
                    <a:pt x="743730" y="63453"/>
                    <a:pt x="870731" y="-245965"/>
                    <a:pt x="746040" y="347471"/>
                  </a:cubicBezTo>
                  <a:cubicBezTo>
                    <a:pt x="621349" y="940907"/>
                    <a:pt x="81022" y="3390853"/>
                    <a:pt x="11749" y="3797253"/>
                  </a:cubicBezTo>
                  <a:cubicBezTo>
                    <a:pt x="-57524" y="4203653"/>
                    <a:pt x="196476" y="3120689"/>
                    <a:pt x="330403" y="2785871"/>
                  </a:cubicBezTo>
                  <a:cubicBezTo>
                    <a:pt x="464330" y="2451053"/>
                    <a:pt x="711403" y="2035417"/>
                    <a:pt x="815312" y="1788344"/>
                  </a:cubicBezTo>
                  <a:cubicBezTo>
                    <a:pt x="919221" y="1541271"/>
                    <a:pt x="903058" y="1421199"/>
                    <a:pt x="953858" y="1303435"/>
                  </a:cubicBezTo>
                  <a:cubicBezTo>
                    <a:pt x="1004658" y="1185671"/>
                    <a:pt x="1138585" y="1067908"/>
                    <a:pt x="1120112" y="1081762"/>
                  </a:cubicBezTo>
                  <a:cubicBezTo>
                    <a:pt x="1101639" y="1095617"/>
                    <a:pt x="900749" y="1520489"/>
                    <a:pt x="843022" y="1386562"/>
                  </a:cubicBezTo>
                  <a:cubicBezTo>
                    <a:pt x="785295" y="1252635"/>
                    <a:pt x="776058" y="409817"/>
                    <a:pt x="759894" y="236635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6" name="フリーフォーム 1635">
              <a:extLst>
                <a:ext uri="{FF2B5EF4-FFF2-40B4-BE49-F238E27FC236}">
                  <a16:creationId xmlns:a16="http://schemas.microsoft.com/office/drawing/2014/main" id="{54516031-ADD6-4960-3AEB-B215F1D054E8}"/>
                </a:ext>
              </a:extLst>
            </p:cNvPr>
            <p:cNvSpPr/>
            <p:nvPr/>
          </p:nvSpPr>
          <p:spPr>
            <a:xfrm>
              <a:off x="3346454" y="9679156"/>
              <a:ext cx="2062791" cy="2576680"/>
            </a:xfrm>
            <a:custGeom>
              <a:avLst/>
              <a:gdLst>
                <a:gd name="connsiteX0" fmla="*/ 532819 w 2062791"/>
                <a:gd name="connsiteY0" fmla="*/ 393099 h 2576680"/>
                <a:gd name="connsiteX1" fmla="*/ 6346 w 2062791"/>
                <a:gd name="connsiteY1" fmla="*/ 1764699 h 2576680"/>
                <a:gd name="connsiteX2" fmla="*/ 269582 w 2062791"/>
                <a:gd name="connsiteY2" fmla="*/ 1432189 h 2576680"/>
                <a:gd name="connsiteX3" fmla="*/ 685219 w 2062791"/>
                <a:gd name="connsiteY3" fmla="*/ 2180335 h 2576680"/>
                <a:gd name="connsiteX4" fmla="*/ 671364 w 2062791"/>
                <a:gd name="connsiteY4" fmla="*/ 2457426 h 2576680"/>
                <a:gd name="connsiteX5" fmla="*/ 131037 w 2062791"/>
                <a:gd name="connsiteY5" fmla="*/ 2360444 h 2576680"/>
                <a:gd name="connsiteX6" fmla="*/ 1599619 w 2062791"/>
                <a:gd name="connsiteY6" fmla="*/ 2568262 h 2576680"/>
                <a:gd name="connsiteX7" fmla="*/ 2056819 w 2062791"/>
                <a:gd name="connsiteY7" fmla="*/ 2443571 h 2576680"/>
                <a:gd name="connsiteX8" fmla="*/ 1350237 w 2062791"/>
                <a:gd name="connsiteY8" fmla="*/ 1640008 h 2576680"/>
                <a:gd name="connsiteX9" fmla="*/ 1682746 w 2062791"/>
                <a:gd name="connsiteY9" fmla="*/ 1224371 h 2576680"/>
                <a:gd name="connsiteX10" fmla="*/ 1100855 w 2062791"/>
                <a:gd name="connsiteY10" fmla="*/ 1529171 h 2576680"/>
                <a:gd name="connsiteX11" fmla="*/ 712928 w 2062791"/>
                <a:gd name="connsiteY11" fmla="*/ 1238226 h 2576680"/>
                <a:gd name="connsiteX12" fmla="*/ 1336382 w 2062791"/>
                <a:gd name="connsiteY12" fmla="*/ 393099 h 2576680"/>
                <a:gd name="connsiteX13" fmla="*/ 1239401 w 2062791"/>
                <a:gd name="connsiteY13" fmla="*/ 19026 h 2576680"/>
                <a:gd name="connsiteX14" fmla="*/ 491255 w 2062791"/>
                <a:gd name="connsiteY14" fmla="*/ 947280 h 2576680"/>
                <a:gd name="connsiteX15" fmla="*/ 532819 w 2062791"/>
                <a:gd name="connsiteY15" fmla="*/ 393099 h 257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62791" h="2576680">
                  <a:moveTo>
                    <a:pt x="532819" y="393099"/>
                  </a:moveTo>
                  <a:cubicBezTo>
                    <a:pt x="452001" y="529335"/>
                    <a:pt x="50219" y="1591517"/>
                    <a:pt x="6346" y="1764699"/>
                  </a:cubicBezTo>
                  <a:cubicBezTo>
                    <a:pt x="-37527" y="1937881"/>
                    <a:pt x="156437" y="1362916"/>
                    <a:pt x="269582" y="1432189"/>
                  </a:cubicBezTo>
                  <a:cubicBezTo>
                    <a:pt x="382727" y="1501462"/>
                    <a:pt x="618255" y="2009462"/>
                    <a:pt x="685219" y="2180335"/>
                  </a:cubicBezTo>
                  <a:cubicBezTo>
                    <a:pt x="752183" y="2351208"/>
                    <a:pt x="763728" y="2427408"/>
                    <a:pt x="671364" y="2457426"/>
                  </a:cubicBezTo>
                  <a:cubicBezTo>
                    <a:pt x="579000" y="2487444"/>
                    <a:pt x="-23672" y="2341971"/>
                    <a:pt x="131037" y="2360444"/>
                  </a:cubicBezTo>
                  <a:cubicBezTo>
                    <a:pt x="285746" y="2378917"/>
                    <a:pt x="1278655" y="2554408"/>
                    <a:pt x="1599619" y="2568262"/>
                  </a:cubicBezTo>
                  <a:cubicBezTo>
                    <a:pt x="1920583" y="2582117"/>
                    <a:pt x="2098383" y="2598280"/>
                    <a:pt x="2056819" y="2443571"/>
                  </a:cubicBezTo>
                  <a:cubicBezTo>
                    <a:pt x="2015255" y="2288862"/>
                    <a:pt x="1412583" y="1843208"/>
                    <a:pt x="1350237" y="1640008"/>
                  </a:cubicBezTo>
                  <a:cubicBezTo>
                    <a:pt x="1287892" y="1436808"/>
                    <a:pt x="1724310" y="1242844"/>
                    <a:pt x="1682746" y="1224371"/>
                  </a:cubicBezTo>
                  <a:cubicBezTo>
                    <a:pt x="1641182" y="1205898"/>
                    <a:pt x="1262491" y="1526862"/>
                    <a:pt x="1100855" y="1529171"/>
                  </a:cubicBezTo>
                  <a:cubicBezTo>
                    <a:pt x="939219" y="1531480"/>
                    <a:pt x="673674" y="1427571"/>
                    <a:pt x="712928" y="1238226"/>
                  </a:cubicBezTo>
                  <a:cubicBezTo>
                    <a:pt x="752183" y="1048881"/>
                    <a:pt x="1248637" y="596299"/>
                    <a:pt x="1336382" y="393099"/>
                  </a:cubicBezTo>
                  <a:cubicBezTo>
                    <a:pt x="1424128" y="189899"/>
                    <a:pt x="1380256" y="-73338"/>
                    <a:pt x="1239401" y="19026"/>
                  </a:cubicBezTo>
                  <a:cubicBezTo>
                    <a:pt x="1098547" y="111389"/>
                    <a:pt x="606710" y="882626"/>
                    <a:pt x="491255" y="947280"/>
                  </a:cubicBezTo>
                  <a:cubicBezTo>
                    <a:pt x="375800" y="1011934"/>
                    <a:pt x="613637" y="256863"/>
                    <a:pt x="532819" y="39309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7" name="フリーフォーム 1636">
              <a:extLst>
                <a:ext uri="{FF2B5EF4-FFF2-40B4-BE49-F238E27FC236}">
                  <a16:creationId xmlns:a16="http://schemas.microsoft.com/office/drawing/2014/main" id="{9B1EDD08-6E98-1B9D-083E-9D254E409577}"/>
                </a:ext>
              </a:extLst>
            </p:cNvPr>
            <p:cNvSpPr/>
            <p:nvPr/>
          </p:nvSpPr>
          <p:spPr>
            <a:xfrm>
              <a:off x="3832763" y="5557184"/>
              <a:ext cx="304848" cy="752293"/>
            </a:xfrm>
            <a:custGeom>
              <a:avLst/>
              <a:gdLst>
                <a:gd name="connsiteX0" fmla="*/ 101928 w 304848"/>
                <a:gd name="connsiteY0" fmla="*/ 12343 h 752293"/>
                <a:gd name="connsiteX1" fmla="*/ 268182 w 304848"/>
                <a:gd name="connsiteY1" fmla="*/ 289434 h 752293"/>
                <a:gd name="connsiteX2" fmla="*/ 282037 w 304848"/>
                <a:gd name="connsiteY2" fmla="*/ 649652 h 752293"/>
                <a:gd name="connsiteX3" fmla="*/ 4946 w 304848"/>
                <a:gd name="connsiteY3" fmla="*/ 705071 h 752293"/>
                <a:gd name="connsiteX4" fmla="*/ 101928 w 304848"/>
                <a:gd name="connsiteY4" fmla="*/ 12343 h 7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48" h="752293">
                  <a:moveTo>
                    <a:pt x="101928" y="12343"/>
                  </a:moveTo>
                  <a:cubicBezTo>
                    <a:pt x="145801" y="-56930"/>
                    <a:pt x="238164" y="183216"/>
                    <a:pt x="268182" y="289434"/>
                  </a:cubicBezTo>
                  <a:cubicBezTo>
                    <a:pt x="298200" y="395652"/>
                    <a:pt x="325910" y="580379"/>
                    <a:pt x="282037" y="649652"/>
                  </a:cubicBezTo>
                  <a:cubicBezTo>
                    <a:pt x="238164" y="718925"/>
                    <a:pt x="30346" y="808980"/>
                    <a:pt x="4946" y="705071"/>
                  </a:cubicBezTo>
                  <a:cubicBezTo>
                    <a:pt x="-20454" y="601162"/>
                    <a:pt x="58055" y="81616"/>
                    <a:pt x="101928" y="12343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8" name="フリーフォーム 1637">
              <a:extLst>
                <a:ext uri="{FF2B5EF4-FFF2-40B4-BE49-F238E27FC236}">
                  <a16:creationId xmlns:a16="http://schemas.microsoft.com/office/drawing/2014/main" id="{F68053F8-4D7A-89AF-C48A-02F3B9A77A13}"/>
                </a:ext>
              </a:extLst>
            </p:cNvPr>
            <p:cNvSpPr/>
            <p:nvPr/>
          </p:nvSpPr>
          <p:spPr>
            <a:xfrm>
              <a:off x="3488472" y="6690991"/>
              <a:ext cx="429617" cy="774360"/>
            </a:xfrm>
            <a:custGeom>
              <a:avLst/>
              <a:gdLst>
                <a:gd name="connsiteX0" fmla="*/ 155273 w 429617"/>
                <a:gd name="connsiteY0" fmla="*/ 754 h 774360"/>
                <a:gd name="connsiteX1" fmla="*/ 404655 w 429617"/>
                <a:gd name="connsiteY1" fmla="*/ 291700 h 774360"/>
                <a:gd name="connsiteX2" fmla="*/ 376946 w 429617"/>
                <a:gd name="connsiteY2" fmla="*/ 748900 h 774360"/>
                <a:gd name="connsiteX3" fmla="*/ 16728 w 429617"/>
                <a:gd name="connsiteY3" fmla="*/ 679627 h 774360"/>
                <a:gd name="connsiteX4" fmla="*/ 72146 w 429617"/>
                <a:gd name="connsiteY4" fmla="*/ 374827 h 774360"/>
                <a:gd name="connsiteX5" fmla="*/ 155273 w 429617"/>
                <a:gd name="connsiteY5" fmla="*/ 754 h 77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617" h="774360">
                  <a:moveTo>
                    <a:pt x="155273" y="754"/>
                  </a:moveTo>
                  <a:cubicBezTo>
                    <a:pt x="210691" y="-13101"/>
                    <a:pt x="367710" y="167009"/>
                    <a:pt x="404655" y="291700"/>
                  </a:cubicBezTo>
                  <a:cubicBezTo>
                    <a:pt x="441600" y="416391"/>
                    <a:pt x="441600" y="684246"/>
                    <a:pt x="376946" y="748900"/>
                  </a:cubicBezTo>
                  <a:cubicBezTo>
                    <a:pt x="312292" y="813554"/>
                    <a:pt x="67528" y="741972"/>
                    <a:pt x="16728" y="679627"/>
                  </a:cubicBezTo>
                  <a:cubicBezTo>
                    <a:pt x="-34072" y="617282"/>
                    <a:pt x="44437" y="485663"/>
                    <a:pt x="72146" y="374827"/>
                  </a:cubicBezTo>
                  <a:cubicBezTo>
                    <a:pt x="99855" y="263991"/>
                    <a:pt x="99855" y="14609"/>
                    <a:pt x="155273" y="754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9" name="フリーフォーム 1638">
              <a:extLst>
                <a:ext uri="{FF2B5EF4-FFF2-40B4-BE49-F238E27FC236}">
                  <a16:creationId xmlns:a16="http://schemas.microsoft.com/office/drawing/2014/main" id="{B9B86E54-6A33-5DA8-A25E-5E2077EFA255}"/>
                </a:ext>
              </a:extLst>
            </p:cNvPr>
            <p:cNvSpPr/>
            <p:nvPr/>
          </p:nvSpPr>
          <p:spPr>
            <a:xfrm>
              <a:off x="3167247" y="8007591"/>
              <a:ext cx="456119" cy="474752"/>
            </a:xfrm>
            <a:custGeom>
              <a:avLst/>
              <a:gdLst>
                <a:gd name="connsiteX0" fmla="*/ 171698 w 456119"/>
                <a:gd name="connsiteY0" fmla="*/ 336 h 474752"/>
                <a:gd name="connsiteX1" fmla="*/ 407226 w 456119"/>
                <a:gd name="connsiteY1" fmla="*/ 208154 h 474752"/>
                <a:gd name="connsiteX2" fmla="*/ 421080 w 456119"/>
                <a:gd name="connsiteY2" fmla="*/ 415973 h 474752"/>
                <a:gd name="connsiteX3" fmla="*/ 19298 w 456119"/>
                <a:gd name="connsiteY3" fmla="*/ 457536 h 474752"/>
                <a:gd name="connsiteX4" fmla="*/ 74717 w 456119"/>
                <a:gd name="connsiteY4" fmla="*/ 166591 h 474752"/>
                <a:gd name="connsiteX5" fmla="*/ 171698 w 456119"/>
                <a:gd name="connsiteY5" fmla="*/ 336 h 47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119" h="474752">
                  <a:moveTo>
                    <a:pt x="171698" y="336"/>
                  </a:moveTo>
                  <a:cubicBezTo>
                    <a:pt x="227116" y="7263"/>
                    <a:pt x="365662" y="138881"/>
                    <a:pt x="407226" y="208154"/>
                  </a:cubicBezTo>
                  <a:cubicBezTo>
                    <a:pt x="448790" y="277427"/>
                    <a:pt x="485735" y="374409"/>
                    <a:pt x="421080" y="415973"/>
                  </a:cubicBezTo>
                  <a:cubicBezTo>
                    <a:pt x="356425" y="457537"/>
                    <a:pt x="77025" y="499100"/>
                    <a:pt x="19298" y="457536"/>
                  </a:cubicBezTo>
                  <a:cubicBezTo>
                    <a:pt x="-38429" y="415972"/>
                    <a:pt x="49317" y="238173"/>
                    <a:pt x="74717" y="166591"/>
                  </a:cubicBezTo>
                  <a:cubicBezTo>
                    <a:pt x="100117" y="95009"/>
                    <a:pt x="116280" y="-6591"/>
                    <a:pt x="171698" y="33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0" name="フリーフォーム 1639">
              <a:extLst>
                <a:ext uri="{FF2B5EF4-FFF2-40B4-BE49-F238E27FC236}">
                  <a16:creationId xmlns:a16="http://schemas.microsoft.com/office/drawing/2014/main" id="{29D7EDF2-7966-6A2C-454F-36BB86A898AD}"/>
                </a:ext>
              </a:extLst>
            </p:cNvPr>
            <p:cNvSpPr/>
            <p:nvPr/>
          </p:nvSpPr>
          <p:spPr>
            <a:xfrm>
              <a:off x="2742788" y="9057873"/>
              <a:ext cx="603583" cy="681976"/>
            </a:xfrm>
            <a:custGeom>
              <a:avLst/>
              <a:gdLst>
                <a:gd name="connsiteX0" fmla="*/ 332921 w 603583"/>
                <a:gd name="connsiteY0" fmla="*/ 3000 h 681976"/>
                <a:gd name="connsiteX1" fmla="*/ 540739 w 603583"/>
                <a:gd name="connsiteY1" fmla="*/ 307800 h 681976"/>
                <a:gd name="connsiteX2" fmla="*/ 582303 w 603583"/>
                <a:gd name="connsiteY2" fmla="*/ 474054 h 681976"/>
                <a:gd name="connsiteX3" fmla="*/ 235939 w 603583"/>
                <a:gd name="connsiteY3" fmla="*/ 681872 h 681976"/>
                <a:gd name="connsiteX4" fmla="*/ 412 w 603583"/>
                <a:gd name="connsiteY4" fmla="*/ 446345 h 681976"/>
                <a:gd name="connsiteX5" fmla="*/ 291357 w 603583"/>
                <a:gd name="connsiteY5" fmla="*/ 169254 h 681976"/>
                <a:gd name="connsiteX6" fmla="*/ 332921 w 603583"/>
                <a:gd name="connsiteY6" fmla="*/ 3000 h 68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583" h="681976">
                  <a:moveTo>
                    <a:pt x="332921" y="3000"/>
                  </a:moveTo>
                  <a:cubicBezTo>
                    <a:pt x="374485" y="26091"/>
                    <a:pt x="499175" y="229291"/>
                    <a:pt x="540739" y="307800"/>
                  </a:cubicBezTo>
                  <a:cubicBezTo>
                    <a:pt x="582303" y="386309"/>
                    <a:pt x="633103" y="411709"/>
                    <a:pt x="582303" y="474054"/>
                  </a:cubicBezTo>
                  <a:cubicBezTo>
                    <a:pt x="531503" y="536399"/>
                    <a:pt x="332921" y="686490"/>
                    <a:pt x="235939" y="681872"/>
                  </a:cubicBezTo>
                  <a:cubicBezTo>
                    <a:pt x="138957" y="677254"/>
                    <a:pt x="-8824" y="531781"/>
                    <a:pt x="412" y="446345"/>
                  </a:cubicBezTo>
                  <a:cubicBezTo>
                    <a:pt x="9648" y="360909"/>
                    <a:pt x="238248" y="243145"/>
                    <a:pt x="291357" y="169254"/>
                  </a:cubicBezTo>
                  <a:cubicBezTo>
                    <a:pt x="344466" y="95363"/>
                    <a:pt x="291357" y="-20091"/>
                    <a:pt x="332921" y="300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1" name="フリーフォーム 1640">
              <a:extLst>
                <a:ext uri="{FF2B5EF4-FFF2-40B4-BE49-F238E27FC236}">
                  <a16:creationId xmlns:a16="http://schemas.microsoft.com/office/drawing/2014/main" id="{368AAC9F-7DBF-18C4-0AAB-0714F01174AF}"/>
                </a:ext>
              </a:extLst>
            </p:cNvPr>
            <p:cNvSpPr/>
            <p:nvPr/>
          </p:nvSpPr>
          <p:spPr>
            <a:xfrm>
              <a:off x="2783598" y="4363139"/>
              <a:ext cx="771247" cy="4687559"/>
            </a:xfrm>
            <a:custGeom>
              <a:avLst/>
              <a:gdLst>
                <a:gd name="connsiteX0" fmla="*/ 707747 w 771247"/>
                <a:gd name="connsiteY0" fmla="*/ 1043 h 4687559"/>
                <a:gd name="connsiteX1" fmla="*/ 735457 w 771247"/>
                <a:gd name="connsiteY1" fmla="*/ 2287043 h 4687559"/>
                <a:gd name="connsiteX2" fmla="*/ 721602 w 771247"/>
                <a:gd name="connsiteY2" fmla="*/ 2065370 h 4687559"/>
                <a:gd name="connsiteX3" fmla="*/ 125857 w 771247"/>
                <a:gd name="connsiteY3" fmla="*/ 4573043 h 4687559"/>
                <a:gd name="connsiteX4" fmla="*/ 292111 w 771247"/>
                <a:gd name="connsiteY4" fmla="*/ 3963443 h 4687559"/>
                <a:gd name="connsiteX5" fmla="*/ 84293 w 771247"/>
                <a:gd name="connsiteY5" fmla="*/ 1317225 h 4687559"/>
                <a:gd name="connsiteX6" fmla="*/ 42729 w 771247"/>
                <a:gd name="connsiteY6" fmla="*/ 1982243 h 4687559"/>
                <a:gd name="connsiteX7" fmla="*/ 707747 w 771247"/>
                <a:gd name="connsiteY7" fmla="*/ 1043 h 468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247" h="4687559">
                  <a:moveTo>
                    <a:pt x="707747" y="1043"/>
                  </a:moveTo>
                  <a:cubicBezTo>
                    <a:pt x="823202" y="51843"/>
                    <a:pt x="733148" y="1942989"/>
                    <a:pt x="735457" y="2287043"/>
                  </a:cubicBezTo>
                  <a:cubicBezTo>
                    <a:pt x="737766" y="2631097"/>
                    <a:pt x="823202" y="1684370"/>
                    <a:pt x="721602" y="2065370"/>
                  </a:cubicBezTo>
                  <a:cubicBezTo>
                    <a:pt x="620002" y="2446370"/>
                    <a:pt x="197439" y="4256698"/>
                    <a:pt x="125857" y="4573043"/>
                  </a:cubicBezTo>
                  <a:cubicBezTo>
                    <a:pt x="54275" y="4889388"/>
                    <a:pt x="299038" y="4506079"/>
                    <a:pt x="292111" y="3963443"/>
                  </a:cubicBezTo>
                  <a:cubicBezTo>
                    <a:pt x="285184" y="3420807"/>
                    <a:pt x="125857" y="1647425"/>
                    <a:pt x="84293" y="1317225"/>
                  </a:cubicBezTo>
                  <a:cubicBezTo>
                    <a:pt x="42729" y="987025"/>
                    <a:pt x="-56562" y="2194679"/>
                    <a:pt x="42729" y="1982243"/>
                  </a:cubicBezTo>
                  <a:cubicBezTo>
                    <a:pt x="142020" y="1769807"/>
                    <a:pt x="592292" y="-49757"/>
                    <a:pt x="707747" y="10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2" name="フリーフォーム 1641">
              <a:extLst>
                <a:ext uri="{FF2B5EF4-FFF2-40B4-BE49-F238E27FC236}">
                  <a16:creationId xmlns:a16="http://schemas.microsoft.com/office/drawing/2014/main" id="{702144BB-16C4-210D-2B89-28E66922CD3A}"/>
                </a:ext>
              </a:extLst>
            </p:cNvPr>
            <p:cNvSpPr/>
            <p:nvPr/>
          </p:nvSpPr>
          <p:spPr>
            <a:xfrm>
              <a:off x="5816266" y="4942987"/>
              <a:ext cx="973709" cy="4572696"/>
            </a:xfrm>
            <a:custGeom>
              <a:avLst/>
              <a:gdLst>
                <a:gd name="connsiteX0" fmla="*/ 695370 w 973709"/>
                <a:gd name="connsiteY0" fmla="*/ 3086 h 4572696"/>
                <a:gd name="connsiteX1" fmla="*/ 972461 w 973709"/>
                <a:gd name="connsiteY1" fmla="*/ 875922 h 4572696"/>
                <a:gd name="connsiteX2" fmla="*/ 570679 w 973709"/>
                <a:gd name="connsiteY2" fmla="*/ 1721049 h 4572696"/>
                <a:gd name="connsiteX3" fmla="*/ 653807 w 973709"/>
                <a:gd name="connsiteY3" fmla="*/ 1776468 h 4572696"/>
                <a:gd name="connsiteX4" fmla="*/ 16498 w 973709"/>
                <a:gd name="connsiteY4" fmla="*/ 4464249 h 4572696"/>
                <a:gd name="connsiteX5" fmla="*/ 210461 w 973709"/>
                <a:gd name="connsiteY5" fmla="*/ 3743813 h 4572696"/>
                <a:gd name="connsiteX6" fmla="*/ 459843 w 973709"/>
                <a:gd name="connsiteY6" fmla="*/ 972904 h 4572696"/>
                <a:gd name="connsiteX7" fmla="*/ 653807 w 973709"/>
                <a:gd name="connsiteY7" fmla="*/ 598831 h 4572696"/>
                <a:gd name="connsiteX8" fmla="*/ 695370 w 973709"/>
                <a:gd name="connsiteY8" fmla="*/ 3086 h 457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3709" h="4572696">
                  <a:moveTo>
                    <a:pt x="695370" y="3086"/>
                  </a:moveTo>
                  <a:cubicBezTo>
                    <a:pt x="748479" y="49268"/>
                    <a:pt x="993243" y="589595"/>
                    <a:pt x="972461" y="875922"/>
                  </a:cubicBezTo>
                  <a:cubicBezTo>
                    <a:pt x="951679" y="1162249"/>
                    <a:pt x="623788" y="1570958"/>
                    <a:pt x="570679" y="1721049"/>
                  </a:cubicBezTo>
                  <a:cubicBezTo>
                    <a:pt x="517570" y="1871140"/>
                    <a:pt x="746170" y="1319268"/>
                    <a:pt x="653807" y="1776468"/>
                  </a:cubicBezTo>
                  <a:cubicBezTo>
                    <a:pt x="561444" y="2233668"/>
                    <a:pt x="90389" y="4136358"/>
                    <a:pt x="16498" y="4464249"/>
                  </a:cubicBezTo>
                  <a:cubicBezTo>
                    <a:pt x="-57393" y="4792140"/>
                    <a:pt x="136570" y="4325704"/>
                    <a:pt x="210461" y="3743813"/>
                  </a:cubicBezTo>
                  <a:cubicBezTo>
                    <a:pt x="284352" y="3161922"/>
                    <a:pt x="385952" y="1497068"/>
                    <a:pt x="459843" y="972904"/>
                  </a:cubicBezTo>
                  <a:cubicBezTo>
                    <a:pt x="533734" y="448740"/>
                    <a:pt x="612243" y="755849"/>
                    <a:pt x="653807" y="598831"/>
                  </a:cubicBezTo>
                  <a:cubicBezTo>
                    <a:pt x="695371" y="441813"/>
                    <a:pt x="642261" y="-43096"/>
                    <a:pt x="695370" y="308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3" name="フリーフォーム 1642">
              <a:extLst>
                <a:ext uri="{FF2B5EF4-FFF2-40B4-BE49-F238E27FC236}">
                  <a16:creationId xmlns:a16="http://schemas.microsoft.com/office/drawing/2014/main" id="{F4A6EFCB-96DE-008B-7957-E7FBEC5E4D7B}"/>
                </a:ext>
              </a:extLst>
            </p:cNvPr>
            <p:cNvSpPr/>
            <p:nvPr/>
          </p:nvSpPr>
          <p:spPr>
            <a:xfrm>
              <a:off x="2166600" y="4280964"/>
              <a:ext cx="977826" cy="5684364"/>
            </a:xfrm>
            <a:custGeom>
              <a:avLst/>
              <a:gdLst>
                <a:gd name="connsiteX0" fmla="*/ 770564 w 977826"/>
                <a:gd name="connsiteY0" fmla="*/ 91 h 5684364"/>
                <a:gd name="connsiteX1" fmla="*/ 147109 w 977826"/>
                <a:gd name="connsiteY1" fmla="*/ 1884309 h 5684364"/>
                <a:gd name="connsiteX2" fmla="*/ 36273 w 977826"/>
                <a:gd name="connsiteY2" fmla="*/ 3643836 h 5684364"/>
                <a:gd name="connsiteX3" fmla="*/ 50127 w 977826"/>
                <a:gd name="connsiteY3" fmla="*/ 3851654 h 5684364"/>
                <a:gd name="connsiteX4" fmla="*/ 8564 w 977826"/>
                <a:gd name="connsiteY4" fmla="*/ 5680454 h 5684364"/>
                <a:gd name="connsiteX5" fmla="*/ 244091 w 977826"/>
                <a:gd name="connsiteY5" fmla="*/ 4253436 h 5684364"/>
                <a:gd name="connsiteX6" fmla="*/ 964527 w 977826"/>
                <a:gd name="connsiteY6" fmla="*/ 1551800 h 5684364"/>
                <a:gd name="connsiteX7" fmla="*/ 715145 w 977826"/>
                <a:gd name="connsiteY7" fmla="*/ 1801181 h 5684364"/>
                <a:gd name="connsiteX8" fmla="*/ 770564 w 977826"/>
                <a:gd name="connsiteY8" fmla="*/ 91 h 568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7826" h="5684364">
                  <a:moveTo>
                    <a:pt x="770564" y="91"/>
                  </a:moveTo>
                  <a:cubicBezTo>
                    <a:pt x="675891" y="13946"/>
                    <a:pt x="269491" y="1277018"/>
                    <a:pt x="147109" y="1884309"/>
                  </a:cubicBezTo>
                  <a:cubicBezTo>
                    <a:pt x="24727" y="2491600"/>
                    <a:pt x="52437" y="3315945"/>
                    <a:pt x="36273" y="3643836"/>
                  </a:cubicBezTo>
                  <a:cubicBezTo>
                    <a:pt x="20109" y="3971727"/>
                    <a:pt x="54745" y="3512218"/>
                    <a:pt x="50127" y="3851654"/>
                  </a:cubicBezTo>
                  <a:cubicBezTo>
                    <a:pt x="45509" y="4191090"/>
                    <a:pt x="-23763" y="5613491"/>
                    <a:pt x="8564" y="5680454"/>
                  </a:cubicBezTo>
                  <a:cubicBezTo>
                    <a:pt x="40891" y="5747417"/>
                    <a:pt x="84764" y="4941545"/>
                    <a:pt x="244091" y="4253436"/>
                  </a:cubicBezTo>
                  <a:cubicBezTo>
                    <a:pt x="403418" y="3565327"/>
                    <a:pt x="886018" y="1960509"/>
                    <a:pt x="964527" y="1551800"/>
                  </a:cubicBezTo>
                  <a:cubicBezTo>
                    <a:pt x="1043036" y="1143091"/>
                    <a:pt x="749781" y="2057490"/>
                    <a:pt x="715145" y="1801181"/>
                  </a:cubicBezTo>
                  <a:cubicBezTo>
                    <a:pt x="680509" y="1544872"/>
                    <a:pt x="865237" y="-13764"/>
                    <a:pt x="770564" y="9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4" name="フリーフォーム 1643">
              <a:extLst>
                <a:ext uri="{FF2B5EF4-FFF2-40B4-BE49-F238E27FC236}">
                  <a16:creationId xmlns:a16="http://schemas.microsoft.com/office/drawing/2014/main" id="{2E50AD56-3816-D178-71CC-8A1D46F05729}"/>
                </a:ext>
              </a:extLst>
            </p:cNvPr>
            <p:cNvSpPr/>
            <p:nvPr/>
          </p:nvSpPr>
          <p:spPr>
            <a:xfrm>
              <a:off x="1818044" y="4222749"/>
              <a:ext cx="1687156" cy="1542525"/>
            </a:xfrm>
            <a:custGeom>
              <a:avLst/>
              <a:gdLst>
                <a:gd name="connsiteX0" fmla="*/ 1687156 w 1687156"/>
                <a:gd name="connsiteY0" fmla="*/ 2887 h 1542525"/>
                <a:gd name="connsiteX1" fmla="*/ 357120 w 1687156"/>
                <a:gd name="connsiteY1" fmla="*/ 335396 h 1542525"/>
                <a:gd name="connsiteX2" fmla="*/ 10756 w 1687156"/>
                <a:gd name="connsiteY2" fmla="*/ 390815 h 1542525"/>
                <a:gd name="connsiteX3" fmla="*/ 648065 w 1687156"/>
                <a:gd name="connsiteY3" fmla="*/ 363106 h 1542525"/>
                <a:gd name="connsiteX4" fmla="*/ 287847 w 1687156"/>
                <a:gd name="connsiteY4" fmla="*/ 834160 h 1542525"/>
                <a:gd name="connsiteX5" fmla="*/ 163156 w 1687156"/>
                <a:gd name="connsiteY5" fmla="*/ 1540742 h 1542525"/>
                <a:gd name="connsiteX6" fmla="*/ 509520 w 1687156"/>
                <a:gd name="connsiteY6" fmla="*/ 612487 h 1542525"/>
                <a:gd name="connsiteX7" fmla="*/ 357120 w 1687156"/>
                <a:gd name="connsiteY7" fmla="*/ 196851 h 1542525"/>
                <a:gd name="connsiteX8" fmla="*/ 1687156 w 1687156"/>
                <a:gd name="connsiteY8" fmla="*/ 2887 h 154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156" h="1542525">
                  <a:moveTo>
                    <a:pt x="1687156" y="2887"/>
                  </a:moveTo>
                  <a:cubicBezTo>
                    <a:pt x="1687156" y="25978"/>
                    <a:pt x="636520" y="270741"/>
                    <a:pt x="357120" y="335396"/>
                  </a:cubicBezTo>
                  <a:cubicBezTo>
                    <a:pt x="77720" y="400051"/>
                    <a:pt x="-37735" y="386197"/>
                    <a:pt x="10756" y="390815"/>
                  </a:cubicBezTo>
                  <a:cubicBezTo>
                    <a:pt x="59247" y="395433"/>
                    <a:pt x="601883" y="289215"/>
                    <a:pt x="648065" y="363106"/>
                  </a:cubicBezTo>
                  <a:cubicBezTo>
                    <a:pt x="694247" y="436997"/>
                    <a:pt x="368665" y="637887"/>
                    <a:pt x="287847" y="834160"/>
                  </a:cubicBezTo>
                  <a:cubicBezTo>
                    <a:pt x="207029" y="1030433"/>
                    <a:pt x="126211" y="1577687"/>
                    <a:pt x="163156" y="1540742"/>
                  </a:cubicBezTo>
                  <a:cubicBezTo>
                    <a:pt x="200101" y="1503797"/>
                    <a:pt x="477193" y="836469"/>
                    <a:pt x="509520" y="612487"/>
                  </a:cubicBezTo>
                  <a:cubicBezTo>
                    <a:pt x="541847" y="388505"/>
                    <a:pt x="160847" y="293833"/>
                    <a:pt x="357120" y="196851"/>
                  </a:cubicBezTo>
                  <a:cubicBezTo>
                    <a:pt x="553393" y="99869"/>
                    <a:pt x="1687156" y="-20204"/>
                    <a:pt x="1687156" y="288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5" name="フリーフォーム 1644">
              <a:extLst>
                <a:ext uri="{FF2B5EF4-FFF2-40B4-BE49-F238E27FC236}">
                  <a16:creationId xmlns:a16="http://schemas.microsoft.com/office/drawing/2014/main" id="{9C14DD4E-77C4-C7D9-A947-087CD827E234}"/>
                </a:ext>
              </a:extLst>
            </p:cNvPr>
            <p:cNvSpPr/>
            <p:nvPr/>
          </p:nvSpPr>
          <p:spPr>
            <a:xfrm>
              <a:off x="5541616" y="5444401"/>
              <a:ext cx="265786" cy="2745065"/>
            </a:xfrm>
            <a:custGeom>
              <a:avLst/>
              <a:gdLst>
                <a:gd name="connsiteX0" fmla="*/ 208020 w 265786"/>
                <a:gd name="connsiteY0" fmla="*/ 166690 h 2745065"/>
                <a:gd name="connsiteX1" fmla="*/ 202 w 265786"/>
                <a:gd name="connsiteY1" fmla="*/ 2743635 h 2745065"/>
                <a:gd name="connsiteX2" fmla="*/ 249584 w 265786"/>
                <a:gd name="connsiteY2" fmla="*/ 526908 h 2745065"/>
                <a:gd name="connsiteX3" fmla="*/ 208020 w 265786"/>
                <a:gd name="connsiteY3" fmla="*/ 166690 h 274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786" h="2745065">
                  <a:moveTo>
                    <a:pt x="208020" y="166690"/>
                  </a:moveTo>
                  <a:cubicBezTo>
                    <a:pt x="166456" y="536144"/>
                    <a:pt x="-6725" y="2683599"/>
                    <a:pt x="202" y="2743635"/>
                  </a:cubicBezTo>
                  <a:cubicBezTo>
                    <a:pt x="7129" y="2803671"/>
                    <a:pt x="210330" y="956399"/>
                    <a:pt x="249584" y="526908"/>
                  </a:cubicBezTo>
                  <a:cubicBezTo>
                    <a:pt x="288838" y="97417"/>
                    <a:pt x="249584" y="-202764"/>
                    <a:pt x="208020" y="16669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6" name="フリーフォーム 1645">
              <a:extLst>
                <a:ext uri="{FF2B5EF4-FFF2-40B4-BE49-F238E27FC236}">
                  <a16:creationId xmlns:a16="http://schemas.microsoft.com/office/drawing/2014/main" id="{76E4107F-2759-FE29-7DED-5310FA04989B}"/>
                </a:ext>
              </a:extLst>
            </p:cNvPr>
            <p:cNvSpPr/>
            <p:nvPr/>
          </p:nvSpPr>
          <p:spPr>
            <a:xfrm>
              <a:off x="5553843" y="8720720"/>
              <a:ext cx="864262" cy="2646580"/>
            </a:xfrm>
            <a:custGeom>
              <a:avLst/>
              <a:gdLst>
                <a:gd name="connsiteX0" fmla="*/ 1830 w 864262"/>
                <a:gd name="connsiteY0" fmla="*/ 7644 h 2646580"/>
                <a:gd name="connsiteX1" fmla="*/ 611430 w 864262"/>
                <a:gd name="connsiteY1" fmla="*/ 2626153 h 2646580"/>
                <a:gd name="connsiteX2" fmla="*/ 680702 w 864262"/>
                <a:gd name="connsiteY2" fmla="*/ 1254553 h 2646580"/>
                <a:gd name="connsiteX3" fmla="*/ 833102 w 864262"/>
                <a:gd name="connsiteY3" fmla="*/ 1808735 h 2646580"/>
                <a:gd name="connsiteX4" fmla="*/ 1830 w 864262"/>
                <a:gd name="connsiteY4" fmla="*/ 7644 h 264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262" h="2646580">
                  <a:moveTo>
                    <a:pt x="1830" y="7644"/>
                  </a:moveTo>
                  <a:cubicBezTo>
                    <a:pt x="-35115" y="143880"/>
                    <a:pt x="498285" y="2418335"/>
                    <a:pt x="611430" y="2626153"/>
                  </a:cubicBezTo>
                  <a:cubicBezTo>
                    <a:pt x="724575" y="2833971"/>
                    <a:pt x="643757" y="1390789"/>
                    <a:pt x="680702" y="1254553"/>
                  </a:cubicBezTo>
                  <a:cubicBezTo>
                    <a:pt x="717647" y="1118317"/>
                    <a:pt x="946247" y="2018862"/>
                    <a:pt x="833102" y="1808735"/>
                  </a:cubicBezTo>
                  <a:cubicBezTo>
                    <a:pt x="719957" y="1598608"/>
                    <a:pt x="38775" y="-128592"/>
                    <a:pt x="1830" y="764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47" name="グループ化 1646">
            <a:extLst>
              <a:ext uri="{FF2B5EF4-FFF2-40B4-BE49-F238E27FC236}">
                <a16:creationId xmlns:a16="http://schemas.microsoft.com/office/drawing/2014/main" id="{21C1D146-93B9-235C-20EB-1D49040C807B}"/>
              </a:ext>
            </a:extLst>
          </p:cNvPr>
          <p:cNvGrpSpPr/>
          <p:nvPr/>
        </p:nvGrpSpPr>
        <p:grpSpPr>
          <a:xfrm>
            <a:off x="4583441" y="570388"/>
            <a:ext cx="5014905" cy="2763560"/>
            <a:chOff x="3182442" y="1107364"/>
            <a:chExt cx="7437430" cy="4098539"/>
          </a:xfrm>
        </p:grpSpPr>
        <p:sp>
          <p:nvSpPr>
            <p:cNvPr id="1648" name="フリーフォーム 1647">
              <a:extLst>
                <a:ext uri="{FF2B5EF4-FFF2-40B4-BE49-F238E27FC236}">
                  <a16:creationId xmlns:a16="http://schemas.microsoft.com/office/drawing/2014/main" id="{B82A350D-EC41-B2FF-EE7D-64B80FEB6A73}"/>
                </a:ext>
              </a:extLst>
            </p:cNvPr>
            <p:cNvSpPr/>
            <p:nvPr/>
          </p:nvSpPr>
          <p:spPr>
            <a:xfrm>
              <a:off x="3540452" y="1107364"/>
              <a:ext cx="1274893" cy="1027812"/>
            </a:xfrm>
            <a:custGeom>
              <a:avLst/>
              <a:gdLst>
                <a:gd name="connsiteX0" fmla="*/ 1212170 w 1274893"/>
                <a:gd name="connsiteY0" fmla="*/ 44103 h 1027812"/>
                <a:gd name="connsiteX1" fmla="*/ 331637 w 1274893"/>
                <a:gd name="connsiteY1" fmla="*/ 777880 h 1027812"/>
                <a:gd name="connsiteX2" fmla="*/ 38126 w 1274893"/>
                <a:gd name="connsiteY2" fmla="*/ 777880 h 1027812"/>
                <a:gd name="connsiteX3" fmla="*/ 1110570 w 1274893"/>
                <a:gd name="connsiteY3" fmla="*/ 1026236 h 1027812"/>
                <a:gd name="connsiteX4" fmla="*/ 659015 w 1274893"/>
                <a:gd name="connsiteY4" fmla="*/ 879480 h 1027812"/>
                <a:gd name="connsiteX5" fmla="*/ 354215 w 1274893"/>
                <a:gd name="connsiteY5" fmla="*/ 789169 h 1027812"/>
                <a:gd name="connsiteX6" fmla="*/ 850926 w 1274893"/>
                <a:gd name="connsiteY6" fmla="*/ 269880 h 1027812"/>
                <a:gd name="connsiteX7" fmla="*/ 1167015 w 1274893"/>
                <a:gd name="connsiteY7" fmla="*/ 100547 h 1027812"/>
                <a:gd name="connsiteX8" fmla="*/ 1212170 w 1274893"/>
                <a:gd name="connsiteY8" fmla="*/ 44103 h 102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4893" h="1027812">
                  <a:moveTo>
                    <a:pt x="1212170" y="44103"/>
                  </a:moveTo>
                  <a:cubicBezTo>
                    <a:pt x="1072940" y="156992"/>
                    <a:pt x="527311" y="655584"/>
                    <a:pt x="331637" y="777880"/>
                  </a:cubicBezTo>
                  <a:cubicBezTo>
                    <a:pt x="135963" y="900176"/>
                    <a:pt x="-91696" y="736487"/>
                    <a:pt x="38126" y="777880"/>
                  </a:cubicBezTo>
                  <a:cubicBezTo>
                    <a:pt x="167948" y="819273"/>
                    <a:pt x="1007088" y="1009303"/>
                    <a:pt x="1110570" y="1026236"/>
                  </a:cubicBezTo>
                  <a:cubicBezTo>
                    <a:pt x="1214052" y="1043169"/>
                    <a:pt x="785074" y="918991"/>
                    <a:pt x="659015" y="879480"/>
                  </a:cubicBezTo>
                  <a:cubicBezTo>
                    <a:pt x="532956" y="839969"/>
                    <a:pt x="322230" y="890769"/>
                    <a:pt x="354215" y="789169"/>
                  </a:cubicBezTo>
                  <a:cubicBezTo>
                    <a:pt x="386200" y="687569"/>
                    <a:pt x="715459" y="384650"/>
                    <a:pt x="850926" y="269880"/>
                  </a:cubicBezTo>
                  <a:cubicBezTo>
                    <a:pt x="986393" y="155110"/>
                    <a:pt x="1110571" y="134414"/>
                    <a:pt x="1167015" y="100547"/>
                  </a:cubicBezTo>
                  <a:cubicBezTo>
                    <a:pt x="1223459" y="66680"/>
                    <a:pt x="1351400" y="-68786"/>
                    <a:pt x="1212170" y="4410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9" name="フリーフォーム 1648">
              <a:extLst>
                <a:ext uri="{FF2B5EF4-FFF2-40B4-BE49-F238E27FC236}">
                  <a16:creationId xmlns:a16="http://schemas.microsoft.com/office/drawing/2014/main" id="{F5B78741-CDD7-9CA1-0FE5-67FA0C46B810}"/>
                </a:ext>
              </a:extLst>
            </p:cNvPr>
            <p:cNvSpPr/>
            <p:nvPr/>
          </p:nvSpPr>
          <p:spPr>
            <a:xfrm>
              <a:off x="4458489" y="1252175"/>
              <a:ext cx="1964276" cy="469464"/>
            </a:xfrm>
            <a:custGeom>
              <a:avLst/>
              <a:gdLst>
                <a:gd name="connsiteX0" fmla="*/ 622 w 1964276"/>
                <a:gd name="connsiteY0" fmla="*/ 892 h 469464"/>
                <a:gd name="connsiteX1" fmla="*/ 1829422 w 1964276"/>
                <a:gd name="connsiteY1" fmla="*/ 452447 h 469464"/>
                <a:gd name="connsiteX2" fmla="*/ 1626222 w 1964276"/>
                <a:gd name="connsiteY2" fmla="*/ 339558 h 469464"/>
                <a:gd name="connsiteX3" fmla="*/ 622 w 1964276"/>
                <a:gd name="connsiteY3" fmla="*/ 892 h 46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4276" h="469464">
                  <a:moveTo>
                    <a:pt x="622" y="892"/>
                  </a:moveTo>
                  <a:cubicBezTo>
                    <a:pt x="34489" y="19707"/>
                    <a:pt x="1558489" y="396003"/>
                    <a:pt x="1829422" y="452447"/>
                  </a:cubicBezTo>
                  <a:cubicBezTo>
                    <a:pt x="2100355" y="508891"/>
                    <a:pt x="1927259" y="412936"/>
                    <a:pt x="1626222" y="339558"/>
                  </a:cubicBezTo>
                  <a:cubicBezTo>
                    <a:pt x="1325185" y="266180"/>
                    <a:pt x="-33245" y="-17923"/>
                    <a:pt x="622" y="89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0" name="フリーフォーム 1649">
              <a:extLst>
                <a:ext uri="{FF2B5EF4-FFF2-40B4-BE49-F238E27FC236}">
                  <a16:creationId xmlns:a16="http://schemas.microsoft.com/office/drawing/2014/main" id="{48864A1D-108A-DE4A-42C4-134A779C9D20}"/>
                </a:ext>
              </a:extLst>
            </p:cNvPr>
            <p:cNvSpPr/>
            <p:nvPr/>
          </p:nvSpPr>
          <p:spPr>
            <a:xfrm>
              <a:off x="4511348" y="1542086"/>
              <a:ext cx="581942" cy="565499"/>
            </a:xfrm>
            <a:custGeom>
              <a:avLst/>
              <a:gdLst>
                <a:gd name="connsiteX0" fmla="*/ 579941 w 581942"/>
                <a:gd name="connsiteY0" fmla="*/ 4492 h 565499"/>
                <a:gd name="connsiteX1" fmla="*/ 15496 w 581942"/>
                <a:gd name="connsiteY1" fmla="*/ 557647 h 565499"/>
                <a:gd name="connsiteX2" fmla="*/ 196119 w 581942"/>
                <a:gd name="connsiteY2" fmla="*/ 309292 h 565499"/>
                <a:gd name="connsiteX3" fmla="*/ 579941 w 581942"/>
                <a:gd name="connsiteY3" fmla="*/ 4492 h 56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942" h="565499">
                  <a:moveTo>
                    <a:pt x="579941" y="4492"/>
                  </a:moveTo>
                  <a:cubicBezTo>
                    <a:pt x="549837" y="45884"/>
                    <a:pt x="79466" y="506847"/>
                    <a:pt x="15496" y="557647"/>
                  </a:cubicBezTo>
                  <a:cubicBezTo>
                    <a:pt x="-48474" y="608447"/>
                    <a:pt x="100163" y="399603"/>
                    <a:pt x="196119" y="309292"/>
                  </a:cubicBezTo>
                  <a:cubicBezTo>
                    <a:pt x="292075" y="218981"/>
                    <a:pt x="610045" y="-36900"/>
                    <a:pt x="579941" y="449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1" name="フリーフォーム 1650">
              <a:extLst>
                <a:ext uri="{FF2B5EF4-FFF2-40B4-BE49-F238E27FC236}">
                  <a16:creationId xmlns:a16="http://schemas.microsoft.com/office/drawing/2014/main" id="{52E38FF7-02A4-F1D4-C8B0-DCB2C736A0D6}"/>
                </a:ext>
              </a:extLst>
            </p:cNvPr>
            <p:cNvSpPr/>
            <p:nvPr/>
          </p:nvSpPr>
          <p:spPr>
            <a:xfrm>
              <a:off x="4998835" y="1564325"/>
              <a:ext cx="616945" cy="129331"/>
            </a:xfrm>
            <a:custGeom>
              <a:avLst/>
              <a:gdLst>
                <a:gd name="connsiteX0" fmla="*/ 2143 w 616945"/>
                <a:gd name="connsiteY0" fmla="*/ 4831 h 129331"/>
                <a:gd name="connsiteX1" fmla="*/ 600454 w 616945"/>
                <a:gd name="connsiteY1" fmla="*/ 129008 h 129331"/>
                <a:gd name="connsiteX2" fmla="*/ 408543 w 616945"/>
                <a:gd name="connsiteY2" fmla="*/ 38697 h 129331"/>
                <a:gd name="connsiteX3" fmla="*/ 2143 w 616945"/>
                <a:gd name="connsiteY3" fmla="*/ 4831 h 1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945" h="129331">
                  <a:moveTo>
                    <a:pt x="2143" y="4831"/>
                  </a:moveTo>
                  <a:cubicBezTo>
                    <a:pt x="34128" y="19883"/>
                    <a:pt x="532721" y="123364"/>
                    <a:pt x="600454" y="129008"/>
                  </a:cubicBezTo>
                  <a:cubicBezTo>
                    <a:pt x="668187" y="134652"/>
                    <a:pt x="512024" y="65038"/>
                    <a:pt x="408543" y="38697"/>
                  </a:cubicBezTo>
                  <a:cubicBezTo>
                    <a:pt x="305062" y="12356"/>
                    <a:pt x="-29842" y="-10221"/>
                    <a:pt x="2143" y="483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2" name="フリーフォーム 1651">
              <a:extLst>
                <a:ext uri="{FF2B5EF4-FFF2-40B4-BE49-F238E27FC236}">
                  <a16:creationId xmlns:a16="http://schemas.microsoft.com/office/drawing/2014/main" id="{F52B8824-21A7-2252-C7A4-6BA0FBF0D039}"/>
                </a:ext>
              </a:extLst>
            </p:cNvPr>
            <p:cNvSpPr/>
            <p:nvPr/>
          </p:nvSpPr>
          <p:spPr>
            <a:xfrm>
              <a:off x="3322437" y="1620467"/>
              <a:ext cx="2227012" cy="2094117"/>
            </a:xfrm>
            <a:custGeom>
              <a:avLst/>
              <a:gdLst>
                <a:gd name="connsiteX0" fmla="*/ 2197830 w 2227012"/>
                <a:gd name="connsiteY0" fmla="*/ 39000 h 2094117"/>
                <a:gd name="connsiteX1" fmla="*/ 19074 w 2227012"/>
                <a:gd name="connsiteY1" fmla="*/ 2082289 h 2094117"/>
                <a:gd name="connsiteX2" fmla="*/ 1193119 w 2227012"/>
                <a:gd name="connsiteY2" fmla="*/ 840511 h 2094117"/>
                <a:gd name="connsiteX3" fmla="*/ 2197830 w 2227012"/>
                <a:gd name="connsiteY3" fmla="*/ 39000 h 209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7012" h="2094117">
                  <a:moveTo>
                    <a:pt x="2197830" y="39000"/>
                  </a:moveTo>
                  <a:cubicBezTo>
                    <a:pt x="2002156" y="245963"/>
                    <a:pt x="186526" y="1948704"/>
                    <a:pt x="19074" y="2082289"/>
                  </a:cubicBezTo>
                  <a:cubicBezTo>
                    <a:pt x="-148378" y="2215874"/>
                    <a:pt x="831874" y="1181059"/>
                    <a:pt x="1193119" y="840511"/>
                  </a:cubicBezTo>
                  <a:cubicBezTo>
                    <a:pt x="1554363" y="499963"/>
                    <a:pt x="2393504" y="-167963"/>
                    <a:pt x="2197830" y="390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3" name="フリーフォーム 1652">
              <a:extLst>
                <a:ext uri="{FF2B5EF4-FFF2-40B4-BE49-F238E27FC236}">
                  <a16:creationId xmlns:a16="http://schemas.microsoft.com/office/drawing/2014/main" id="{5489B256-37BE-E1D8-B2FD-D53698EEC22D}"/>
                </a:ext>
              </a:extLst>
            </p:cNvPr>
            <p:cNvSpPr/>
            <p:nvPr/>
          </p:nvSpPr>
          <p:spPr>
            <a:xfrm>
              <a:off x="3889456" y="1572692"/>
              <a:ext cx="2514657" cy="2342421"/>
            </a:xfrm>
            <a:custGeom>
              <a:avLst/>
              <a:gdLst>
                <a:gd name="connsiteX0" fmla="*/ 2511344 w 2514657"/>
                <a:gd name="connsiteY0" fmla="*/ 7752 h 2342421"/>
                <a:gd name="connsiteX1" fmla="*/ 897033 w 2514657"/>
                <a:gd name="connsiteY1" fmla="*/ 1486597 h 2342421"/>
                <a:gd name="connsiteX2" fmla="*/ 5211 w 2514657"/>
                <a:gd name="connsiteY2" fmla="*/ 2333264 h 2342421"/>
                <a:gd name="connsiteX3" fmla="*/ 1280855 w 2514657"/>
                <a:gd name="connsiteY3" fmla="*/ 967308 h 2342421"/>
                <a:gd name="connsiteX4" fmla="*/ 2511344 w 2514657"/>
                <a:gd name="connsiteY4" fmla="*/ 7752 h 234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657" h="2342421">
                  <a:moveTo>
                    <a:pt x="2511344" y="7752"/>
                  </a:moveTo>
                  <a:cubicBezTo>
                    <a:pt x="2447374" y="94300"/>
                    <a:pt x="1314722" y="1099012"/>
                    <a:pt x="897033" y="1486597"/>
                  </a:cubicBezTo>
                  <a:cubicBezTo>
                    <a:pt x="479344" y="1874182"/>
                    <a:pt x="-58759" y="2419812"/>
                    <a:pt x="5211" y="2333264"/>
                  </a:cubicBezTo>
                  <a:cubicBezTo>
                    <a:pt x="69181" y="2246716"/>
                    <a:pt x="865048" y="1354893"/>
                    <a:pt x="1280855" y="967308"/>
                  </a:cubicBezTo>
                  <a:cubicBezTo>
                    <a:pt x="1696662" y="579723"/>
                    <a:pt x="2575314" y="-78796"/>
                    <a:pt x="2511344" y="775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4" name="フリーフォーム 1653">
              <a:extLst>
                <a:ext uri="{FF2B5EF4-FFF2-40B4-BE49-F238E27FC236}">
                  <a16:creationId xmlns:a16="http://schemas.microsoft.com/office/drawing/2014/main" id="{04E7AD84-3E48-87DF-C849-3F6429445D46}"/>
                </a:ext>
              </a:extLst>
            </p:cNvPr>
            <p:cNvSpPr/>
            <p:nvPr/>
          </p:nvSpPr>
          <p:spPr>
            <a:xfrm>
              <a:off x="3182442" y="3655699"/>
              <a:ext cx="888988" cy="265418"/>
            </a:xfrm>
            <a:custGeom>
              <a:avLst/>
              <a:gdLst>
                <a:gd name="connsiteX0" fmla="*/ 1025 w 888988"/>
                <a:gd name="connsiteY0" fmla="*/ 1901 h 265418"/>
                <a:gd name="connsiteX1" fmla="*/ 847691 w 888988"/>
                <a:gd name="connsiteY1" fmla="*/ 261545 h 265418"/>
                <a:gd name="connsiteX2" fmla="*/ 678358 w 888988"/>
                <a:gd name="connsiteY2" fmla="*/ 148657 h 265418"/>
                <a:gd name="connsiteX3" fmla="*/ 1025 w 888988"/>
                <a:gd name="connsiteY3" fmla="*/ 1901 h 26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988" h="265418">
                  <a:moveTo>
                    <a:pt x="1025" y="1901"/>
                  </a:moveTo>
                  <a:cubicBezTo>
                    <a:pt x="29247" y="20716"/>
                    <a:pt x="734802" y="237086"/>
                    <a:pt x="847691" y="261545"/>
                  </a:cubicBezTo>
                  <a:cubicBezTo>
                    <a:pt x="960580" y="286004"/>
                    <a:pt x="821351" y="188168"/>
                    <a:pt x="678358" y="148657"/>
                  </a:cubicBezTo>
                  <a:cubicBezTo>
                    <a:pt x="535366" y="109146"/>
                    <a:pt x="-27197" y="-16914"/>
                    <a:pt x="1025" y="190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5" name="フリーフォーム 1654">
              <a:extLst>
                <a:ext uri="{FF2B5EF4-FFF2-40B4-BE49-F238E27FC236}">
                  <a16:creationId xmlns:a16="http://schemas.microsoft.com/office/drawing/2014/main" id="{8232A394-3057-F70D-4C9E-CF64041711AA}"/>
                </a:ext>
              </a:extLst>
            </p:cNvPr>
            <p:cNvSpPr/>
            <p:nvPr/>
          </p:nvSpPr>
          <p:spPr>
            <a:xfrm>
              <a:off x="4620943" y="2158300"/>
              <a:ext cx="1433457" cy="1234120"/>
            </a:xfrm>
            <a:custGeom>
              <a:avLst/>
              <a:gdLst>
                <a:gd name="connsiteX0" fmla="*/ 1418613 w 1433457"/>
                <a:gd name="connsiteY0" fmla="*/ 9167 h 1234120"/>
                <a:gd name="connsiteX1" fmla="*/ 628390 w 1433457"/>
                <a:gd name="connsiteY1" fmla="*/ 709078 h 1234120"/>
                <a:gd name="connsiteX2" fmla="*/ 7501 w 1433457"/>
                <a:gd name="connsiteY2" fmla="*/ 1228367 h 1234120"/>
                <a:gd name="connsiteX3" fmla="*/ 1057368 w 1433457"/>
                <a:gd name="connsiteY3" fmla="*/ 370411 h 1234120"/>
                <a:gd name="connsiteX4" fmla="*/ 1418613 w 1433457"/>
                <a:gd name="connsiteY4" fmla="*/ 9167 h 123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457" h="1234120">
                  <a:moveTo>
                    <a:pt x="1418613" y="9167"/>
                  </a:moveTo>
                  <a:cubicBezTo>
                    <a:pt x="1347117" y="65612"/>
                    <a:pt x="863575" y="505878"/>
                    <a:pt x="628390" y="709078"/>
                  </a:cubicBezTo>
                  <a:cubicBezTo>
                    <a:pt x="393205" y="912278"/>
                    <a:pt x="-63995" y="1284812"/>
                    <a:pt x="7501" y="1228367"/>
                  </a:cubicBezTo>
                  <a:cubicBezTo>
                    <a:pt x="78997" y="1171923"/>
                    <a:pt x="822183" y="573611"/>
                    <a:pt x="1057368" y="370411"/>
                  </a:cubicBezTo>
                  <a:cubicBezTo>
                    <a:pt x="1292553" y="167211"/>
                    <a:pt x="1490109" y="-47278"/>
                    <a:pt x="1418613" y="916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6" name="フリーフォーム 1655">
              <a:extLst>
                <a:ext uri="{FF2B5EF4-FFF2-40B4-BE49-F238E27FC236}">
                  <a16:creationId xmlns:a16="http://schemas.microsoft.com/office/drawing/2014/main" id="{079BB2E9-AE51-6B4E-D0CA-D2E9998657CF}"/>
                </a:ext>
              </a:extLst>
            </p:cNvPr>
            <p:cNvSpPr/>
            <p:nvPr/>
          </p:nvSpPr>
          <p:spPr>
            <a:xfrm>
              <a:off x="5999133" y="2174673"/>
              <a:ext cx="1207295" cy="248741"/>
            </a:xfrm>
            <a:custGeom>
              <a:avLst/>
              <a:gdLst>
                <a:gd name="connsiteX0" fmla="*/ 17978 w 1207295"/>
                <a:gd name="connsiteY0" fmla="*/ 1958 h 248741"/>
                <a:gd name="connsiteX1" fmla="*/ 1018439 w 1207295"/>
                <a:gd name="connsiteY1" fmla="*/ 206353 h 248741"/>
                <a:gd name="connsiteX2" fmla="*/ 1197733 w 1207295"/>
                <a:gd name="connsiteY2" fmla="*/ 242212 h 248741"/>
                <a:gd name="connsiteX3" fmla="*/ 1100914 w 1207295"/>
                <a:gd name="connsiteY3" fmla="*/ 235040 h 248741"/>
                <a:gd name="connsiteX4" fmla="*/ 426768 w 1207295"/>
                <a:gd name="connsiteY4" fmla="*/ 109534 h 248741"/>
                <a:gd name="connsiteX5" fmla="*/ 17978 w 1207295"/>
                <a:gd name="connsiteY5" fmla="*/ 1958 h 24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7295" h="248741">
                  <a:moveTo>
                    <a:pt x="17978" y="1958"/>
                  </a:moveTo>
                  <a:cubicBezTo>
                    <a:pt x="116590" y="18095"/>
                    <a:pt x="1018439" y="206353"/>
                    <a:pt x="1018439" y="206353"/>
                  </a:cubicBezTo>
                  <a:cubicBezTo>
                    <a:pt x="1215065" y="246395"/>
                    <a:pt x="1183987" y="237431"/>
                    <a:pt x="1197733" y="242212"/>
                  </a:cubicBezTo>
                  <a:cubicBezTo>
                    <a:pt x="1211479" y="246993"/>
                    <a:pt x="1229408" y="257153"/>
                    <a:pt x="1100914" y="235040"/>
                  </a:cubicBezTo>
                  <a:cubicBezTo>
                    <a:pt x="972420" y="212927"/>
                    <a:pt x="603074" y="145393"/>
                    <a:pt x="426768" y="109534"/>
                  </a:cubicBezTo>
                  <a:cubicBezTo>
                    <a:pt x="250462" y="73675"/>
                    <a:pt x="-80634" y="-14179"/>
                    <a:pt x="17978" y="195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7" name="フリーフォーム 1656">
              <a:extLst>
                <a:ext uri="{FF2B5EF4-FFF2-40B4-BE49-F238E27FC236}">
                  <a16:creationId xmlns:a16="http://schemas.microsoft.com/office/drawing/2014/main" id="{71A8D837-515E-606F-A3C2-E9796E389E89}"/>
                </a:ext>
              </a:extLst>
            </p:cNvPr>
            <p:cNvSpPr/>
            <p:nvPr/>
          </p:nvSpPr>
          <p:spPr>
            <a:xfrm>
              <a:off x="5862823" y="2431569"/>
              <a:ext cx="1359384" cy="1276928"/>
            </a:xfrm>
            <a:custGeom>
              <a:avLst/>
              <a:gdLst>
                <a:gd name="connsiteX0" fmla="*/ 1359144 w 1359384"/>
                <a:gd name="connsiteY0" fmla="*/ 3245 h 1276928"/>
                <a:gd name="connsiteX1" fmla="*/ 842777 w 1359384"/>
                <a:gd name="connsiteY1" fmla="*/ 458652 h 1276928"/>
                <a:gd name="connsiteX2" fmla="*/ 95 w 1359384"/>
                <a:gd name="connsiteY2" fmla="*/ 1276233 h 1276928"/>
                <a:gd name="connsiteX3" fmla="*/ 896565 w 1359384"/>
                <a:gd name="connsiteY3" fmla="*/ 311631 h 1276928"/>
                <a:gd name="connsiteX4" fmla="*/ 1359144 w 1359384"/>
                <a:gd name="connsiteY4" fmla="*/ 3245 h 127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384" h="1276928">
                  <a:moveTo>
                    <a:pt x="1359144" y="3245"/>
                  </a:moveTo>
                  <a:cubicBezTo>
                    <a:pt x="1350179" y="27748"/>
                    <a:pt x="1069285" y="246487"/>
                    <a:pt x="842777" y="458652"/>
                  </a:cubicBezTo>
                  <a:cubicBezTo>
                    <a:pt x="616269" y="670817"/>
                    <a:pt x="-8870" y="1300736"/>
                    <a:pt x="95" y="1276233"/>
                  </a:cubicBezTo>
                  <a:cubicBezTo>
                    <a:pt x="9060" y="1251730"/>
                    <a:pt x="668264" y="529175"/>
                    <a:pt x="896565" y="311631"/>
                  </a:cubicBezTo>
                  <a:cubicBezTo>
                    <a:pt x="1124866" y="94088"/>
                    <a:pt x="1368109" y="-21258"/>
                    <a:pt x="1359144" y="324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8" name="フリーフォーム 1657">
              <a:extLst>
                <a:ext uri="{FF2B5EF4-FFF2-40B4-BE49-F238E27FC236}">
                  <a16:creationId xmlns:a16="http://schemas.microsoft.com/office/drawing/2014/main" id="{6E559A20-D6F6-923F-E1C5-28A9BA1FAD4B}"/>
                </a:ext>
              </a:extLst>
            </p:cNvPr>
            <p:cNvSpPr/>
            <p:nvPr/>
          </p:nvSpPr>
          <p:spPr>
            <a:xfrm>
              <a:off x="4607818" y="3407535"/>
              <a:ext cx="1350069" cy="290435"/>
            </a:xfrm>
            <a:custGeom>
              <a:avLst/>
              <a:gdLst>
                <a:gd name="connsiteX0" fmla="*/ 21556 w 1350069"/>
                <a:gd name="connsiteY0" fmla="*/ 6225 h 290435"/>
                <a:gd name="connsiteX1" fmla="*/ 839137 w 1350069"/>
                <a:gd name="connsiteY1" fmla="*/ 189105 h 290435"/>
                <a:gd name="connsiteX2" fmla="*/ 1323231 w 1350069"/>
                <a:gd name="connsiteY2" fmla="*/ 289510 h 290435"/>
                <a:gd name="connsiteX3" fmla="*/ 1183382 w 1350069"/>
                <a:gd name="connsiteY3" fmla="*/ 228550 h 290435"/>
                <a:gd name="connsiteX4" fmla="*/ 315598 w 1350069"/>
                <a:gd name="connsiteY4" fmla="*/ 60013 h 290435"/>
                <a:gd name="connsiteX5" fmla="*/ 21556 w 1350069"/>
                <a:gd name="connsiteY5" fmla="*/ 6225 h 29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069" h="290435">
                  <a:moveTo>
                    <a:pt x="21556" y="6225"/>
                  </a:moveTo>
                  <a:cubicBezTo>
                    <a:pt x="108812" y="27740"/>
                    <a:pt x="622191" y="141891"/>
                    <a:pt x="839137" y="189105"/>
                  </a:cubicBezTo>
                  <a:cubicBezTo>
                    <a:pt x="1056083" y="236319"/>
                    <a:pt x="1265857" y="282936"/>
                    <a:pt x="1323231" y="289510"/>
                  </a:cubicBezTo>
                  <a:cubicBezTo>
                    <a:pt x="1380605" y="296084"/>
                    <a:pt x="1351321" y="266800"/>
                    <a:pt x="1183382" y="228550"/>
                  </a:cubicBezTo>
                  <a:cubicBezTo>
                    <a:pt x="1015443" y="190301"/>
                    <a:pt x="503259" y="97067"/>
                    <a:pt x="315598" y="60013"/>
                  </a:cubicBezTo>
                  <a:cubicBezTo>
                    <a:pt x="127937" y="22959"/>
                    <a:pt x="-65700" y="-15290"/>
                    <a:pt x="21556" y="622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9" name="フリーフォーム 1658">
              <a:extLst>
                <a:ext uri="{FF2B5EF4-FFF2-40B4-BE49-F238E27FC236}">
                  <a16:creationId xmlns:a16="http://schemas.microsoft.com/office/drawing/2014/main" id="{43748FA0-7561-AC67-A50D-F6215F528E96}"/>
                </a:ext>
              </a:extLst>
            </p:cNvPr>
            <p:cNvSpPr/>
            <p:nvPr/>
          </p:nvSpPr>
          <p:spPr>
            <a:xfrm>
              <a:off x="5589950" y="2376461"/>
              <a:ext cx="714311" cy="647466"/>
            </a:xfrm>
            <a:custGeom>
              <a:avLst/>
              <a:gdLst>
                <a:gd name="connsiteX0" fmla="*/ 714031 w 714311"/>
                <a:gd name="connsiteY0" fmla="*/ 979 h 647466"/>
                <a:gd name="connsiteX1" fmla="*/ 276554 w 714311"/>
                <a:gd name="connsiteY1" fmla="*/ 377497 h 647466"/>
                <a:gd name="connsiteX2" fmla="*/ 441 w 714311"/>
                <a:gd name="connsiteY2" fmla="*/ 646438 h 647466"/>
                <a:gd name="connsiteX3" fmla="*/ 337514 w 714311"/>
                <a:gd name="connsiteY3" fmla="*/ 280678 h 647466"/>
                <a:gd name="connsiteX4" fmla="*/ 714031 w 714311"/>
                <a:gd name="connsiteY4" fmla="*/ 979 h 64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11" h="647466">
                  <a:moveTo>
                    <a:pt x="714031" y="979"/>
                  </a:moveTo>
                  <a:cubicBezTo>
                    <a:pt x="703871" y="17115"/>
                    <a:pt x="395486" y="269921"/>
                    <a:pt x="276554" y="377497"/>
                  </a:cubicBezTo>
                  <a:cubicBezTo>
                    <a:pt x="157622" y="485074"/>
                    <a:pt x="-9719" y="662574"/>
                    <a:pt x="441" y="646438"/>
                  </a:cubicBezTo>
                  <a:cubicBezTo>
                    <a:pt x="10601" y="630302"/>
                    <a:pt x="219778" y="389450"/>
                    <a:pt x="337514" y="280678"/>
                  </a:cubicBezTo>
                  <a:cubicBezTo>
                    <a:pt x="455250" y="171906"/>
                    <a:pt x="724191" y="-15157"/>
                    <a:pt x="714031" y="97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0" name="フリーフォーム 1659">
              <a:extLst>
                <a:ext uri="{FF2B5EF4-FFF2-40B4-BE49-F238E27FC236}">
                  <a16:creationId xmlns:a16="http://schemas.microsoft.com/office/drawing/2014/main" id="{85D7DA74-968E-2F64-7143-B1DBDD6AED5F}"/>
                </a:ext>
              </a:extLst>
            </p:cNvPr>
            <p:cNvSpPr/>
            <p:nvPr/>
          </p:nvSpPr>
          <p:spPr>
            <a:xfrm>
              <a:off x="6241299" y="2379873"/>
              <a:ext cx="393872" cy="123028"/>
            </a:xfrm>
            <a:custGeom>
              <a:avLst/>
              <a:gdLst>
                <a:gd name="connsiteX0" fmla="*/ 1722 w 393872"/>
                <a:gd name="connsiteY0" fmla="*/ 1153 h 123028"/>
                <a:gd name="connsiteX1" fmla="*/ 360310 w 393872"/>
                <a:gd name="connsiteY1" fmla="*/ 115901 h 123028"/>
                <a:gd name="connsiteX2" fmla="*/ 363896 w 393872"/>
                <a:gd name="connsiteY2" fmla="*/ 105143 h 123028"/>
                <a:gd name="connsiteX3" fmla="*/ 231219 w 393872"/>
                <a:gd name="connsiteY3" fmla="*/ 58527 h 123028"/>
                <a:gd name="connsiteX4" fmla="*/ 1722 w 393872"/>
                <a:gd name="connsiteY4" fmla="*/ 1153 h 12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872" h="123028">
                  <a:moveTo>
                    <a:pt x="1722" y="1153"/>
                  </a:moveTo>
                  <a:cubicBezTo>
                    <a:pt x="23237" y="10715"/>
                    <a:pt x="360310" y="115901"/>
                    <a:pt x="360310" y="115901"/>
                  </a:cubicBezTo>
                  <a:cubicBezTo>
                    <a:pt x="420672" y="133233"/>
                    <a:pt x="385411" y="114705"/>
                    <a:pt x="363896" y="105143"/>
                  </a:cubicBezTo>
                  <a:cubicBezTo>
                    <a:pt x="342381" y="95581"/>
                    <a:pt x="296363" y="72871"/>
                    <a:pt x="231219" y="58527"/>
                  </a:cubicBezTo>
                  <a:cubicBezTo>
                    <a:pt x="166075" y="44183"/>
                    <a:pt x="-19793" y="-8409"/>
                    <a:pt x="1722" y="115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1" name="フリーフォーム 1660">
              <a:extLst>
                <a:ext uri="{FF2B5EF4-FFF2-40B4-BE49-F238E27FC236}">
                  <a16:creationId xmlns:a16="http://schemas.microsoft.com/office/drawing/2014/main" id="{C4B7AE8D-F49D-D0F8-5987-1210E4854682}"/>
                </a:ext>
              </a:extLst>
            </p:cNvPr>
            <p:cNvSpPr/>
            <p:nvPr/>
          </p:nvSpPr>
          <p:spPr>
            <a:xfrm>
              <a:off x="5550893" y="2990215"/>
              <a:ext cx="458596" cy="129264"/>
            </a:xfrm>
            <a:custGeom>
              <a:avLst/>
              <a:gdLst>
                <a:gd name="connsiteX0" fmla="*/ 7225 w 458596"/>
                <a:gd name="connsiteY0" fmla="*/ 411 h 129264"/>
                <a:gd name="connsiteX1" fmla="*/ 455460 w 458596"/>
                <a:gd name="connsiteY1" fmla="*/ 125917 h 129264"/>
                <a:gd name="connsiteX2" fmla="*/ 197276 w 458596"/>
                <a:gd name="connsiteY2" fmla="*/ 86472 h 129264"/>
                <a:gd name="connsiteX3" fmla="*/ 7225 w 458596"/>
                <a:gd name="connsiteY3" fmla="*/ 411 h 12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596" h="129264">
                  <a:moveTo>
                    <a:pt x="7225" y="411"/>
                  </a:moveTo>
                  <a:cubicBezTo>
                    <a:pt x="50256" y="6985"/>
                    <a:pt x="423785" y="111574"/>
                    <a:pt x="455460" y="125917"/>
                  </a:cubicBezTo>
                  <a:cubicBezTo>
                    <a:pt x="487135" y="140260"/>
                    <a:pt x="270189" y="104999"/>
                    <a:pt x="197276" y="86472"/>
                  </a:cubicBezTo>
                  <a:cubicBezTo>
                    <a:pt x="124363" y="67945"/>
                    <a:pt x="-35806" y="-6163"/>
                    <a:pt x="7225" y="41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2" name="フリーフォーム 1661">
              <a:extLst>
                <a:ext uri="{FF2B5EF4-FFF2-40B4-BE49-F238E27FC236}">
                  <a16:creationId xmlns:a16="http://schemas.microsoft.com/office/drawing/2014/main" id="{7BD0A593-1FF5-CE9D-CC6B-49E117ECDCA4}"/>
                </a:ext>
              </a:extLst>
            </p:cNvPr>
            <p:cNvSpPr/>
            <p:nvPr/>
          </p:nvSpPr>
          <p:spPr>
            <a:xfrm>
              <a:off x="5965093" y="2397006"/>
              <a:ext cx="774394" cy="736935"/>
            </a:xfrm>
            <a:custGeom>
              <a:avLst/>
              <a:gdLst>
                <a:gd name="connsiteX0" fmla="*/ 726163 w 774394"/>
                <a:gd name="connsiteY0" fmla="*/ 62909 h 736935"/>
                <a:gd name="connsiteX1" fmla="*/ 5401 w 774394"/>
                <a:gd name="connsiteY1" fmla="*/ 733469 h 736935"/>
                <a:gd name="connsiteX2" fmla="*/ 410606 w 774394"/>
                <a:gd name="connsiteY2" fmla="*/ 313921 h 736935"/>
                <a:gd name="connsiteX3" fmla="*/ 675961 w 774394"/>
                <a:gd name="connsiteY3" fmla="*/ 55738 h 736935"/>
                <a:gd name="connsiteX4" fmla="*/ 726163 w 774394"/>
                <a:gd name="connsiteY4" fmla="*/ 62909 h 73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94" h="736935">
                  <a:moveTo>
                    <a:pt x="726163" y="62909"/>
                  </a:moveTo>
                  <a:cubicBezTo>
                    <a:pt x="614403" y="175864"/>
                    <a:pt x="57994" y="691634"/>
                    <a:pt x="5401" y="733469"/>
                  </a:cubicBezTo>
                  <a:cubicBezTo>
                    <a:pt x="-47192" y="775304"/>
                    <a:pt x="298846" y="426876"/>
                    <a:pt x="410606" y="313921"/>
                  </a:cubicBezTo>
                  <a:cubicBezTo>
                    <a:pt x="522366" y="200966"/>
                    <a:pt x="624563" y="95780"/>
                    <a:pt x="675961" y="55738"/>
                  </a:cubicBezTo>
                  <a:cubicBezTo>
                    <a:pt x="727359" y="15696"/>
                    <a:pt x="837923" y="-50046"/>
                    <a:pt x="726163" y="6290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3" name="フリーフォーム 1662">
              <a:extLst>
                <a:ext uri="{FF2B5EF4-FFF2-40B4-BE49-F238E27FC236}">
                  <a16:creationId xmlns:a16="http://schemas.microsoft.com/office/drawing/2014/main" id="{6C8E644A-F1C5-45A4-AD50-FDFE9FC9220A}"/>
                </a:ext>
              </a:extLst>
            </p:cNvPr>
            <p:cNvSpPr/>
            <p:nvPr/>
          </p:nvSpPr>
          <p:spPr>
            <a:xfrm>
              <a:off x="6634377" y="2785297"/>
              <a:ext cx="472797" cy="425001"/>
            </a:xfrm>
            <a:custGeom>
              <a:avLst/>
              <a:gdLst>
                <a:gd name="connsiteX0" fmla="*/ 469256 w 472797"/>
                <a:gd name="connsiteY0" fmla="*/ 4519 h 425001"/>
                <a:gd name="connsiteX1" fmla="*/ 6677 w 472797"/>
                <a:gd name="connsiteY1" fmla="*/ 420482 h 425001"/>
                <a:gd name="connsiteX2" fmla="*/ 211072 w 472797"/>
                <a:gd name="connsiteY2" fmla="*/ 212501 h 425001"/>
                <a:gd name="connsiteX3" fmla="*/ 469256 w 472797"/>
                <a:gd name="connsiteY3" fmla="*/ 4519 h 425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2797" h="425001">
                  <a:moveTo>
                    <a:pt x="469256" y="4519"/>
                  </a:moveTo>
                  <a:cubicBezTo>
                    <a:pt x="435190" y="39182"/>
                    <a:pt x="49708" y="385818"/>
                    <a:pt x="6677" y="420482"/>
                  </a:cubicBezTo>
                  <a:cubicBezTo>
                    <a:pt x="-36354" y="455146"/>
                    <a:pt x="139952" y="281230"/>
                    <a:pt x="211072" y="212501"/>
                  </a:cubicBezTo>
                  <a:cubicBezTo>
                    <a:pt x="282192" y="143772"/>
                    <a:pt x="503322" y="-30144"/>
                    <a:pt x="469256" y="451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4" name="フリーフォーム 1663">
              <a:extLst>
                <a:ext uri="{FF2B5EF4-FFF2-40B4-BE49-F238E27FC236}">
                  <a16:creationId xmlns:a16="http://schemas.microsoft.com/office/drawing/2014/main" id="{2EBA64DE-039B-78D2-A13C-7BD961B0281D}"/>
                </a:ext>
              </a:extLst>
            </p:cNvPr>
            <p:cNvSpPr/>
            <p:nvPr/>
          </p:nvSpPr>
          <p:spPr>
            <a:xfrm>
              <a:off x="7003228" y="2840019"/>
              <a:ext cx="1226299" cy="276343"/>
            </a:xfrm>
            <a:custGeom>
              <a:avLst/>
              <a:gdLst>
                <a:gd name="connsiteX0" fmla="*/ 0 w 1226299"/>
                <a:gd name="connsiteY0" fmla="*/ 0 h 276343"/>
                <a:gd name="connsiteX1" fmla="*/ 1068593 w 1226299"/>
                <a:gd name="connsiteY1" fmla="*/ 218739 h 276343"/>
                <a:gd name="connsiteX2" fmla="*/ 1215614 w 1226299"/>
                <a:gd name="connsiteY2" fmla="*/ 276113 h 276343"/>
                <a:gd name="connsiteX3" fmla="*/ 1018391 w 1226299"/>
                <a:gd name="connsiteY3" fmla="*/ 240254 h 276343"/>
                <a:gd name="connsiteX4" fmla="*/ 0 w 1226299"/>
                <a:gd name="connsiteY4" fmla="*/ 0 h 27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299" h="276343">
                  <a:moveTo>
                    <a:pt x="0" y="0"/>
                  </a:moveTo>
                  <a:lnTo>
                    <a:pt x="1068593" y="218739"/>
                  </a:lnTo>
                  <a:cubicBezTo>
                    <a:pt x="1271195" y="264758"/>
                    <a:pt x="1223981" y="272527"/>
                    <a:pt x="1215614" y="276113"/>
                  </a:cubicBezTo>
                  <a:cubicBezTo>
                    <a:pt x="1207247" y="279699"/>
                    <a:pt x="1018391" y="240254"/>
                    <a:pt x="1018391" y="2402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5" name="フリーフォーム 1664">
              <a:extLst>
                <a:ext uri="{FF2B5EF4-FFF2-40B4-BE49-F238E27FC236}">
                  <a16:creationId xmlns:a16="http://schemas.microsoft.com/office/drawing/2014/main" id="{05A847AC-1139-7772-5B13-34B6129C0EC0}"/>
                </a:ext>
              </a:extLst>
            </p:cNvPr>
            <p:cNvSpPr/>
            <p:nvPr/>
          </p:nvSpPr>
          <p:spPr>
            <a:xfrm>
              <a:off x="6662330" y="3209379"/>
              <a:ext cx="1180083" cy="260252"/>
            </a:xfrm>
            <a:custGeom>
              <a:avLst/>
              <a:gdLst>
                <a:gd name="connsiteX0" fmla="*/ 10997 w 1180083"/>
                <a:gd name="connsiteY0" fmla="*/ 3572 h 260252"/>
                <a:gd name="connsiteX1" fmla="*/ 1165651 w 1180083"/>
                <a:gd name="connsiteY1" fmla="*/ 258169 h 260252"/>
                <a:gd name="connsiteX2" fmla="*/ 617011 w 1180083"/>
                <a:gd name="connsiteY2" fmla="*/ 118320 h 260252"/>
                <a:gd name="connsiteX3" fmla="*/ 10997 w 1180083"/>
                <a:gd name="connsiteY3" fmla="*/ 3572 h 2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0083" h="260252">
                  <a:moveTo>
                    <a:pt x="10997" y="3572"/>
                  </a:moveTo>
                  <a:cubicBezTo>
                    <a:pt x="102437" y="26880"/>
                    <a:pt x="1064649" y="239044"/>
                    <a:pt x="1165651" y="258169"/>
                  </a:cubicBezTo>
                  <a:cubicBezTo>
                    <a:pt x="1266653" y="277294"/>
                    <a:pt x="811246" y="159558"/>
                    <a:pt x="617011" y="118320"/>
                  </a:cubicBezTo>
                  <a:cubicBezTo>
                    <a:pt x="422776" y="77082"/>
                    <a:pt x="-80443" y="-19736"/>
                    <a:pt x="10997" y="357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6" name="フリーフォーム 1665">
              <a:extLst>
                <a:ext uri="{FF2B5EF4-FFF2-40B4-BE49-F238E27FC236}">
                  <a16:creationId xmlns:a16="http://schemas.microsoft.com/office/drawing/2014/main" id="{9CE728BF-B5F4-2C2C-52F9-037C1800151F}"/>
                </a:ext>
              </a:extLst>
            </p:cNvPr>
            <p:cNvSpPr/>
            <p:nvPr/>
          </p:nvSpPr>
          <p:spPr>
            <a:xfrm>
              <a:off x="7820206" y="3040711"/>
              <a:ext cx="501942" cy="447726"/>
            </a:xfrm>
            <a:custGeom>
              <a:avLst/>
              <a:gdLst>
                <a:gd name="connsiteX0" fmla="*/ 495455 w 501942"/>
                <a:gd name="connsiteY0" fmla="*/ 7289 h 447726"/>
                <a:gd name="connsiteX1" fmla="*/ 4189 w 501942"/>
                <a:gd name="connsiteY1" fmla="*/ 444767 h 447726"/>
                <a:gd name="connsiteX2" fmla="*/ 269545 w 501942"/>
                <a:gd name="connsiteY2" fmla="*/ 190169 h 447726"/>
                <a:gd name="connsiteX3" fmla="*/ 495455 w 501942"/>
                <a:gd name="connsiteY3" fmla="*/ 7289 h 44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942" h="447726">
                  <a:moveTo>
                    <a:pt x="495455" y="7289"/>
                  </a:moveTo>
                  <a:cubicBezTo>
                    <a:pt x="451229" y="49722"/>
                    <a:pt x="41841" y="414287"/>
                    <a:pt x="4189" y="444767"/>
                  </a:cubicBezTo>
                  <a:cubicBezTo>
                    <a:pt x="-33463" y="475247"/>
                    <a:pt x="193046" y="261887"/>
                    <a:pt x="269545" y="190169"/>
                  </a:cubicBezTo>
                  <a:cubicBezTo>
                    <a:pt x="346044" y="118451"/>
                    <a:pt x="539681" y="-35144"/>
                    <a:pt x="495455" y="728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7" name="フリーフォーム 1666">
              <a:extLst>
                <a:ext uri="{FF2B5EF4-FFF2-40B4-BE49-F238E27FC236}">
                  <a16:creationId xmlns:a16="http://schemas.microsoft.com/office/drawing/2014/main" id="{125BB02F-1A57-18C7-39AC-DBD672875EB9}"/>
                </a:ext>
              </a:extLst>
            </p:cNvPr>
            <p:cNvSpPr/>
            <p:nvPr/>
          </p:nvSpPr>
          <p:spPr>
            <a:xfrm>
              <a:off x="8054157" y="2451323"/>
              <a:ext cx="265482" cy="220116"/>
            </a:xfrm>
            <a:custGeom>
              <a:avLst/>
              <a:gdLst>
                <a:gd name="connsiteX0" fmla="*/ 265090 w 265482"/>
                <a:gd name="connsiteY0" fmla="*/ 1421 h 220116"/>
                <a:gd name="connsiteX1" fmla="*/ 10492 w 265482"/>
                <a:gd name="connsiteY1" fmla="*/ 216573 h 220116"/>
                <a:gd name="connsiteX2" fmla="*/ 67867 w 265482"/>
                <a:gd name="connsiteY2" fmla="*/ 126926 h 220116"/>
                <a:gd name="connsiteX3" fmla="*/ 265090 w 265482"/>
                <a:gd name="connsiteY3" fmla="*/ 1421 h 22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482" h="220116">
                  <a:moveTo>
                    <a:pt x="265090" y="1421"/>
                  </a:moveTo>
                  <a:cubicBezTo>
                    <a:pt x="255528" y="16362"/>
                    <a:pt x="43362" y="195656"/>
                    <a:pt x="10492" y="216573"/>
                  </a:cubicBezTo>
                  <a:cubicBezTo>
                    <a:pt x="-22378" y="237490"/>
                    <a:pt x="29020" y="160394"/>
                    <a:pt x="67867" y="126926"/>
                  </a:cubicBezTo>
                  <a:cubicBezTo>
                    <a:pt x="106714" y="93458"/>
                    <a:pt x="274652" y="-13520"/>
                    <a:pt x="265090" y="142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8" name="フリーフォーム 1667">
              <a:extLst>
                <a:ext uri="{FF2B5EF4-FFF2-40B4-BE49-F238E27FC236}">
                  <a16:creationId xmlns:a16="http://schemas.microsoft.com/office/drawing/2014/main" id="{988289E8-24A9-D43D-472C-5184E29B585A}"/>
                </a:ext>
              </a:extLst>
            </p:cNvPr>
            <p:cNvSpPr/>
            <p:nvPr/>
          </p:nvSpPr>
          <p:spPr>
            <a:xfrm>
              <a:off x="7985201" y="2635324"/>
              <a:ext cx="906015" cy="202683"/>
            </a:xfrm>
            <a:custGeom>
              <a:avLst/>
              <a:gdLst>
                <a:gd name="connsiteX0" fmla="*/ 559 w 906015"/>
                <a:gd name="connsiteY0" fmla="*/ 300 h 202683"/>
                <a:gd name="connsiteX1" fmla="*/ 853999 w 906015"/>
                <a:gd name="connsiteY1" fmla="*/ 193937 h 202683"/>
                <a:gd name="connsiteX2" fmla="*/ 724907 w 906015"/>
                <a:gd name="connsiteY2" fmla="*/ 150907 h 202683"/>
                <a:gd name="connsiteX3" fmla="*/ 559 w 906015"/>
                <a:gd name="connsiteY3" fmla="*/ 300 h 20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6015" h="202683">
                  <a:moveTo>
                    <a:pt x="559" y="300"/>
                  </a:moveTo>
                  <a:cubicBezTo>
                    <a:pt x="22074" y="7472"/>
                    <a:pt x="733274" y="168836"/>
                    <a:pt x="853999" y="193937"/>
                  </a:cubicBezTo>
                  <a:cubicBezTo>
                    <a:pt x="974724" y="219038"/>
                    <a:pt x="865952" y="185571"/>
                    <a:pt x="724907" y="150907"/>
                  </a:cubicBezTo>
                  <a:cubicBezTo>
                    <a:pt x="583862" y="116244"/>
                    <a:pt x="-20956" y="-6872"/>
                    <a:pt x="559" y="3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9" name="フリーフォーム 1668">
              <a:extLst>
                <a:ext uri="{FF2B5EF4-FFF2-40B4-BE49-F238E27FC236}">
                  <a16:creationId xmlns:a16="http://schemas.microsoft.com/office/drawing/2014/main" id="{057743D3-D241-DCD7-279C-3313B259A501}"/>
                </a:ext>
              </a:extLst>
            </p:cNvPr>
            <p:cNvSpPr/>
            <p:nvPr/>
          </p:nvSpPr>
          <p:spPr>
            <a:xfrm>
              <a:off x="8190155" y="2463501"/>
              <a:ext cx="1586039" cy="364897"/>
            </a:xfrm>
            <a:custGeom>
              <a:avLst/>
              <a:gdLst>
                <a:gd name="connsiteX0" fmla="*/ 0 w 1586039"/>
                <a:gd name="connsiteY0" fmla="*/ 0 h 364897"/>
                <a:gd name="connsiteX1" fmla="*/ 907229 w 1586039"/>
                <a:gd name="connsiteY1" fmla="*/ 204395 h 364897"/>
                <a:gd name="connsiteX2" fmla="*/ 1538344 w 1586039"/>
                <a:gd name="connsiteY2" fmla="*/ 340659 h 364897"/>
                <a:gd name="connsiteX3" fmla="*/ 1369807 w 1586039"/>
                <a:gd name="connsiteY3" fmla="*/ 329901 h 364897"/>
                <a:gd name="connsiteX4" fmla="*/ 0 w 1586039"/>
                <a:gd name="connsiteY4" fmla="*/ 0 h 36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6039" h="364897">
                  <a:moveTo>
                    <a:pt x="0" y="0"/>
                  </a:moveTo>
                  <a:lnTo>
                    <a:pt x="907229" y="204395"/>
                  </a:lnTo>
                  <a:lnTo>
                    <a:pt x="1538344" y="340659"/>
                  </a:lnTo>
                  <a:cubicBezTo>
                    <a:pt x="1615440" y="361577"/>
                    <a:pt x="1624405" y="387275"/>
                    <a:pt x="1369807" y="329901"/>
                  </a:cubicBezTo>
                  <a:cubicBezTo>
                    <a:pt x="1115209" y="272527"/>
                    <a:pt x="562983" y="13447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0" name="フリーフォーム 1669">
              <a:extLst>
                <a:ext uri="{FF2B5EF4-FFF2-40B4-BE49-F238E27FC236}">
                  <a16:creationId xmlns:a16="http://schemas.microsoft.com/office/drawing/2014/main" id="{1855FF49-B0AE-A8AC-96B1-B541335376B1}"/>
                </a:ext>
              </a:extLst>
            </p:cNvPr>
            <p:cNvSpPr/>
            <p:nvPr/>
          </p:nvSpPr>
          <p:spPr>
            <a:xfrm>
              <a:off x="7404847" y="2818504"/>
              <a:ext cx="1455868" cy="1233543"/>
            </a:xfrm>
            <a:custGeom>
              <a:avLst/>
              <a:gdLst>
                <a:gd name="connsiteX0" fmla="*/ 1455868 w 1455868"/>
                <a:gd name="connsiteY0" fmla="*/ 0 h 1233543"/>
                <a:gd name="connsiteX1" fmla="*/ 857026 w 1455868"/>
                <a:gd name="connsiteY1" fmla="*/ 502023 h 1233543"/>
                <a:gd name="connsiteX2" fmla="*/ 0 w 1455868"/>
                <a:gd name="connsiteY2" fmla="*/ 1233543 h 1233543"/>
                <a:gd name="connsiteX3" fmla="*/ 1018391 w 1455868"/>
                <a:gd name="connsiteY3" fmla="*/ 405204 h 1233543"/>
                <a:gd name="connsiteX4" fmla="*/ 1455868 w 1455868"/>
                <a:gd name="connsiteY4" fmla="*/ 0 h 123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868" h="1233543">
                  <a:moveTo>
                    <a:pt x="1455868" y="0"/>
                  </a:moveTo>
                  <a:lnTo>
                    <a:pt x="857026" y="502023"/>
                  </a:lnTo>
                  <a:lnTo>
                    <a:pt x="0" y="1233543"/>
                  </a:lnTo>
                  <a:cubicBezTo>
                    <a:pt x="26894" y="1217407"/>
                    <a:pt x="774551" y="608404"/>
                    <a:pt x="1018391" y="405204"/>
                  </a:cubicBezTo>
                  <a:cubicBezTo>
                    <a:pt x="1262231" y="202004"/>
                    <a:pt x="1362635" y="108173"/>
                    <a:pt x="145586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1" name="フリーフォーム 1670">
              <a:extLst>
                <a:ext uri="{FF2B5EF4-FFF2-40B4-BE49-F238E27FC236}">
                  <a16:creationId xmlns:a16="http://schemas.microsoft.com/office/drawing/2014/main" id="{AE6D3E42-AB33-BAFB-726C-0CFE699C6729}"/>
                </a:ext>
              </a:extLst>
            </p:cNvPr>
            <p:cNvSpPr/>
            <p:nvPr/>
          </p:nvSpPr>
          <p:spPr>
            <a:xfrm>
              <a:off x="7375613" y="4062177"/>
              <a:ext cx="777744" cy="207401"/>
            </a:xfrm>
            <a:custGeom>
              <a:avLst/>
              <a:gdLst>
                <a:gd name="connsiteX0" fmla="*/ 547 w 777744"/>
                <a:gd name="connsiteY0" fmla="*/ 628 h 207401"/>
                <a:gd name="connsiteX1" fmla="*/ 735653 w 777744"/>
                <a:gd name="connsiteY1" fmla="*/ 201437 h 207401"/>
                <a:gd name="connsiteX2" fmla="*/ 617319 w 777744"/>
                <a:gd name="connsiteY2" fmla="*/ 140477 h 207401"/>
                <a:gd name="connsiteX3" fmla="*/ 547 w 777744"/>
                <a:gd name="connsiteY3" fmla="*/ 628 h 20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44" h="207401">
                  <a:moveTo>
                    <a:pt x="547" y="628"/>
                  </a:moveTo>
                  <a:cubicBezTo>
                    <a:pt x="20269" y="10788"/>
                    <a:pt x="632858" y="178129"/>
                    <a:pt x="735653" y="201437"/>
                  </a:cubicBezTo>
                  <a:cubicBezTo>
                    <a:pt x="838448" y="224745"/>
                    <a:pt x="735056" y="174543"/>
                    <a:pt x="617319" y="140477"/>
                  </a:cubicBezTo>
                  <a:cubicBezTo>
                    <a:pt x="499582" y="106411"/>
                    <a:pt x="-19175" y="-9532"/>
                    <a:pt x="547" y="62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2" name="フリーフォーム 1671">
              <a:extLst>
                <a:ext uri="{FF2B5EF4-FFF2-40B4-BE49-F238E27FC236}">
                  <a16:creationId xmlns:a16="http://schemas.microsoft.com/office/drawing/2014/main" id="{FAFB56B4-D355-249B-61AC-BF444510C237}"/>
                </a:ext>
              </a:extLst>
            </p:cNvPr>
            <p:cNvSpPr/>
            <p:nvPr/>
          </p:nvSpPr>
          <p:spPr>
            <a:xfrm>
              <a:off x="8097755" y="3769717"/>
              <a:ext cx="503679" cy="459364"/>
            </a:xfrm>
            <a:custGeom>
              <a:avLst/>
              <a:gdLst>
                <a:gd name="connsiteX0" fmla="*/ 494019 w 503679"/>
                <a:gd name="connsiteY0" fmla="*/ 13389 h 459364"/>
                <a:gd name="connsiteX1" fmla="*/ 2753 w 503679"/>
                <a:gd name="connsiteY1" fmla="*/ 458038 h 459364"/>
                <a:gd name="connsiteX2" fmla="*/ 303967 w 503679"/>
                <a:gd name="connsiteY2" fmla="*/ 146067 h 459364"/>
                <a:gd name="connsiteX3" fmla="*/ 494019 w 503679"/>
                <a:gd name="connsiteY3" fmla="*/ 13389 h 459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679" h="459364">
                  <a:moveTo>
                    <a:pt x="494019" y="13389"/>
                  </a:moveTo>
                  <a:cubicBezTo>
                    <a:pt x="443817" y="65384"/>
                    <a:pt x="34428" y="435925"/>
                    <a:pt x="2753" y="458038"/>
                  </a:cubicBezTo>
                  <a:cubicBezTo>
                    <a:pt x="-28922" y="480151"/>
                    <a:pt x="221492" y="219578"/>
                    <a:pt x="303967" y="146067"/>
                  </a:cubicBezTo>
                  <a:cubicBezTo>
                    <a:pt x="386442" y="72557"/>
                    <a:pt x="544221" y="-38606"/>
                    <a:pt x="494019" y="1338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3" name="フリーフォーム 1672">
              <a:extLst>
                <a:ext uri="{FF2B5EF4-FFF2-40B4-BE49-F238E27FC236}">
                  <a16:creationId xmlns:a16="http://schemas.microsoft.com/office/drawing/2014/main" id="{1920AE02-0822-6BD6-93A3-25DD3A40B630}"/>
                </a:ext>
              </a:extLst>
            </p:cNvPr>
            <p:cNvSpPr/>
            <p:nvPr/>
          </p:nvSpPr>
          <p:spPr>
            <a:xfrm>
              <a:off x="9191045" y="2746403"/>
              <a:ext cx="568203" cy="538997"/>
            </a:xfrm>
            <a:custGeom>
              <a:avLst/>
              <a:gdLst>
                <a:gd name="connsiteX0" fmla="*/ 562555 w 568203"/>
                <a:gd name="connsiteY0" fmla="*/ 7555 h 538997"/>
                <a:gd name="connsiteX1" fmla="*/ 6743 w 568203"/>
                <a:gd name="connsiteY1" fmla="*/ 534679 h 538997"/>
                <a:gd name="connsiteX2" fmla="*/ 275684 w 568203"/>
                <a:gd name="connsiteY2" fmla="*/ 244223 h 538997"/>
                <a:gd name="connsiteX3" fmla="*/ 562555 w 568203"/>
                <a:gd name="connsiteY3" fmla="*/ 7555 h 53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203" h="538997">
                  <a:moveTo>
                    <a:pt x="562555" y="7555"/>
                  </a:moveTo>
                  <a:cubicBezTo>
                    <a:pt x="517731" y="55964"/>
                    <a:pt x="54555" y="495234"/>
                    <a:pt x="6743" y="534679"/>
                  </a:cubicBezTo>
                  <a:cubicBezTo>
                    <a:pt x="-41069" y="574124"/>
                    <a:pt x="177670" y="332675"/>
                    <a:pt x="275684" y="244223"/>
                  </a:cubicBezTo>
                  <a:cubicBezTo>
                    <a:pt x="373698" y="155771"/>
                    <a:pt x="607379" y="-40854"/>
                    <a:pt x="562555" y="755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4" name="フリーフォーム 1673">
              <a:extLst>
                <a:ext uri="{FF2B5EF4-FFF2-40B4-BE49-F238E27FC236}">
                  <a16:creationId xmlns:a16="http://schemas.microsoft.com/office/drawing/2014/main" id="{FCE7B5F8-015B-7C6D-9597-9C1D0B1F5712}"/>
                </a:ext>
              </a:extLst>
            </p:cNvPr>
            <p:cNvSpPr/>
            <p:nvPr/>
          </p:nvSpPr>
          <p:spPr>
            <a:xfrm>
              <a:off x="8562014" y="3752005"/>
              <a:ext cx="519587" cy="1232580"/>
            </a:xfrm>
            <a:custGeom>
              <a:avLst/>
              <a:gdLst>
                <a:gd name="connsiteX0" fmla="*/ 11831 w 519587"/>
                <a:gd name="connsiteY0" fmla="*/ 34687 h 1232580"/>
                <a:gd name="connsiteX1" fmla="*/ 517440 w 519587"/>
                <a:gd name="connsiteY1" fmla="*/ 1228786 h 1232580"/>
                <a:gd name="connsiteX2" fmla="*/ 187539 w 519587"/>
                <a:gd name="connsiteY2" fmla="*/ 400447 h 1232580"/>
                <a:gd name="connsiteX3" fmla="*/ 11831 w 519587"/>
                <a:gd name="connsiteY3" fmla="*/ 34687 h 123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587" h="1232580">
                  <a:moveTo>
                    <a:pt x="11831" y="34687"/>
                  </a:moveTo>
                  <a:cubicBezTo>
                    <a:pt x="66814" y="172743"/>
                    <a:pt x="488155" y="1167826"/>
                    <a:pt x="517440" y="1228786"/>
                  </a:cubicBezTo>
                  <a:cubicBezTo>
                    <a:pt x="546725" y="1289746"/>
                    <a:pt x="268221" y="598866"/>
                    <a:pt x="187539" y="400447"/>
                  </a:cubicBezTo>
                  <a:cubicBezTo>
                    <a:pt x="106857" y="202028"/>
                    <a:pt x="-43152" y="-103369"/>
                    <a:pt x="11831" y="3468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5" name="フリーフォーム 1674">
              <a:extLst>
                <a:ext uri="{FF2B5EF4-FFF2-40B4-BE49-F238E27FC236}">
                  <a16:creationId xmlns:a16="http://schemas.microsoft.com/office/drawing/2014/main" id="{2F2EAB38-4A0A-14C9-ACD9-95EED8955F77}"/>
                </a:ext>
              </a:extLst>
            </p:cNvPr>
            <p:cNvSpPr/>
            <p:nvPr/>
          </p:nvSpPr>
          <p:spPr>
            <a:xfrm>
              <a:off x="9172149" y="3239666"/>
              <a:ext cx="886880" cy="1966237"/>
            </a:xfrm>
            <a:custGeom>
              <a:avLst/>
              <a:gdLst>
                <a:gd name="connsiteX0" fmla="*/ 538 w 886880"/>
                <a:gd name="connsiteY0" fmla="*/ 1972 h 1966237"/>
                <a:gd name="connsiteX1" fmla="*/ 836049 w 886880"/>
                <a:gd name="connsiteY1" fmla="*/ 1870216 h 1966237"/>
                <a:gd name="connsiteX2" fmla="*/ 710543 w 886880"/>
                <a:gd name="connsiteY2" fmla="*/ 1518800 h 1966237"/>
                <a:gd name="connsiteX3" fmla="*/ 538 w 886880"/>
                <a:gd name="connsiteY3" fmla="*/ 1972 h 196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6880" h="1966237">
                  <a:moveTo>
                    <a:pt x="538" y="1972"/>
                  </a:moveTo>
                  <a:cubicBezTo>
                    <a:pt x="21456" y="60541"/>
                    <a:pt x="717715" y="1617411"/>
                    <a:pt x="836049" y="1870216"/>
                  </a:cubicBezTo>
                  <a:cubicBezTo>
                    <a:pt x="954383" y="2123021"/>
                    <a:pt x="846807" y="1831369"/>
                    <a:pt x="710543" y="1518800"/>
                  </a:cubicBezTo>
                  <a:cubicBezTo>
                    <a:pt x="574279" y="1206231"/>
                    <a:pt x="-20380" y="-56597"/>
                    <a:pt x="538" y="197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6" name="フリーフォーム 1675">
              <a:extLst>
                <a:ext uri="{FF2B5EF4-FFF2-40B4-BE49-F238E27FC236}">
                  <a16:creationId xmlns:a16="http://schemas.microsoft.com/office/drawing/2014/main" id="{0EF4F622-9B57-D396-4BA7-7F3DA61B2CE4}"/>
                </a:ext>
              </a:extLst>
            </p:cNvPr>
            <p:cNvSpPr/>
            <p:nvPr/>
          </p:nvSpPr>
          <p:spPr>
            <a:xfrm>
              <a:off x="9014523" y="4933536"/>
              <a:ext cx="1022253" cy="244583"/>
            </a:xfrm>
            <a:custGeom>
              <a:avLst/>
              <a:gdLst>
                <a:gd name="connsiteX0" fmla="*/ 385 w 1022253"/>
                <a:gd name="connsiteY0" fmla="*/ 638 h 244583"/>
                <a:gd name="connsiteX1" fmla="*/ 954230 w 1022253"/>
                <a:gd name="connsiteY1" fmla="*/ 237306 h 244583"/>
                <a:gd name="connsiteX2" fmla="*/ 839482 w 1022253"/>
                <a:gd name="connsiteY2" fmla="*/ 169175 h 244583"/>
                <a:gd name="connsiteX3" fmla="*/ 385 w 1022253"/>
                <a:gd name="connsiteY3" fmla="*/ 638 h 24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2253" h="244583">
                  <a:moveTo>
                    <a:pt x="385" y="638"/>
                  </a:moveTo>
                  <a:cubicBezTo>
                    <a:pt x="19510" y="11993"/>
                    <a:pt x="814381" y="209217"/>
                    <a:pt x="954230" y="237306"/>
                  </a:cubicBezTo>
                  <a:cubicBezTo>
                    <a:pt x="1094080" y="265396"/>
                    <a:pt x="999651" y="205631"/>
                    <a:pt x="839482" y="169175"/>
                  </a:cubicBezTo>
                  <a:cubicBezTo>
                    <a:pt x="679313" y="132719"/>
                    <a:pt x="-18740" y="-10717"/>
                    <a:pt x="385" y="63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7" name="フリーフォーム 1676">
              <a:extLst>
                <a:ext uri="{FF2B5EF4-FFF2-40B4-BE49-F238E27FC236}">
                  <a16:creationId xmlns:a16="http://schemas.microsoft.com/office/drawing/2014/main" id="{6248BC6B-F036-774D-0DBC-61D309526FFA}"/>
                </a:ext>
              </a:extLst>
            </p:cNvPr>
            <p:cNvSpPr/>
            <p:nvPr/>
          </p:nvSpPr>
          <p:spPr>
            <a:xfrm>
              <a:off x="9222728" y="3645413"/>
              <a:ext cx="89155" cy="279224"/>
            </a:xfrm>
            <a:custGeom>
              <a:avLst/>
              <a:gdLst>
                <a:gd name="connsiteX0" fmla="*/ 161 w 89155"/>
                <a:gd name="connsiteY0" fmla="*/ 1429 h 279224"/>
                <a:gd name="connsiteX1" fmla="*/ 86223 w 89155"/>
                <a:gd name="connsiteY1" fmla="*/ 273956 h 279224"/>
                <a:gd name="connsiteX2" fmla="*/ 64707 w 89155"/>
                <a:gd name="connsiteY2" fmla="*/ 169966 h 279224"/>
                <a:gd name="connsiteX3" fmla="*/ 161 w 89155"/>
                <a:gd name="connsiteY3" fmla="*/ 1429 h 2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155" h="279224">
                  <a:moveTo>
                    <a:pt x="161" y="1429"/>
                  </a:moveTo>
                  <a:cubicBezTo>
                    <a:pt x="3747" y="18761"/>
                    <a:pt x="75465" y="245867"/>
                    <a:pt x="86223" y="273956"/>
                  </a:cubicBezTo>
                  <a:cubicBezTo>
                    <a:pt x="96981" y="302045"/>
                    <a:pt x="75465" y="210606"/>
                    <a:pt x="64707" y="169966"/>
                  </a:cubicBezTo>
                  <a:cubicBezTo>
                    <a:pt x="53949" y="129326"/>
                    <a:pt x="-3425" y="-15903"/>
                    <a:pt x="161" y="142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8" name="フリーフォーム 1677">
              <a:extLst>
                <a:ext uri="{FF2B5EF4-FFF2-40B4-BE49-F238E27FC236}">
                  <a16:creationId xmlns:a16="http://schemas.microsoft.com/office/drawing/2014/main" id="{12790923-9731-5701-3848-AD7FD5AAE307}"/>
                </a:ext>
              </a:extLst>
            </p:cNvPr>
            <p:cNvSpPr/>
            <p:nvPr/>
          </p:nvSpPr>
          <p:spPr>
            <a:xfrm>
              <a:off x="9111555" y="3671912"/>
              <a:ext cx="146156" cy="21781"/>
            </a:xfrm>
            <a:custGeom>
              <a:avLst/>
              <a:gdLst>
                <a:gd name="connsiteX0" fmla="*/ 172 w 146156"/>
                <a:gd name="connsiteY0" fmla="*/ 21547 h 21781"/>
                <a:gd name="connsiteX1" fmla="*/ 140021 w 146156"/>
                <a:gd name="connsiteY1" fmla="*/ 10789 h 21781"/>
                <a:gd name="connsiteX2" fmla="*/ 111334 w 146156"/>
                <a:gd name="connsiteY2" fmla="*/ 32 h 21781"/>
                <a:gd name="connsiteX3" fmla="*/ 172 w 146156"/>
                <a:gd name="connsiteY3" fmla="*/ 21547 h 2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156" h="21781">
                  <a:moveTo>
                    <a:pt x="172" y="21547"/>
                  </a:moveTo>
                  <a:cubicBezTo>
                    <a:pt x="4953" y="23340"/>
                    <a:pt x="121494" y="14375"/>
                    <a:pt x="140021" y="10789"/>
                  </a:cubicBezTo>
                  <a:cubicBezTo>
                    <a:pt x="158548" y="7203"/>
                    <a:pt x="131056" y="-566"/>
                    <a:pt x="111334" y="32"/>
                  </a:cubicBezTo>
                  <a:cubicBezTo>
                    <a:pt x="91612" y="630"/>
                    <a:pt x="-4609" y="19754"/>
                    <a:pt x="172" y="2154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9" name="フリーフォーム 1678">
              <a:extLst>
                <a:ext uri="{FF2B5EF4-FFF2-40B4-BE49-F238E27FC236}">
                  <a16:creationId xmlns:a16="http://schemas.microsoft.com/office/drawing/2014/main" id="{6C669B2E-EE70-613A-61C3-9EE54133AB3A}"/>
                </a:ext>
              </a:extLst>
            </p:cNvPr>
            <p:cNvSpPr/>
            <p:nvPr/>
          </p:nvSpPr>
          <p:spPr>
            <a:xfrm>
              <a:off x="9124503" y="3645919"/>
              <a:ext cx="30880" cy="153317"/>
            </a:xfrm>
            <a:custGeom>
              <a:avLst/>
              <a:gdLst>
                <a:gd name="connsiteX0" fmla="*/ 4320 w 30880"/>
                <a:gd name="connsiteY0" fmla="*/ 298 h 153317"/>
                <a:gd name="connsiteX1" fmla="*/ 30880 w 30880"/>
                <a:gd name="connsiteY1" fmla="*/ 148272 h 153317"/>
                <a:gd name="connsiteX2" fmla="*/ 4320 w 30880"/>
                <a:gd name="connsiteY2" fmla="*/ 110330 h 153317"/>
                <a:gd name="connsiteX3" fmla="*/ 4320 w 30880"/>
                <a:gd name="connsiteY3" fmla="*/ 298 h 1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80" h="153317">
                  <a:moveTo>
                    <a:pt x="4320" y="298"/>
                  </a:moveTo>
                  <a:cubicBezTo>
                    <a:pt x="8747" y="6622"/>
                    <a:pt x="30880" y="129933"/>
                    <a:pt x="30880" y="148272"/>
                  </a:cubicBezTo>
                  <a:cubicBezTo>
                    <a:pt x="30880" y="166611"/>
                    <a:pt x="11276" y="130566"/>
                    <a:pt x="4320" y="110330"/>
                  </a:cubicBezTo>
                  <a:cubicBezTo>
                    <a:pt x="-2636" y="90094"/>
                    <a:pt x="-107" y="-6026"/>
                    <a:pt x="4320" y="29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0" name="フリーフォーム 1679">
              <a:extLst>
                <a:ext uri="{FF2B5EF4-FFF2-40B4-BE49-F238E27FC236}">
                  <a16:creationId xmlns:a16="http://schemas.microsoft.com/office/drawing/2014/main" id="{C272DD42-5E9A-9439-8AA4-FFB10A3B73AA}"/>
                </a:ext>
              </a:extLst>
            </p:cNvPr>
            <p:cNvSpPr/>
            <p:nvPr/>
          </p:nvSpPr>
          <p:spPr>
            <a:xfrm>
              <a:off x="8752625" y="3793395"/>
              <a:ext cx="456839" cy="27547"/>
            </a:xfrm>
            <a:custGeom>
              <a:avLst/>
              <a:gdLst>
                <a:gd name="connsiteX0" fmla="*/ 573 w 456839"/>
                <a:gd name="connsiteY0" fmla="*/ 27355 h 27547"/>
                <a:gd name="connsiteX1" fmla="*/ 436905 w 456839"/>
                <a:gd name="connsiteY1" fmla="*/ 12178 h 27547"/>
                <a:gd name="connsiteX2" fmla="*/ 345845 w 456839"/>
                <a:gd name="connsiteY2" fmla="*/ 796 h 27547"/>
                <a:gd name="connsiteX3" fmla="*/ 573 w 456839"/>
                <a:gd name="connsiteY3" fmla="*/ 27355 h 2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6839" h="27547">
                  <a:moveTo>
                    <a:pt x="573" y="27355"/>
                  </a:moveTo>
                  <a:cubicBezTo>
                    <a:pt x="15750" y="29252"/>
                    <a:pt x="379360" y="16604"/>
                    <a:pt x="436905" y="12178"/>
                  </a:cubicBezTo>
                  <a:cubicBezTo>
                    <a:pt x="494450" y="7752"/>
                    <a:pt x="416037" y="-2998"/>
                    <a:pt x="345845" y="796"/>
                  </a:cubicBezTo>
                  <a:cubicBezTo>
                    <a:pt x="275653" y="4590"/>
                    <a:pt x="-14604" y="25458"/>
                    <a:pt x="573" y="2735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1" name="フリーフォーム 1680">
              <a:extLst>
                <a:ext uri="{FF2B5EF4-FFF2-40B4-BE49-F238E27FC236}">
                  <a16:creationId xmlns:a16="http://schemas.microsoft.com/office/drawing/2014/main" id="{35D218FF-3334-BDE5-CE9F-E31F6050293E}"/>
                </a:ext>
              </a:extLst>
            </p:cNvPr>
            <p:cNvSpPr/>
            <p:nvPr/>
          </p:nvSpPr>
          <p:spPr>
            <a:xfrm>
              <a:off x="8743087" y="3816041"/>
              <a:ext cx="135940" cy="265615"/>
            </a:xfrm>
            <a:custGeom>
              <a:avLst/>
              <a:gdLst>
                <a:gd name="connsiteX0" fmla="*/ 2523 w 135940"/>
                <a:gd name="connsiteY0" fmla="*/ 915 h 265615"/>
                <a:gd name="connsiteX1" fmla="*/ 135320 w 135940"/>
                <a:gd name="connsiteY1" fmla="*/ 258920 h 265615"/>
                <a:gd name="connsiteX2" fmla="*/ 51847 w 135940"/>
                <a:gd name="connsiteY2" fmla="*/ 175448 h 265615"/>
                <a:gd name="connsiteX3" fmla="*/ 2523 w 135940"/>
                <a:gd name="connsiteY3" fmla="*/ 915 h 26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940" h="265615">
                  <a:moveTo>
                    <a:pt x="2523" y="915"/>
                  </a:moveTo>
                  <a:cubicBezTo>
                    <a:pt x="16435" y="14827"/>
                    <a:pt x="127099" y="229831"/>
                    <a:pt x="135320" y="258920"/>
                  </a:cubicBezTo>
                  <a:cubicBezTo>
                    <a:pt x="143541" y="288009"/>
                    <a:pt x="67656" y="215287"/>
                    <a:pt x="51847" y="175448"/>
                  </a:cubicBezTo>
                  <a:cubicBezTo>
                    <a:pt x="36038" y="135609"/>
                    <a:pt x="-11389" y="-12997"/>
                    <a:pt x="2523" y="91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2" name="フリーフォーム 1681">
              <a:extLst>
                <a:ext uri="{FF2B5EF4-FFF2-40B4-BE49-F238E27FC236}">
                  <a16:creationId xmlns:a16="http://schemas.microsoft.com/office/drawing/2014/main" id="{C13E7C7A-F9F1-614C-E136-539EB91F01BF}"/>
                </a:ext>
              </a:extLst>
            </p:cNvPr>
            <p:cNvSpPr/>
            <p:nvPr/>
          </p:nvSpPr>
          <p:spPr>
            <a:xfrm>
              <a:off x="8917901" y="3896108"/>
              <a:ext cx="408138" cy="46056"/>
            </a:xfrm>
            <a:custGeom>
              <a:avLst/>
              <a:gdLst>
                <a:gd name="connsiteX0" fmla="*/ 2242 w 408138"/>
                <a:gd name="connsiteY0" fmla="*/ 46056 h 46056"/>
                <a:gd name="connsiteX1" fmla="*/ 400632 w 408138"/>
                <a:gd name="connsiteY1" fmla="*/ 4320 h 46056"/>
                <a:gd name="connsiteX2" fmla="*/ 245070 w 408138"/>
                <a:gd name="connsiteY2" fmla="*/ 4320 h 46056"/>
                <a:gd name="connsiteX3" fmla="*/ 2242 w 408138"/>
                <a:gd name="connsiteY3" fmla="*/ 46056 h 4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138" h="46056">
                  <a:moveTo>
                    <a:pt x="2242" y="46056"/>
                  </a:moveTo>
                  <a:cubicBezTo>
                    <a:pt x="28169" y="46056"/>
                    <a:pt x="360161" y="11276"/>
                    <a:pt x="400632" y="4320"/>
                  </a:cubicBezTo>
                  <a:cubicBezTo>
                    <a:pt x="441103" y="-2636"/>
                    <a:pt x="307674" y="-107"/>
                    <a:pt x="245070" y="4320"/>
                  </a:cubicBezTo>
                  <a:cubicBezTo>
                    <a:pt x="182466" y="8747"/>
                    <a:pt x="-23685" y="46056"/>
                    <a:pt x="2242" y="4605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3" name="フリーフォーム 1682">
              <a:extLst>
                <a:ext uri="{FF2B5EF4-FFF2-40B4-BE49-F238E27FC236}">
                  <a16:creationId xmlns:a16="http://schemas.microsoft.com/office/drawing/2014/main" id="{E9B1EDBB-1443-543E-429C-08B5149188A7}"/>
                </a:ext>
              </a:extLst>
            </p:cNvPr>
            <p:cNvSpPr/>
            <p:nvPr/>
          </p:nvSpPr>
          <p:spPr>
            <a:xfrm>
              <a:off x="8901162" y="3904032"/>
              <a:ext cx="30488" cy="213218"/>
            </a:xfrm>
            <a:custGeom>
              <a:avLst/>
              <a:gdLst>
                <a:gd name="connsiteX0" fmla="*/ 30363 w 30488"/>
                <a:gd name="connsiteY0" fmla="*/ 190 h 213218"/>
                <a:gd name="connsiteX1" fmla="*/ 11392 w 30488"/>
                <a:gd name="connsiteY1" fmla="*/ 151958 h 213218"/>
                <a:gd name="connsiteX2" fmla="*/ 26569 w 30488"/>
                <a:gd name="connsiteY2" fmla="*/ 212665 h 213218"/>
                <a:gd name="connsiteX3" fmla="*/ 10 w 30488"/>
                <a:gd name="connsiteY3" fmla="*/ 121605 h 213218"/>
                <a:gd name="connsiteX4" fmla="*/ 30363 w 30488"/>
                <a:gd name="connsiteY4" fmla="*/ 190 h 21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8" h="213218">
                  <a:moveTo>
                    <a:pt x="30363" y="190"/>
                  </a:moveTo>
                  <a:cubicBezTo>
                    <a:pt x="32260" y="5249"/>
                    <a:pt x="12024" y="116546"/>
                    <a:pt x="11392" y="151958"/>
                  </a:cubicBezTo>
                  <a:cubicBezTo>
                    <a:pt x="10760" y="187371"/>
                    <a:pt x="28466" y="217724"/>
                    <a:pt x="26569" y="212665"/>
                  </a:cubicBezTo>
                  <a:cubicBezTo>
                    <a:pt x="24672" y="207606"/>
                    <a:pt x="642" y="150694"/>
                    <a:pt x="10" y="121605"/>
                  </a:cubicBezTo>
                  <a:cubicBezTo>
                    <a:pt x="-622" y="92516"/>
                    <a:pt x="28466" y="-4869"/>
                    <a:pt x="30363" y="19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4" name="フリーフォーム 1683">
              <a:extLst>
                <a:ext uri="{FF2B5EF4-FFF2-40B4-BE49-F238E27FC236}">
                  <a16:creationId xmlns:a16="http://schemas.microsoft.com/office/drawing/2014/main" id="{06D277B0-A181-B691-B662-A7004C4E0884}"/>
                </a:ext>
              </a:extLst>
            </p:cNvPr>
            <p:cNvSpPr/>
            <p:nvPr/>
          </p:nvSpPr>
          <p:spPr>
            <a:xfrm>
              <a:off x="8863106" y="3880514"/>
              <a:ext cx="470025" cy="228682"/>
            </a:xfrm>
            <a:custGeom>
              <a:avLst/>
              <a:gdLst>
                <a:gd name="connsiteX0" fmla="*/ 124 w 470025"/>
                <a:gd name="connsiteY0" fmla="*/ 228595 h 228682"/>
                <a:gd name="connsiteX1" fmla="*/ 398514 w 470025"/>
                <a:gd name="connsiteY1" fmla="*/ 80621 h 228682"/>
                <a:gd name="connsiteX2" fmla="*/ 390926 w 470025"/>
                <a:gd name="connsiteY2" fmla="*/ 42679 h 228682"/>
                <a:gd name="connsiteX3" fmla="*/ 436456 w 470025"/>
                <a:gd name="connsiteY3" fmla="*/ 69239 h 228682"/>
                <a:gd name="connsiteX4" fmla="*/ 440250 w 470025"/>
                <a:gd name="connsiteY4" fmla="*/ 943 h 228682"/>
                <a:gd name="connsiteX5" fmla="*/ 466809 w 470025"/>
                <a:gd name="connsiteY5" fmla="*/ 31297 h 228682"/>
                <a:gd name="connsiteX6" fmla="*/ 356778 w 470025"/>
                <a:gd name="connsiteY6" fmla="*/ 57856 h 228682"/>
                <a:gd name="connsiteX7" fmla="*/ 124 w 470025"/>
                <a:gd name="connsiteY7" fmla="*/ 228595 h 22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025" h="228682">
                  <a:moveTo>
                    <a:pt x="124" y="228595"/>
                  </a:moveTo>
                  <a:cubicBezTo>
                    <a:pt x="7080" y="232389"/>
                    <a:pt x="333380" y="111607"/>
                    <a:pt x="398514" y="80621"/>
                  </a:cubicBezTo>
                  <a:cubicBezTo>
                    <a:pt x="463648" y="49635"/>
                    <a:pt x="384602" y="44576"/>
                    <a:pt x="390926" y="42679"/>
                  </a:cubicBezTo>
                  <a:cubicBezTo>
                    <a:pt x="397250" y="40782"/>
                    <a:pt x="428235" y="76195"/>
                    <a:pt x="436456" y="69239"/>
                  </a:cubicBezTo>
                  <a:cubicBezTo>
                    <a:pt x="444677" y="62283"/>
                    <a:pt x="435191" y="7267"/>
                    <a:pt x="440250" y="943"/>
                  </a:cubicBezTo>
                  <a:cubicBezTo>
                    <a:pt x="445309" y="-5381"/>
                    <a:pt x="480721" y="21812"/>
                    <a:pt x="466809" y="31297"/>
                  </a:cubicBezTo>
                  <a:cubicBezTo>
                    <a:pt x="452897" y="40782"/>
                    <a:pt x="433294" y="29400"/>
                    <a:pt x="356778" y="57856"/>
                  </a:cubicBezTo>
                  <a:cubicBezTo>
                    <a:pt x="280262" y="86312"/>
                    <a:pt x="-6832" y="224801"/>
                    <a:pt x="124" y="22859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5" name="フリーフォーム 1684">
              <a:extLst>
                <a:ext uri="{FF2B5EF4-FFF2-40B4-BE49-F238E27FC236}">
                  <a16:creationId xmlns:a16="http://schemas.microsoft.com/office/drawing/2014/main" id="{B4130AAA-B8C2-B7FD-EEDC-4ADCB73E193A}"/>
                </a:ext>
              </a:extLst>
            </p:cNvPr>
            <p:cNvSpPr/>
            <p:nvPr/>
          </p:nvSpPr>
          <p:spPr>
            <a:xfrm>
              <a:off x="8839928" y="4067985"/>
              <a:ext cx="112563" cy="251899"/>
            </a:xfrm>
            <a:custGeom>
              <a:avLst/>
              <a:gdLst>
                <a:gd name="connsiteX0" fmla="*/ 537 w 112563"/>
                <a:gd name="connsiteY0" fmla="*/ 3182 h 251899"/>
                <a:gd name="connsiteX1" fmla="*/ 110568 w 112563"/>
                <a:gd name="connsiteY1" fmla="*/ 249804 h 251899"/>
                <a:gd name="connsiteX2" fmla="*/ 68832 w 112563"/>
                <a:gd name="connsiteY2" fmla="*/ 117008 h 251899"/>
                <a:gd name="connsiteX3" fmla="*/ 537 w 112563"/>
                <a:gd name="connsiteY3" fmla="*/ 3182 h 25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63" h="251899">
                  <a:moveTo>
                    <a:pt x="537" y="3182"/>
                  </a:moveTo>
                  <a:cubicBezTo>
                    <a:pt x="7493" y="25315"/>
                    <a:pt x="99186" y="230833"/>
                    <a:pt x="110568" y="249804"/>
                  </a:cubicBezTo>
                  <a:cubicBezTo>
                    <a:pt x="121950" y="268775"/>
                    <a:pt x="81479" y="153685"/>
                    <a:pt x="68832" y="117008"/>
                  </a:cubicBezTo>
                  <a:cubicBezTo>
                    <a:pt x="56185" y="80331"/>
                    <a:pt x="-6419" y="-18951"/>
                    <a:pt x="537" y="318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6" name="フリーフォーム 1685">
              <a:extLst>
                <a:ext uri="{FF2B5EF4-FFF2-40B4-BE49-F238E27FC236}">
                  <a16:creationId xmlns:a16="http://schemas.microsoft.com/office/drawing/2014/main" id="{978D8A1D-5FE5-B6F9-DFC3-E9D799080CA2}"/>
                </a:ext>
              </a:extLst>
            </p:cNvPr>
            <p:cNvSpPr/>
            <p:nvPr/>
          </p:nvSpPr>
          <p:spPr>
            <a:xfrm>
              <a:off x="9284276" y="3854863"/>
              <a:ext cx="132926" cy="284074"/>
            </a:xfrm>
            <a:custGeom>
              <a:avLst/>
              <a:gdLst>
                <a:gd name="connsiteX0" fmla="*/ 109 w 132926"/>
                <a:gd name="connsiteY0" fmla="*/ 35 h 284074"/>
                <a:gd name="connsiteX1" fmla="*/ 110141 w 132926"/>
                <a:gd name="connsiteY1" fmla="*/ 254246 h 284074"/>
                <a:gd name="connsiteX2" fmla="*/ 106346 w 132926"/>
                <a:gd name="connsiteY2" fmla="*/ 277011 h 284074"/>
                <a:gd name="connsiteX3" fmla="*/ 7697 w 132926"/>
                <a:gd name="connsiteY3" fmla="*/ 246657 h 284074"/>
                <a:gd name="connsiteX4" fmla="*/ 132906 w 132926"/>
                <a:gd name="connsiteY4" fmla="*/ 273217 h 284074"/>
                <a:gd name="connsiteX5" fmla="*/ 109 w 132926"/>
                <a:gd name="connsiteY5" fmla="*/ 35 h 28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926" h="284074">
                  <a:moveTo>
                    <a:pt x="109" y="35"/>
                  </a:moveTo>
                  <a:cubicBezTo>
                    <a:pt x="-3685" y="-3127"/>
                    <a:pt x="92435" y="208083"/>
                    <a:pt x="110141" y="254246"/>
                  </a:cubicBezTo>
                  <a:cubicBezTo>
                    <a:pt x="127847" y="300409"/>
                    <a:pt x="123420" y="278276"/>
                    <a:pt x="106346" y="277011"/>
                  </a:cubicBezTo>
                  <a:cubicBezTo>
                    <a:pt x="89272" y="275746"/>
                    <a:pt x="3270" y="247289"/>
                    <a:pt x="7697" y="246657"/>
                  </a:cubicBezTo>
                  <a:cubicBezTo>
                    <a:pt x="12124" y="246025"/>
                    <a:pt x="131009" y="308629"/>
                    <a:pt x="132906" y="273217"/>
                  </a:cubicBezTo>
                  <a:cubicBezTo>
                    <a:pt x="134803" y="237805"/>
                    <a:pt x="3903" y="3197"/>
                    <a:pt x="109" y="3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7" name="フリーフォーム 1686">
              <a:extLst>
                <a:ext uri="{FF2B5EF4-FFF2-40B4-BE49-F238E27FC236}">
                  <a16:creationId xmlns:a16="http://schemas.microsoft.com/office/drawing/2014/main" id="{C5327BE8-3701-C9DB-17DC-2A66837C511E}"/>
                </a:ext>
              </a:extLst>
            </p:cNvPr>
            <p:cNvSpPr/>
            <p:nvPr/>
          </p:nvSpPr>
          <p:spPr>
            <a:xfrm>
              <a:off x="8950491" y="4154635"/>
              <a:ext cx="88061" cy="167098"/>
            </a:xfrm>
            <a:custGeom>
              <a:avLst/>
              <a:gdLst>
                <a:gd name="connsiteX0" fmla="*/ 30359 w 88061"/>
                <a:gd name="connsiteY0" fmla="*/ 4 h 167098"/>
                <a:gd name="connsiteX1" fmla="*/ 64507 w 88061"/>
                <a:gd name="connsiteY1" fmla="*/ 91065 h 167098"/>
                <a:gd name="connsiteX2" fmla="*/ 75889 w 88061"/>
                <a:gd name="connsiteY2" fmla="*/ 129006 h 167098"/>
                <a:gd name="connsiteX3" fmla="*/ 5 w 88061"/>
                <a:gd name="connsiteY3" fmla="*/ 166948 h 167098"/>
                <a:gd name="connsiteX4" fmla="*/ 72095 w 88061"/>
                <a:gd name="connsiteY4" fmla="*/ 140389 h 167098"/>
                <a:gd name="connsiteX5" fmla="*/ 87272 w 88061"/>
                <a:gd name="connsiteY5" fmla="*/ 94859 h 167098"/>
                <a:gd name="connsiteX6" fmla="*/ 30359 w 88061"/>
                <a:gd name="connsiteY6" fmla="*/ 4 h 16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061" h="167098">
                  <a:moveTo>
                    <a:pt x="30359" y="4"/>
                  </a:moveTo>
                  <a:cubicBezTo>
                    <a:pt x="26565" y="-628"/>
                    <a:pt x="56919" y="69565"/>
                    <a:pt x="64507" y="91065"/>
                  </a:cubicBezTo>
                  <a:cubicBezTo>
                    <a:pt x="72095" y="112565"/>
                    <a:pt x="86639" y="116359"/>
                    <a:pt x="75889" y="129006"/>
                  </a:cubicBezTo>
                  <a:cubicBezTo>
                    <a:pt x="65139" y="141653"/>
                    <a:pt x="637" y="165051"/>
                    <a:pt x="5" y="166948"/>
                  </a:cubicBezTo>
                  <a:cubicBezTo>
                    <a:pt x="-627" y="168845"/>
                    <a:pt x="57551" y="152404"/>
                    <a:pt x="72095" y="140389"/>
                  </a:cubicBezTo>
                  <a:cubicBezTo>
                    <a:pt x="86639" y="128374"/>
                    <a:pt x="89801" y="118889"/>
                    <a:pt x="87272" y="94859"/>
                  </a:cubicBezTo>
                  <a:cubicBezTo>
                    <a:pt x="84743" y="70829"/>
                    <a:pt x="34153" y="636"/>
                    <a:pt x="30359" y="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8" name="フリーフォーム 1687">
              <a:extLst>
                <a:ext uri="{FF2B5EF4-FFF2-40B4-BE49-F238E27FC236}">
                  <a16:creationId xmlns:a16="http://schemas.microsoft.com/office/drawing/2014/main" id="{906BC513-0E9B-817D-CF03-7F6B47C45FBF}"/>
                </a:ext>
              </a:extLst>
            </p:cNvPr>
            <p:cNvSpPr/>
            <p:nvPr/>
          </p:nvSpPr>
          <p:spPr>
            <a:xfrm>
              <a:off x="9003615" y="4090486"/>
              <a:ext cx="360472" cy="143831"/>
            </a:xfrm>
            <a:custGeom>
              <a:avLst/>
              <a:gdLst>
                <a:gd name="connsiteX0" fmla="*/ 0 w 360472"/>
                <a:gd name="connsiteY0" fmla="*/ 94507 h 143831"/>
                <a:gd name="connsiteX1" fmla="*/ 79678 w 360472"/>
                <a:gd name="connsiteY1" fmla="*/ 67947 h 143831"/>
                <a:gd name="connsiteX2" fmla="*/ 129002 w 360472"/>
                <a:gd name="connsiteY2" fmla="*/ 124860 h 143831"/>
                <a:gd name="connsiteX3" fmla="*/ 201092 w 360472"/>
                <a:gd name="connsiteY3" fmla="*/ 143831 h 143831"/>
                <a:gd name="connsiteX4" fmla="*/ 220063 w 360472"/>
                <a:gd name="connsiteY4" fmla="*/ 121066 h 143831"/>
                <a:gd name="connsiteX5" fmla="*/ 220063 w 360472"/>
                <a:gd name="connsiteY5" fmla="*/ 60359 h 143831"/>
                <a:gd name="connsiteX6" fmla="*/ 231446 w 360472"/>
                <a:gd name="connsiteY6" fmla="*/ 26211 h 143831"/>
                <a:gd name="connsiteX7" fmla="*/ 284564 w 360472"/>
                <a:gd name="connsiteY7" fmla="*/ 48976 h 143831"/>
                <a:gd name="connsiteX8" fmla="*/ 360448 w 360472"/>
                <a:gd name="connsiteY8" fmla="*/ 79330 h 143831"/>
                <a:gd name="connsiteX9" fmla="*/ 292153 w 360472"/>
                <a:gd name="connsiteY9" fmla="*/ 11034 h 143831"/>
                <a:gd name="connsiteX10" fmla="*/ 227651 w 360472"/>
                <a:gd name="connsiteY10" fmla="*/ 11034 h 143831"/>
                <a:gd name="connsiteX11" fmla="*/ 166944 w 360472"/>
                <a:gd name="connsiteY11" fmla="*/ 117272 h 143831"/>
                <a:gd name="connsiteX12" fmla="*/ 125208 w 360472"/>
                <a:gd name="connsiteY12" fmla="*/ 67947 h 143831"/>
                <a:gd name="connsiteX13" fmla="*/ 79678 w 360472"/>
                <a:gd name="connsiteY13" fmla="*/ 48976 h 143831"/>
                <a:gd name="connsiteX14" fmla="*/ 0 w 360472"/>
                <a:gd name="connsiteY14" fmla="*/ 94507 h 14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0472" h="143831">
                  <a:moveTo>
                    <a:pt x="0" y="94507"/>
                  </a:moveTo>
                  <a:cubicBezTo>
                    <a:pt x="0" y="97669"/>
                    <a:pt x="58178" y="62888"/>
                    <a:pt x="79678" y="67947"/>
                  </a:cubicBezTo>
                  <a:cubicBezTo>
                    <a:pt x="101178" y="73006"/>
                    <a:pt x="108766" y="112213"/>
                    <a:pt x="129002" y="124860"/>
                  </a:cubicBezTo>
                  <a:cubicBezTo>
                    <a:pt x="149238" y="137507"/>
                    <a:pt x="201092" y="143831"/>
                    <a:pt x="201092" y="143831"/>
                  </a:cubicBezTo>
                  <a:cubicBezTo>
                    <a:pt x="216269" y="143199"/>
                    <a:pt x="216901" y="134978"/>
                    <a:pt x="220063" y="121066"/>
                  </a:cubicBezTo>
                  <a:cubicBezTo>
                    <a:pt x="223225" y="107154"/>
                    <a:pt x="218166" y="76168"/>
                    <a:pt x="220063" y="60359"/>
                  </a:cubicBezTo>
                  <a:cubicBezTo>
                    <a:pt x="221960" y="44550"/>
                    <a:pt x="220696" y="28108"/>
                    <a:pt x="231446" y="26211"/>
                  </a:cubicBezTo>
                  <a:cubicBezTo>
                    <a:pt x="242196" y="24314"/>
                    <a:pt x="263064" y="40123"/>
                    <a:pt x="284564" y="48976"/>
                  </a:cubicBezTo>
                  <a:cubicBezTo>
                    <a:pt x="306064" y="57829"/>
                    <a:pt x="359183" y="85654"/>
                    <a:pt x="360448" y="79330"/>
                  </a:cubicBezTo>
                  <a:cubicBezTo>
                    <a:pt x="361713" y="73006"/>
                    <a:pt x="314286" y="22417"/>
                    <a:pt x="292153" y="11034"/>
                  </a:cubicBezTo>
                  <a:cubicBezTo>
                    <a:pt x="270020" y="-349"/>
                    <a:pt x="248519" y="-6672"/>
                    <a:pt x="227651" y="11034"/>
                  </a:cubicBezTo>
                  <a:cubicBezTo>
                    <a:pt x="206783" y="28740"/>
                    <a:pt x="184018" y="107787"/>
                    <a:pt x="166944" y="117272"/>
                  </a:cubicBezTo>
                  <a:cubicBezTo>
                    <a:pt x="149870" y="126758"/>
                    <a:pt x="139752" y="79330"/>
                    <a:pt x="125208" y="67947"/>
                  </a:cubicBezTo>
                  <a:cubicBezTo>
                    <a:pt x="110664" y="56564"/>
                    <a:pt x="103708" y="47711"/>
                    <a:pt x="79678" y="48976"/>
                  </a:cubicBezTo>
                  <a:cubicBezTo>
                    <a:pt x="55648" y="50241"/>
                    <a:pt x="0" y="91345"/>
                    <a:pt x="0" y="9450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9" name="フリーフォーム 1688">
              <a:extLst>
                <a:ext uri="{FF2B5EF4-FFF2-40B4-BE49-F238E27FC236}">
                  <a16:creationId xmlns:a16="http://schemas.microsoft.com/office/drawing/2014/main" id="{8195C58A-A059-1529-656E-D70869EEF3F7}"/>
                </a:ext>
              </a:extLst>
            </p:cNvPr>
            <p:cNvSpPr/>
            <p:nvPr/>
          </p:nvSpPr>
          <p:spPr>
            <a:xfrm>
              <a:off x="8961645" y="4163768"/>
              <a:ext cx="468311" cy="195944"/>
            </a:xfrm>
            <a:custGeom>
              <a:avLst/>
              <a:gdLst>
                <a:gd name="connsiteX0" fmla="*/ 234 w 468311"/>
                <a:gd name="connsiteY0" fmla="*/ 195757 h 195944"/>
                <a:gd name="connsiteX1" fmla="*/ 440360 w 468311"/>
                <a:gd name="connsiteY1" fmla="*/ 9842 h 195944"/>
                <a:gd name="connsiteX2" fmla="*/ 379653 w 468311"/>
                <a:gd name="connsiteY2" fmla="*/ 43990 h 195944"/>
                <a:gd name="connsiteX3" fmla="*/ 234 w 468311"/>
                <a:gd name="connsiteY3" fmla="*/ 195757 h 1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11" h="195944">
                  <a:moveTo>
                    <a:pt x="234" y="195757"/>
                  </a:moveTo>
                  <a:cubicBezTo>
                    <a:pt x="10352" y="190066"/>
                    <a:pt x="377124" y="35136"/>
                    <a:pt x="440360" y="9842"/>
                  </a:cubicBezTo>
                  <a:cubicBezTo>
                    <a:pt x="503596" y="-15452"/>
                    <a:pt x="449213" y="12372"/>
                    <a:pt x="379653" y="43990"/>
                  </a:cubicBezTo>
                  <a:cubicBezTo>
                    <a:pt x="310093" y="75608"/>
                    <a:pt x="-9884" y="201448"/>
                    <a:pt x="234" y="19575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0" name="フリーフォーム 1689">
              <a:extLst>
                <a:ext uri="{FF2B5EF4-FFF2-40B4-BE49-F238E27FC236}">
                  <a16:creationId xmlns:a16="http://schemas.microsoft.com/office/drawing/2014/main" id="{23CF5CFC-804D-0C7F-1382-D5604DCA282A}"/>
                </a:ext>
              </a:extLst>
            </p:cNvPr>
            <p:cNvSpPr/>
            <p:nvPr/>
          </p:nvSpPr>
          <p:spPr>
            <a:xfrm>
              <a:off x="9272987" y="4166000"/>
              <a:ext cx="250178" cy="346573"/>
            </a:xfrm>
            <a:custGeom>
              <a:avLst/>
              <a:gdLst>
                <a:gd name="connsiteX0" fmla="*/ 155577 w 250178"/>
                <a:gd name="connsiteY0" fmla="*/ 22 h 346573"/>
                <a:gd name="connsiteX1" fmla="*/ 220079 w 250178"/>
                <a:gd name="connsiteY1" fmla="*/ 151789 h 346573"/>
                <a:gd name="connsiteX2" fmla="*/ 220079 w 250178"/>
                <a:gd name="connsiteY2" fmla="*/ 220085 h 346573"/>
                <a:gd name="connsiteX3" fmla="*/ 170754 w 250178"/>
                <a:gd name="connsiteY3" fmla="*/ 299763 h 346573"/>
                <a:gd name="connsiteX4" fmla="*/ 125224 w 250178"/>
                <a:gd name="connsiteY4" fmla="*/ 326322 h 346573"/>
                <a:gd name="connsiteX5" fmla="*/ 15 w 250178"/>
                <a:gd name="connsiteY5" fmla="*/ 311145 h 346573"/>
                <a:gd name="connsiteX6" fmla="*/ 117635 w 250178"/>
                <a:gd name="connsiteY6" fmla="*/ 345293 h 346573"/>
                <a:gd name="connsiteX7" fmla="*/ 242844 w 250178"/>
                <a:gd name="connsiteY7" fmla="*/ 258027 h 346573"/>
                <a:gd name="connsiteX8" fmla="*/ 227667 w 250178"/>
                <a:gd name="connsiteY8" fmla="*/ 163172 h 346573"/>
                <a:gd name="connsiteX9" fmla="*/ 155577 w 250178"/>
                <a:gd name="connsiteY9" fmla="*/ 22 h 34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0178" h="346573">
                  <a:moveTo>
                    <a:pt x="155577" y="22"/>
                  </a:moveTo>
                  <a:cubicBezTo>
                    <a:pt x="154312" y="-1875"/>
                    <a:pt x="209329" y="115112"/>
                    <a:pt x="220079" y="151789"/>
                  </a:cubicBezTo>
                  <a:cubicBezTo>
                    <a:pt x="230829" y="188466"/>
                    <a:pt x="228300" y="195423"/>
                    <a:pt x="220079" y="220085"/>
                  </a:cubicBezTo>
                  <a:cubicBezTo>
                    <a:pt x="211858" y="244747"/>
                    <a:pt x="186563" y="282057"/>
                    <a:pt x="170754" y="299763"/>
                  </a:cubicBezTo>
                  <a:cubicBezTo>
                    <a:pt x="154945" y="317469"/>
                    <a:pt x="153680" y="324425"/>
                    <a:pt x="125224" y="326322"/>
                  </a:cubicBezTo>
                  <a:cubicBezTo>
                    <a:pt x="96768" y="328219"/>
                    <a:pt x="1280" y="307983"/>
                    <a:pt x="15" y="311145"/>
                  </a:cubicBezTo>
                  <a:cubicBezTo>
                    <a:pt x="-1250" y="314307"/>
                    <a:pt x="77164" y="354146"/>
                    <a:pt x="117635" y="345293"/>
                  </a:cubicBezTo>
                  <a:cubicBezTo>
                    <a:pt x="158106" y="336440"/>
                    <a:pt x="224505" y="288380"/>
                    <a:pt x="242844" y="258027"/>
                  </a:cubicBezTo>
                  <a:cubicBezTo>
                    <a:pt x="261183" y="227674"/>
                    <a:pt x="240947" y="203644"/>
                    <a:pt x="227667" y="163172"/>
                  </a:cubicBezTo>
                  <a:cubicBezTo>
                    <a:pt x="214387" y="122700"/>
                    <a:pt x="156842" y="1919"/>
                    <a:pt x="155577" y="2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1" name="フリーフォーム 1690">
              <a:extLst>
                <a:ext uri="{FF2B5EF4-FFF2-40B4-BE49-F238E27FC236}">
                  <a16:creationId xmlns:a16="http://schemas.microsoft.com/office/drawing/2014/main" id="{606BC55C-82F1-0D52-58FC-805B3978B9BB}"/>
                </a:ext>
              </a:extLst>
            </p:cNvPr>
            <p:cNvSpPr/>
            <p:nvPr/>
          </p:nvSpPr>
          <p:spPr>
            <a:xfrm>
              <a:off x="8977056" y="4321270"/>
              <a:ext cx="269747" cy="157772"/>
            </a:xfrm>
            <a:custGeom>
              <a:avLst/>
              <a:gdLst>
                <a:gd name="connsiteX0" fmla="*/ 11382 w 269747"/>
                <a:gd name="connsiteY0" fmla="*/ 313 h 157772"/>
                <a:gd name="connsiteX1" fmla="*/ 0 w 269747"/>
                <a:gd name="connsiteY1" fmla="*/ 110345 h 157772"/>
                <a:gd name="connsiteX2" fmla="*/ 11382 w 269747"/>
                <a:gd name="connsiteY2" fmla="*/ 152081 h 157772"/>
                <a:gd name="connsiteX3" fmla="*/ 49324 w 269747"/>
                <a:gd name="connsiteY3" fmla="*/ 148287 h 157772"/>
                <a:gd name="connsiteX4" fmla="*/ 269387 w 269747"/>
                <a:gd name="connsiteY4" fmla="*/ 68609 h 157772"/>
                <a:gd name="connsiteX5" fmla="*/ 98649 w 269747"/>
                <a:gd name="connsiteY5" fmla="*/ 125522 h 157772"/>
                <a:gd name="connsiteX6" fmla="*/ 3794 w 269747"/>
                <a:gd name="connsiteY6" fmla="*/ 148287 h 157772"/>
                <a:gd name="connsiteX7" fmla="*/ 11382 w 269747"/>
                <a:gd name="connsiteY7" fmla="*/ 313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747" h="157772">
                  <a:moveTo>
                    <a:pt x="11382" y="313"/>
                  </a:moveTo>
                  <a:cubicBezTo>
                    <a:pt x="10750" y="-6011"/>
                    <a:pt x="0" y="85050"/>
                    <a:pt x="0" y="110345"/>
                  </a:cubicBezTo>
                  <a:cubicBezTo>
                    <a:pt x="0" y="135640"/>
                    <a:pt x="3162" y="145757"/>
                    <a:pt x="11382" y="152081"/>
                  </a:cubicBezTo>
                  <a:cubicBezTo>
                    <a:pt x="19602" y="158405"/>
                    <a:pt x="6323" y="162199"/>
                    <a:pt x="49324" y="148287"/>
                  </a:cubicBezTo>
                  <a:cubicBezTo>
                    <a:pt x="92325" y="134375"/>
                    <a:pt x="261166" y="72403"/>
                    <a:pt x="269387" y="68609"/>
                  </a:cubicBezTo>
                  <a:cubicBezTo>
                    <a:pt x="277608" y="64815"/>
                    <a:pt x="142915" y="112242"/>
                    <a:pt x="98649" y="125522"/>
                  </a:cubicBezTo>
                  <a:cubicBezTo>
                    <a:pt x="54384" y="138802"/>
                    <a:pt x="15177" y="163464"/>
                    <a:pt x="3794" y="148287"/>
                  </a:cubicBezTo>
                  <a:cubicBezTo>
                    <a:pt x="-7589" y="133110"/>
                    <a:pt x="12014" y="6637"/>
                    <a:pt x="11382" y="31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2" name="フリーフォーム 1691">
              <a:extLst>
                <a:ext uri="{FF2B5EF4-FFF2-40B4-BE49-F238E27FC236}">
                  <a16:creationId xmlns:a16="http://schemas.microsoft.com/office/drawing/2014/main" id="{A262CF63-35B8-06DC-7B8A-57CC89684F9B}"/>
                </a:ext>
              </a:extLst>
            </p:cNvPr>
            <p:cNvSpPr/>
            <p:nvPr/>
          </p:nvSpPr>
          <p:spPr>
            <a:xfrm>
              <a:off x="9037763" y="4348126"/>
              <a:ext cx="237639" cy="182138"/>
            </a:xfrm>
            <a:custGeom>
              <a:avLst/>
              <a:gdLst>
                <a:gd name="connsiteX0" fmla="*/ 174532 w 237639"/>
                <a:gd name="connsiteY0" fmla="*/ 17 h 182138"/>
                <a:gd name="connsiteX1" fmla="*/ 189709 w 237639"/>
                <a:gd name="connsiteY1" fmla="*/ 87283 h 182138"/>
                <a:gd name="connsiteX2" fmla="*/ 129002 w 237639"/>
                <a:gd name="connsiteY2" fmla="*/ 132813 h 182138"/>
                <a:gd name="connsiteX3" fmla="*/ 0 w 237639"/>
                <a:gd name="connsiteY3" fmla="*/ 182138 h 182138"/>
                <a:gd name="connsiteX4" fmla="*/ 231445 w 237639"/>
                <a:gd name="connsiteY4" fmla="*/ 94872 h 182138"/>
                <a:gd name="connsiteX5" fmla="*/ 174532 w 237639"/>
                <a:gd name="connsiteY5" fmla="*/ 17 h 18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639" h="182138">
                  <a:moveTo>
                    <a:pt x="174532" y="17"/>
                  </a:moveTo>
                  <a:cubicBezTo>
                    <a:pt x="167576" y="-1248"/>
                    <a:pt x="197297" y="65150"/>
                    <a:pt x="189709" y="87283"/>
                  </a:cubicBezTo>
                  <a:cubicBezTo>
                    <a:pt x="182121" y="109416"/>
                    <a:pt x="160620" y="117004"/>
                    <a:pt x="129002" y="132813"/>
                  </a:cubicBezTo>
                  <a:cubicBezTo>
                    <a:pt x="97384" y="148622"/>
                    <a:pt x="0" y="182138"/>
                    <a:pt x="0" y="182138"/>
                  </a:cubicBezTo>
                  <a:cubicBezTo>
                    <a:pt x="17074" y="175815"/>
                    <a:pt x="202989" y="120167"/>
                    <a:pt x="231445" y="94872"/>
                  </a:cubicBezTo>
                  <a:cubicBezTo>
                    <a:pt x="259901" y="69577"/>
                    <a:pt x="181488" y="1282"/>
                    <a:pt x="174532" y="1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3" name="フリーフォーム 1692">
              <a:extLst>
                <a:ext uri="{FF2B5EF4-FFF2-40B4-BE49-F238E27FC236}">
                  <a16:creationId xmlns:a16="http://schemas.microsoft.com/office/drawing/2014/main" id="{BF37C817-C6D6-7468-AC12-514EE775E951}"/>
                </a:ext>
              </a:extLst>
            </p:cNvPr>
            <p:cNvSpPr/>
            <p:nvPr/>
          </p:nvSpPr>
          <p:spPr>
            <a:xfrm>
              <a:off x="9280471" y="4278764"/>
              <a:ext cx="127061" cy="65590"/>
            </a:xfrm>
            <a:custGeom>
              <a:avLst/>
              <a:gdLst>
                <a:gd name="connsiteX0" fmla="*/ 120 w 127061"/>
                <a:gd name="connsiteY0" fmla="*/ 65585 h 65590"/>
                <a:gd name="connsiteX1" fmla="*/ 121534 w 127061"/>
                <a:gd name="connsiteY1" fmla="*/ 8672 h 65590"/>
                <a:gd name="connsiteX2" fmla="*/ 98769 w 127061"/>
                <a:gd name="connsiteY2" fmla="*/ 4877 h 65590"/>
                <a:gd name="connsiteX3" fmla="*/ 120 w 127061"/>
                <a:gd name="connsiteY3" fmla="*/ 65585 h 6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61" h="65590">
                  <a:moveTo>
                    <a:pt x="120" y="65585"/>
                  </a:moveTo>
                  <a:cubicBezTo>
                    <a:pt x="3914" y="66218"/>
                    <a:pt x="121534" y="8672"/>
                    <a:pt x="121534" y="8672"/>
                  </a:cubicBezTo>
                  <a:cubicBezTo>
                    <a:pt x="137976" y="-1446"/>
                    <a:pt x="113946" y="-2711"/>
                    <a:pt x="98769" y="4877"/>
                  </a:cubicBezTo>
                  <a:cubicBezTo>
                    <a:pt x="83592" y="12465"/>
                    <a:pt x="-3674" y="64952"/>
                    <a:pt x="120" y="6558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4" name="フリーフォーム 1693">
              <a:extLst>
                <a:ext uri="{FF2B5EF4-FFF2-40B4-BE49-F238E27FC236}">
                  <a16:creationId xmlns:a16="http://schemas.microsoft.com/office/drawing/2014/main" id="{360528B9-8B13-1666-D53A-00A976EE5368}"/>
                </a:ext>
              </a:extLst>
            </p:cNvPr>
            <p:cNvSpPr/>
            <p:nvPr/>
          </p:nvSpPr>
          <p:spPr>
            <a:xfrm>
              <a:off x="9306935" y="4287385"/>
              <a:ext cx="120589" cy="102588"/>
            </a:xfrm>
            <a:custGeom>
              <a:avLst/>
              <a:gdLst>
                <a:gd name="connsiteX0" fmla="*/ 95070 w 120589"/>
                <a:gd name="connsiteY0" fmla="*/ 51 h 102588"/>
                <a:gd name="connsiteX1" fmla="*/ 114041 w 120589"/>
                <a:gd name="connsiteY1" fmla="*/ 75935 h 102588"/>
                <a:gd name="connsiteX2" fmla="*/ 79893 w 120589"/>
                <a:gd name="connsiteY2" fmla="*/ 94905 h 102588"/>
                <a:gd name="connsiteX3" fmla="*/ 215 w 120589"/>
                <a:gd name="connsiteY3" fmla="*/ 75935 h 102588"/>
                <a:gd name="connsiteX4" fmla="*/ 106453 w 120589"/>
                <a:gd name="connsiteY4" fmla="*/ 102494 h 102588"/>
                <a:gd name="connsiteX5" fmla="*/ 117835 w 120589"/>
                <a:gd name="connsiteY5" fmla="*/ 64552 h 102588"/>
                <a:gd name="connsiteX6" fmla="*/ 95070 w 120589"/>
                <a:gd name="connsiteY6" fmla="*/ 51 h 10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589" h="102588">
                  <a:moveTo>
                    <a:pt x="95070" y="51"/>
                  </a:moveTo>
                  <a:cubicBezTo>
                    <a:pt x="94438" y="1948"/>
                    <a:pt x="116571" y="60126"/>
                    <a:pt x="114041" y="75935"/>
                  </a:cubicBezTo>
                  <a:cubicBezTo>
                    <a:pt x="111512" y="91744"/>
                    <a:pt x="98864" y="94905"/>
                    <a:pt x="79893" y="94905"/>
                  </a:cubicBezTo>
                  <a:cubicBezTo>
                    <a:pt x="60922" y="94905"/>
                    <a:pt x="-4212" y="74670"/>
                    <a:pt x="215" y="75935"/>
                  </a:cubicBezTo>
                  <a:cubicBezTo>
                    <a:pt x="4642" y="77200"/>
                    <a:pt x="86850" y="104391"/>
                    <a:pt x="106453" y="102494"/>
                  </a:cubicBezTo>
                  <a:cubicBezTo>
                    <a:pt x="126056" y="100597"/>
                    <a:pt x="120364" y="79729"/>
                    <a:pt x="117835" y="64552"/>
                  </a:cubicBezTo>
                  <a:cubicBezTo>
                    <a:pt x="115306" y="49375"/>
                    <a:pt x="95702" y="-1846"/>
                    <a:pt x="95070" y="5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5" name="フリーフォーム 1694">
              <a:extLst>
                <a:ext uri="{FF2B5EF4-FFF2-40B4-BE49-F238E27FC236}">
                  <a16:creationId xmlns:a16="http://schemas.microsoft.com/office/drawing/2014/main" id="{7651975E-A23A-79AC-B57B-03CBFB2105A6}"/>
                </a:ext>
              </a:extLst>
            </p:cNvPr>
            <p:cNvSpPr/>
            <p:nvPr/>
          </p:nvSpPr>
          <p:spPr>
            <a:xfrm>
              <a:off x="9036238" y="4507218"/>
              <a:ext cx="51014" cy="129243"/>
            </a:xfrm>
            <a:custGeom>
              <a:avLst/>
              <a:gdLst>
                <a:gd name="connsiteX0" fmla="*/ 1525 w 51014"/>
                <a:gd name="connsiteY0" fmla="*/ 281 h 129243"/>
                <a:gd name="connsiteX1" fmla="*/ 50849 w 51014"/>
                <a:gd name="connsiteY1" fmla="*/ 125489 h 129243"/>
                <a:gd name="connsiteX2" fmla="*/ 16701 w 51014"/>
                <a:gd name="connsiteY2" fmla="*/ 91341 h 129243"/>
                <a:gd name="connsiteX3" fmla="*/ 1525 w 51014"/>
                <a:gd name="connsiteY3" fmla="*/ 281 h 12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14" h="129243">
                  <a:moveTo>
                    <a:pt x="1525" y="281"/>
                  </a:moveTo>
                  <a:cubicBezTo>
                    <a:pt x="7216" y="5972"/>
                    <a:pt x="48320" y="110312"/>
                    <a:pt x="50849" y="125489"/>
                  </a:cubicBezTo>
                  <a:cubicBezTo>
                    <a:pt x="53378" y="140666"/>
                    <a:pt x="26187" y="105885"/>
                    <a:pt x="16701" y="91341"/>
                  </a:cubicBezTo>
                  <a:cubicBezTo>
                    <a:pt x="7216" y="76797"/>
                    <a:pt x="-4166" y="-5410"/>
                    <a:pt x="1525" y="2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6" name="フリーフォーム 1695">
              <a:extLst>
                <a:ext uri="{FF2B5EF4-FFF2-40B4-BE49-F238E27FC236}">
                  <a16:creationId xmlns:a16="http://schemas.microsoft.com/office/drawing/2014/main" id="{8AE1FA13-3AD6-40DF-892B-49CE7A08195C}"/>
                </a:ext>
              </a:extLst>
            </p:cNvPr>
            <p:cNvSpPr/>
            <p:nvPr/>
          </p:nvSpPr>
          <p:spPr>
            <a:xfrm>
              <a:off x="9089412" y="4461351"/>
              <a:ext cx="252343" cy="171356"/>
            </a:xfrm>
            <a:custGeom>
              <a:avLst/>
              <a:gdLst>
                <a:gd name="connsiteX0" fmla="*/ 251886 w 252343"/>
                <a:gd name="connsiteY0" fmla="*/ 617 h 171356"/>
                <a:gd name="connsiteX1" fmla="*/ 179796 w 252343"/>
                <a:gd name="connsiteY1" fmla="*/ 65119 h 171356"/>
                <a:gd name="connsiteX2" fmla="*/ 77353 w 252343"/>
                <a:gd name="connsiteY2" fmla="*/ 106855 h 171356"/>
                <a:gd name="connsiteX3" fmla="*/ 1469 w 252343"/>
                <a:gd name="connsiteY3" fmla="*/ 171356 h 171356"/>
                <a:gd name="connsiteX4" fmla="*/ 145649 w 252343"/>
                <a:gd name="connsiteY4" fmla="*/ 106855 h 171356"/>
                <a:gd name="connsiteX5" fmla="*/ 251886 w 252343"/>
                <a:gd name="connsiteY5" fmla="*/ 617 h 17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343" h="171356">
                  <a:moveTo>
                    <a:pt x="251886" y="617"/>
                  </a:moveTo>
                  <a:cubicBezTo>
                    <a:pt x="257577" y="-6339"/>
                    <a:pt x="208885" y="47413"/>
                    <a:pt x="179796" y="65119"/>
                  </a:cubicBezTo>
                  <a:cubicBezTo>
                    <a:pt x="150707" y="82825"/>
                    <a:pt x="107074" y="89149"/>
                    <a:pt x="77353" y="106855"/>
                  </a:cubicBezTo>
                  <a:cubicBezTo>
                    <a:pt x="47632" y="124561"/>
                    <a:pt x="-9914" y="171356"/>
                    <a:pt x="1469" y="171356"/>
                  </a:cubicBezTo>
                  <a:cubicBezTo>
                    <a:pt x="12852" y="171356"/>
                    <a:pt x="103913" y="132150"/>
                    <a:pt x="145649" y="106855"/>
                  </a:cubicBezTo>
                  <a:cubicBezTo>
                    <a:pt x="187385" y="81560"/>
                    <a:pt x="246195" y="7573"/>
                    <a:pt x="251886" y="61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7" name="フリーフォーム 1696">
              <a:extLst>
                <a:ext uri="{FF2B5EF4-FFF2-40B4-BE49-F238E27FC236}">
                  <a16:creationId xmlns:a16="http://schemas.microsoft.com/office/drawing/2014/main" id="{5027B6A2-7E09-63ED-3694-C8D7BECF7A8A}"/>
                </a:ext>
              </a:extLst>
            </p:cNvPr>
            <p:cNvSpPr/>
            <p:nvPr/>
          </p:nvSpPr>
          <p:spPr>
            <a:xfrm>
              <a:off x="9121916" y="4502748"/>
              <a:ext cx="506677" cy="293149"/>
            </a:xfrm>
            <a:custGeom>
              <a:avLst/>
              <a:gdLst>
                <a:gd name="connsiteX0" fmla="*/ 22084 w 506677"/>
                <a:gd name="connsiteY0" fmla="*/ 293109 h 293149"/>
                <a:gd name="connsiteX1" fmla="*/ 22084 w 506677"/>
                <a:gd name="connsiteY1" fmla="*/ 194460 h 293149"/>
                <a:gd name="connsiteX2" fmla="*/ 242147 w 506677"/>
                <a:gd name="connsiteY2" fmla="*/ 80635 h 293149"/>
                <a:gd name="connsiteX3" fmla="*/ 393915 w 506677"/>
                <a:gd name="connsiteY3" fmla="*/ 16133 h 293149"/>
                <a:gd name="connsiteX4" fmla="*/ 503946 w 506677"/>
                <a:gd name="connsiteY4" fmla="*/ 76840 h 293149"/>
                <a:gd name="connsiteX5" fmla="*/ 466004 w 506677"/>
                <a:gd name="connsiteY5" fmla="*/ 8545 h 293149"/>
                <a:gd name="connsiteX6" fmla="*/ 386326 w 506677"/>
                <a:gd name="connsiteY6" fmla="*/ 4751 h 293149"/>
                <a:gd name="connsiteX7" fmla="*/ 238353 w 506677"/>
                <a:gd name="connsiteY7" fmla="*/ 42693 h 293149"/>
                <a:gd name="connsiteX8" fmla="*/ 14496 w 506677"/>
                <a:gd name="connsiteY8" fmla="*/ 183078 h 293149"/>
                <a:gd name="connsiteX9" fmla="*/ 22084 w 506677"/>
                <a:gd name="connsiteY9" fmla="*/ 293109 h 29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677" h="293149">
                  <a:moveTo>
                    <a:pt x="22084" y="293109"/>
                  </a:moveTo>
                  <a:cubicBezTo>
                    <a:pt x="23349" y="295006"/>
                    <a:pt x="-14593" y="229872"/>
                    <a:pt x="22084" y="194460"/>
                  </a:cubicBezTo>
                  <a:cubicBezTo>
                    <a:pt x="58761" y="159048"/>
                    <a:pt x="180175" y="110356"/>
                    <a:pt x="242147" y="80635"/>
                  </a:cubicBezTo>
                  <a:cubicBezTo>
                    <a:pt x="304119" y="50914"/>
                    <a:pt x="350282" y="16765"/>
                    <a:pt x="393915" y="16133"/>
                  </a:cubicBezTo>
                  <a:cubicBezTo>
                    <a:pt x="437548" y="15501"/>
                    <a:pt x="491931" y="78105"/>
                    <a:pt x="503946" y="76840"/>
                  </a:cubicBezTo>
                  <a:cubicBezTo>
                    <a:pt x="515961" y="75575"/>
                    <a:pt x="485607" y="20560"/>
                    <a:pt x="466004" y="8545"/>
                  </a:cubicBezTo>
                  <a:cubicBezTo>
                    <a:pt x="446401" y="-3470"/>
                    <a:pt x="424268" y="-940"/>
                    <a:pt x="386326" y="4751"/>
                  </a:cubicBezTo>
                  <a:cubicBezTo>
                    <a:pt x="348384" y="10442"/>
                    <a:pt x="300325" y="12972"/>
                    <a:pt x="238353" y="42693"/>
                  </a:cubicBezTo>
                  <a:cubicBezTo>
                    <a:pt x="176381" y="72414"/>
                    <a:pt x="50541" y="145769"/>
                    <a:pt x="14496" y="183078"/>
                  </a:cubicBezTo>
                  <a:cubicBezTo>
                    <a:pt x="-21549" y="220387"/>
                    <a:pt x="20819" y="291212"/>
                    <a:pt x="22084" y="29310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8" name="フリーフォーム 1697">
              <a:extLst>
                <a:ext uri="{FF2B5EF4-FFF2-40B4-BE49-F238E27FC236}">
                  <a16:creationId xmlns:a16="http://schemas.microsoft.com/office/drawing/2014/main" id="{3DCFE2A6-C8BD-A921-368F-A7F372F71508}"/>
                </a:ext>
              </a:extLst>
            </p:cNvPr>
            <p:cNvSpPr/>
            <p:nvPr/>
          </p:nvSpPr>
          <p:spPr>
            <a:xfrm>
              <a:off x="9157984" y="4560033"/>
              <a:ext cx="515543" cy="352792"/>
            </a:xfrm>
            <a:custGeom>
              <a:avLst/>
              <a:gdLst>
                <a:gd name="connsiteX0" fmla="*/ 471672 w 515543"/>
                <a:gd name="connsiteY0" fmla="*/ 584 h 352792"/>
                <a:gd name="connsiteX1" fmla="*/ 494438 w 515543"/>
                <a:gd name="connsiteY1" fmla="*/ 114410 h 352792"/>
                <a:gd name="connsiteX2" fmla="*/ 475467 w 515543"/>
                <a:gd name="connsiteY2" fmla="*/ 171323 h 352792"/>
                <a:gd name="connsiteX3" fmla="*/ 312316 w 515543"/>
                <a:gd name="connsiteY3" fmla="*/ 262384 h 352792"/>
                <a:gd name="connsiteX4" fmla="*/ 209873 w 515543"/>
                <a:gd name="connsiteY4" fmla="*/ 323091 h 352792"/>
                <a:gd name="connsiteX5" fmla="*/ 103636 w 515543"/>
                <a:gd name="connsiteY5" fmla="*/ 334473 h 352792"/>
                <a:gd name="connsiteX6" fmla="*/ 1193 w 515543"/>
                <a:gd name="connsiteY6" fmla="*/ 273766 h 352792"/>
                <a:gd name="connsiteX7" fmla="*/ 54311 w 515543"/>
                <a:gd name="connsiteY7" fmla="*/ 334473 h 352792"/>
                <a:gd name="connsiteX8" fmla="*/ 152960 w 515543"/>
                <a:gd name="connsiteY8" fmla="*/ 349650 h 352792"/>
                <a:gd name="connsiteX9" fmla="*/ 350258 w 515543"/>
                <a:gd name="connsiteY9" fmla="*/ 281355 h 352792"/>
                <a:gd name="connsiteX10" fmla="*/ 509614 w 515543"/>
                <a:gd name="connsiteY10" fmla="*/ 167529 h 352792"/>
                <a:gd name="connsiteX11" fmla="*/ 471672 w 515543"/>
                <a:gd name="connsiteY11" fmla="*/ 584 h 35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543" h="352792">
                  <a:moveTo>
                    <a:pt x="471672" y="584"/>
                  </a:moveTo>
                  <a:cubicBezTo>
                    <a:pt x="469143" y="-8269"/>
                    <a:pt x="493806" y="85954"/>
                    <a:pt x="494438" y="114410"/>
                  </a:cubicBezTo>
                  <a:cubicBezTo>
                    <a:pt x="495070" y="142866"/>
                    <a:pt x="505821" y="146661"/>
                    <a:pt x="475467" y="171323"/>
                  </a:cubicBezTo>
                  <a:cubicBezTo>
                    <a:pt x="445113" y="195985"/>
                    <a:pt x="356582" y="237089"/>
                    <a:pt x="312316" y="262384"/>
                  </a:cubicBezTo>
                  <a:cubicBezTo>
                    <a:pt x="268050" y="287679"/>
                    <a:pt x="244653" y="311076"/>
                    <a:pt x="209873" y="323091"/>
                  </a:cubicBezTo>
                  <a:cubicBezTo>
                    <a:pt x="175093" y="335106"/>
                    <a:pt x="138416" y="342694"/>
                    <a:pt x="103636" y="334473"/>
                  </a:cubicBezTo>
                  <a:cubicBezTo>
                    <a:pt x="68856" y="326252"/>
                    <a:pt x="9414" y="273766"/>
                    <a:pt x="1193" y="273766"/>
                  </a:cubicBezTo>
                  <a:cubicBezTo>
                    <a:pt x="-7028" y="273766"/>
                    <a:pt x="29017" y="321826"/>
                    <a:pt x="54311" y="334473"/>
                  </a:cubicBezTo>
                  <a:cubicBezTo>
                    <a:pt x="79605" y="347120"/>
                    <a:pt x="103636" y="358503"/>
                    <a:pt x="152960" y="349650"/>
                  </a:cubicBezTo>
                  <a:cubicBezTo>
                    <a:pt x="202284" y="340797"/>
                    <a:pt x="290816" y="311709"/>
                    <a:pt x="350258" y="281355"/>
                  </a:cubicBezTo>
                  <a:cubicBezTo>
                    <a:pt x="409700" y="251002"/>
                    <a:pt x="484952" y="208001"/>
                    <a:pt x="509614" y="167529"/>
                  </a:cubicBezTo>
                  <a:cubicBezTo>
                    <a:pt x="534276" y="127057"/>
                    <a:pt x="474201" y="9437"/>
                    <a:pt x="471672" y="58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9" name="フリーフォーム 1698">
              <a:extLst>
                <a:ext uri="{FF2B5EF4-FFF2-40B4-BE49-F238E27FC236}">
                  <a16:creationId xmlns:a16="http://schemas.microsoft.com/office/drawing/2014/main" id="{BBD29674-7137-7F4A-8752-B973157AD886}"/>
                </a:ext>
              </a:extLst>
            </p:cNvPr>
            <p:cNvSpPr/>
            <p:nvPr/>
          </p:nvSpPr>
          <p:spPr>
            <a:xfrm>
              <a:off x="9208469" y="4602124"/>
              <a:ext cx="381084" cy="148433"/>
            </a:xfrm>
            <a:custGeom>
              <a:avLst/>
              <a:gdLst>
                <a:gd name="connsiteX0" fmla="*/ 3826 w 381084"/>
                <a:gd name="connsiteY0" fmla="*/ 148203 h 148433"/>
                <a:gd name="connsiteX1" fmla="*/ 273214 w 381084"/>
                <a:gd name="connsiteY1" fmla="*/ 19200 h 148433"/>
                <a:gd name="connsiteX2" fmla="*/ 379451 w 381084"/>
                <a:gd name="connsiteY2" fmla="*/ 30583 h 148433"/>
                <a:gd name="connsiteX3" fmla="*/ 322538 w 381084"/>
                <a:gd name="connsiteY3" fmla="*/ 230 h 148433"/>
                <a:gd name="connsiteX4" fmla="*/ 129035 w 381084"/>
                <a:gd name="connsiteY4" fmla="*/ 49554 h 148433"/>
                <a:gd name="connsiteX5" fmla="*/ 3826 w 381084"/>
                <a:gd name="connsiteY5" fmla="*/ 148203 h 14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84" h="148433">
                  <a:moveTo>
                    <a:pt x="3826" y="148203"/>
                  </a:moveTo>
                  <a:cubicBezTo>
                    <a:pt x="27856" y="143144"/>
                    <a:pt x="210610" y="38803"/>
                    <a:pt x="273214" y="19200"/>
                  </a:cubicBezTo>
                  <a:cubicBezTo>
                    <a:pt x="335818" y="-403"/>
                    <a:pt x="371230" y="33745"/>
                    <a:pt x="379451" y="30583"/>
                  </a:cubicBezTo>
                  <a:cubicBezTo>
                    <a:pt x="387672" y="27421"/>
                    <a:pt x="364274" y="-2932"/>
                    <a:pt x="322538" y="230"/>
                  </a:cubicBezTo>
                  <a:cubicBezTo>
                    <a:pt x="280802" y="3392"/>
                    <a:pt x="183418" y="25524"/>
                    <a:pt x="129035" y="49554"/>
                  </a:cubicBezTo>
                  <a:cubicBezTo>
                    <a:pt x="74652" y="73584"/>
                    <a:pt x="-20204" y="153262"/>
                    <a:pt x="3826" y="14820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0" name="フリーフォーム 1699">
              <a:extLst>
                <a:ext uri="{FF2B5EF4-FFF2-40B4-BE49-F238E27FC236}">
                  <a16:creationId xmlns:a16="http://schemas.microsoft.com/office/drawing/2014/main" id="{1B1E84A0-3EC6-2F99-D56B-A2F780C79040}"/>
                </a:ext>
              </a:extLst>
            </p:cNvPr>
            <p:cNvSpPr/>
            <p:nvPr/>
          </p:nvSpPr>
          <p:spPr>
            <a:xfrm>
              <a:off x="9179635" y="4649883"/>
              <a:ext cx="431052" cy="159929"/>
            </a:xfrm>
            <a:custGeom>
              <a:avLst/>
              <a:gdLst>
                <a:gd name="connsiteX0" fmla="*/ 2307 w 431052"/>
                <a:gd name="connsiteY0" fmla="*/ 104238 h 159929"/>
                <a:gd name="connsiteX1" fmla="*/ 89573 w 431052"/>
                <a:gd name="connsiteY1" fmla="*/ 157357 h 159929"/>
                <a:gd name="connsiteX2" fmla="*/ 408285 w 431052"/>
                <a:gd name="connsiteY2" fmla="*/ 5589 h 159929"/>
                <a:gd name="connsiteX3" fmla="*/ 377932 w 431052"/>
                <a:gd name="connsiteY3" fmla="*/ 43531 h 159929"/>
                <a:gd name="connsiteX4" fmla="*/ 157869 w 431052"/>
                <a:gd name="connsiteY4" fmla="*/ 145974 h 159929"/>
                <a:gd name="connsiteX5" fmla="*/ 2307 w 431052"/>
                <a:gd name="connsiteY5" fmla="*/ 104238 h 15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052" h="159929">
                  <a:moveTo>
                    <a:pt x="2307" y="104238"/>
                  </a:moveTo>
                  <a:cubicBezTo>
                    <a:pt x="-9076" y="106135"/>
                    <a:pt x="21910" y="173798"/>
                    <a:pt x="89573" y="157357"/>
                  </a:cubicBezTo>
                  <a:cubicBezTo>
                    <a:pt x="157236" y="140916"/>
                    <a:pt x="360225" y="24560"/>
                    <a:pt x="408285" y="5589"/>
                  </a:cubicBezTo>
                  <a:cubicBezTo>
                    <a:pt x="456345" y="-13382"/>
                    <a:pt x="419668" y="20133"/>
                    <a:pt x="377932" y="43531"/>
                  </a:cubicBezTo>
                  <a:cubicBezTo>
                    <a:pt x="336196" y="66928"/>
                    <a:pt x="223635" y="131430"/>
                    <a:pt x="157869" y="145974"/>
                  </a:cubicBezTo>
                  <a:cubicBezTo>
                    <a:pt x="92103" y="160518"/>
                    <a:pt x="13690" y="102341"/>
                    <a:pt x="2307" y="10423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1" name="フリーフォーム 1700">
              <a:extLst>
                <a:ext uri="{FF2B5EF4-FFF2-40B4-BE49-F238E27FC236}">
                  <a16:creationId xmlns:a16="http://schemas.microsoft.com/office/drawing/2014/main" id="{5EB48D25-894C-82A2-6DEE-AB2335F9BC91}"/>
                </a:ext>
              </a:extLst>
            </p:cNvPr>
            <p:cNvSpPr/>
            <p:nvPr/>
          </p:nvSpPr>
          <p:spPr>
            <a:xfrm>
              <a:off x="9801592" y="2712826"/>
              <a:ext cx="417767" cy="425543"/>
            </a:xfrm>
            <a:custGeom>
              <a:avLst/>
              <a:gdLst>
                <a:gd name="connsiteX0" fmla="*/ 15406 w 417767"/>
                <a:gd name="connsiteY0" fmla="*/ 1113 h 425543"/>
                <a:gd name="connsiteX1" fmla="*/ 373851 w 417767"/>
                <a:gd name="connsiteY1" fmla="*/ 81580 h 425543"/>
                <a:gd name="connsiteX2" fmla="*/ 315330 w 417767"/>
                <a:gd name="connsiteY2" fmla="*/ 110841 h 425543"/>
                <a:gd name="connsiteX3" fmla="*/ 776 w 417767"/>
                <a:gd name="connsiteY3" fmla="*/ 425395 h 425543"/>
                <a:gd name="connsiteX4" fmla="*/ 417742 w 417767"/>
                <a:gd name="connsiteY4" fmla="*/ 66950 h 425543"/>
                <a:gd name="connsiteX5" fmla="*/ 15406 w 417767"/>
                <a:gd name="connsiteY5" fmla="*/ 1113 h 42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767" h="425543">
                  <a:moveTo>
                    <a:pt x="15406" y="1113"/>
                  </a:moveTo>
                  <a:cubicBezTo>
                    <a:pt x="8091" y="3551"/>
                    <a:pt x="323864" y="63292"/>
                    <a:pt x="373851" y="81580"/>
                  </a:cubicBezTo>
                  <a:cubicBezTo>
                    <a:pt x="423838" y="99868"/>
                    <a:pt x="377509" y="53539"/>
                    <a:pt x="315330" y="110841"/>
                  </a:cubicBezTo>
                  <a:cubicBezTo>
                    <a:pt x="253151" y="168143"/>
                    <a:pt x="-16293" y="432710"/>
                    <a:pt x="776" y="425395"/>
                  </a:cubicBezTo>
                  <a:cubicBezTo>
                    <a:pt x="17845" y="418080"/>
                    <a:pt x="414084" y="140102"/>
                    <a:pt x="417742" y="66950"/>
                  </a:cubicBezTo>
                  <a:cubicBezTo>
                    <a:pt x="421400" y="-6202"/>
                    <a:pt x="22721" y="-1325"/>
                    <a:pt x="15406" y="111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2" name="フリーフォーム 1701">
              <a:extLst>
                <a:ext uri="{FF2B5EF4-FFF2-40B4-BE49-F238E27FC236}">
                  <a16:creationId xmlns:a16="http://schemas.microsoft.com/office/drawing/2014/main" id="{69F7CF10-0391-F6E0-0D05-9320C7BCE96E}"/>
                </a:ext>
              </a:extLst>
            </p:cNvPr>
            <p:cNvSpPr/>
            <p:nvPr/>
          </p:nvSpPr>
          <p:spPr>
            <a:xfrm>
              <a:off x="9545015" y="2633432"/>
              <a:ext cx="529368" cy="478732"/>
            </a:xfrm>
            <a:custGeom>
              <a:avLst/>
              <a:gdLst>
                <a:gd name="connsiteX0" fmla="*/ 528015 w 529368"/>
                <a:gd name="connsiteY0" fmla="*/ 40 h 478732"/>
                <a:gd name="connsiteX1" fmla="*/ 228092 w 529368"/>
                <a:gd name="connsiteY1" fmla="*/ 307278 h 478732"/>
                <a:gd name="connsiteX2" fmla="*/ 103734 w 529368"/>
                <a:gd name="connsiteY2" fmla="*/ 387746 h 478732"/>
                <a:gd name="connsiteX3" fmla="*/ 8636 w 529368"/>
                <a:gd name="connsiteY3" fmla="*/ 395061 h 478732"/>
                <a:gd name="connsiteX4" fmla="*/ 330505 w 529368"/>
                <a:gd name="connsiteY4" fmla="*/ 468213 h 478732"/>
                <a:gd name="connsiteX5" fmla="*/ 111049 w 529368"/>
                <a:gd name="connsiteY5" fmla="*/ 460898 h 478732"/>
                <a:gd name="connsiteX6" fmla="*/ 235407 w 529368"/>
                <a:gd name="connsiteY6" fmla="*/ 307278 h 478732"/>
                <a:gd name="connsiteX7" fmla="*/ 96419 w 529368"/>
                <a:gd name="connsiteY7" fmla="*/ 329224 h 478732"/>
                <a:gd name="connsiteX8" fmla="*/ 528015 w 529368"/>
                <a:gd name="connsiteY8" fmla="*/ 40 h 47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368" h="478732">
                  <a:moveTo>
                    <a:pt x="528015" y="40"/>
                  </a:moveTo>
                  <a:cubicBezTo>
                    <a:pt x="549961" y="-3618"/>
                    <a:pt x="298805" y="242660"/>
                    <a:pt x="228092" y="307278"/>
                  </a:cubicBezTo>
                  <a:cubicBezTo>
                    <a:pt x="157379" y="371896"/>
                    <a:pt x="140310" y="373116"/>
                    <a:pt x="103734" y="387746"/>
                  </a:cubicBezTo>
                  <a:cubicBezTo>
                    <a:pt x="67158" y="402377"/>
                    <a:pt x="-29159" y="381650"/>
                    <a:pt x="8636" y="395061"/>
                  </a:cubicBezTo>
                  <a:cubicBezTo>
                    <a:pt x="46431" y="408472"/>
                    <a:pt x="313436" y="457240"/>
                    <a:pt x="330505" y="468213"/>
                  </a:cubicBezTo>
                  <a:cubicBezTo>
                    <a:pt x="347574" y="479186"/>
                    <a:pt x="126899" y="487720"/>
                    <a:pt x="111049" y="460898"/>
                  </a:cubicBezTo>
                  <a:cubicBezTo>
                    <a:pt x="95199" y="434076"/>
                    <a:pt x="237845" y="329224"/>
                    <a:pt x="235407" y="307278"/>
                  </a:cubicBezTo>
                  <a:cubicBezTo>
                    <a:pt x="232969" y="285332"/>
                    <a:pt x="42774" y="381649"/>
                    <a:pt x="96419" y="329224"/>
                  </a:cubicBezTo>
                  <a:cubicBezTo>
                    <a:pt x="150064" y="276799"/>
                    <a:pt x="506069" y="3698"/>
                    <a:pt x="528015" y="4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3" name="フリーフォーム 1702">
              <a:extLst>
                <a:ext uri="{FF2B5EF4-FFF2-40B4-BE49-F238E27FC236}">
                  <a16:creationId xmlns:a16="http://schemas.microsoft.com/office/drawing/2014/main" id="{18781736-0001-523A-D863-0F73C5254A71}"/>
                </a:ext>
              </a:extLst>
            </p:cNvPr>
            <p:cNvSpPr/>
            <p:nvPr/>
          </p:nvSpPr>
          <p:spPr>
            <a:xfrm>
              <a:off x="9948619" y="2735719"/>
              <a:ext cx="431671" cy="417425"/>
            </a:xfrm>
            <a:custGeom>
              <a:avLst/>
              <a:gdLst>
                <a:gd name="connsiteX0" fmla="*/ 431650 w 431671"/>
                <a:gd name="connsiteY0" fmla="*/ 166 h 417425"/>
                <a:gd name="connsiteX1" fmla="*/ 160987 w 431671"/>
                <a:gd name="connsiteY1" fmla="*/ 263513 h 417425"/>
                <a:gd name="connsiteX2" fmla="*/ 53 w 431671"/>
                <a:gd name="connsiteY2" fmla="*/ 417132 h 417425"/>
                <a:gd name="connsiteX3" fmla="*/ 146357 w 431671"/>
                <a:gd name="connsiteY3" fmla="*/ 226937 h 417425"/>
                <a:gd name="connsiteX4" fmla="*/ 431650 w 431671"/>
                <a:gd name="connsiteY4" fmla="*/ 166 h 41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671" h="417425">
                  <a:moveTo>
                    <a:pt x="431650" y="166"/>
                  </a:moveTo>
                  <a:cubicBezTo>
                    <a:pt x="434088" y="6262"/>
                    <a:pt x="232920" y="194019"/>
                    <a:pt x="160987" y="263513"/>
                  </a:cubicBezTo>
                  <a:cubicBezTo>
                    <a:pt x="89054" y="333007"/>
                    <a:pt x="2491" y="423228"/>
                    <a:pt x="53" y="417132"/>
                  </a:cubicBezTo>
                  <a:cubicBezTo>
                    <a:pt x="-2385" y="411036"/>
                    <a:pt x="79301" y="296431"/>
                    <a:pt x="146357" y="226937"/>
                  </a:cubicBezTo>
                  <a:cubicBezTo>
                    <a:pt x="213413" y="157443"/>
                    <a:pt x="429212" y="-5930"/>
                    <a:pt x="431650" y="16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4" name="フリーフォーム 1703">
              <a:extLst>
                <a:ext uri="{FF2B5EF4-FFF2-40B4-BE49-F238E27FC236}">
                  <a16:creationId xmlns:a16="http://schemas.microsoft.com/office/drawing/2014/main" id="{19124A66-13FC-F6C1-FD5A-4D4F65E101E4}"/>
                </a:ext>
              </a:extLst>
            </p:cNvPr>
            <p:cNvSpPr/>
            <p:nvPr/>
          </p:nvSpPr>
          <p:spPr>
            <a:xfrm>
              <a:off x="10132078" y="2793873"/>
              <a:ext cx="431460" cy="66519"/>
            </a:xfrm>
            <a:custGeom>
              <a:avLst/>
              <a:gdLst>
                <a:gd name="connsiteX0" fmla="*/ 123832 w 431460"/>
                <a:gd name="connsiteY0" fmla="*/ 29794 h 66519"/>
                <a:gd name="connsiteX1" fmla="*/ 423756 w 431460"/>
                <a:gd name="connsiteY1" fmla="*/ 66370 h 66519"/>
                <a:gd name="connsiteX2" fmla="*/ 314028 w 431460"/>
                <a:gd name="connsiteY2" fmla="*/ 15164 h 66519"/>
                <a:gd name="connsiteX3" fmla="*/ 6789 w 431460"/>
                <a:gd name="connsiteY3" fmla="*/ 533 h 66519"/>
                <a:gd name="connsiteX4" fmla="*/ 123832 w 431460"/>
                <a:gd name="connsiteY4" fmla="*/ 29794 h 6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460" h="66519">
                  <a:moveTo>
                    <a:pt x="123832" y="29794"/>
                  </a:moveTo>
                  <a:cubicBezTo>
                    <a:pt x="193326" y="40767"/>
                    <a:pt x="392057" y="68808"/>
                    <a:pt x="423756" y="66370"/>
                  </a:cubicBezTo>
                  <a:cubicBezTo>
                    <a:pt x="455455" y="63932"/>
                    <a:pt x="383522" y="26137"/>
                    <a:pt x="314028" y="15164"/>
                  </a:cubicBezTo>
                  <a:cubicBezTo>
                    <a:pt x="244534" y="4191"/>
                    <a:pt x="37269" y="-1905"/>
                    <a:pt x="6789" y="533"/>
                  </a:cubicBezTo>
                  <a:cubicBezTo>
                    <a:pt x="-23691" y="2971"/>
                    <a:pt x="54338" y="18821"/>
                    <a:pt x="123832" y="2979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5" name="フリーフォーム 1704">
              <a:extLst>
                <a:ext uri="{FF2B5EF4-FFF2-40B4-BE49-F238E27FC236}">
                  <a16:creationId xmlns:a16="http://schemas.microsoft.com/office/drawing/2014/main" id="{63D80D7A-BDD6-A0A6-5DD7-89800025D488}"/>
                </a:ext>
              </a:extLst>
            </p:cNvPr>
            <p:cNvSpPr/>
            <p:nvPr/>
          </p:nvSpPr>
          <p:spPr>
            <a:xfrm>
              <a:off x="10113796" y="2691250"/>
              <a:ext cx="506076" cy="542729"/>
            </a:xfrm>
            <a:custGeom>
              <a:avLst/>
              <a:gdLst>
                <a:gd name="connsiteX0" fmla="*/ 471298 w 506076"/>
                <a:gd name="connsiteY0" fmla="*/ 15374 h 542729"/>
                <a:gd name="connsiteX1" fmla="*/ 193321 w 506076"/>
                <a:gd name="connsiteY1" fmla="*/ 337243 h 542729"/>
                <a:gd name="connsiteX2" fmla="*/ 3126 w 506076"/>
                <a:gd name="connsiteY2" fmla="*/ 542068 h 542729"/>
                <a:gd name="connsiteX3" fmla="*/ 346940 w 506076"/>
                <a:gd name="connsiteY3" fmla="*/ 271406 h 542729"/>
                <a:gd name="connsiteX4" fmla="*/ 485929 w 506076"/>
                <a:gd name="connsiteY4" fmla="*/ 73896 h 542729"/>
                <a:gd name="connsiteX5" fmla="*/ 471298 w 506076"/>
                <a:gd name="connsiteY5" fmla="*/ 15374 h 54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6076" h="542729">
                  <a:moveTo>
                    <a:pt x="471298" y="15374"/>
                  </a:moveTo>
                  <a:cubicBezTo>
                    <a:pt x="422530" y="59265"/>
                    <a:pt x="271350" y="249461"/>
                    <a:pt x="193321" y="337243"/>
                  </a:cubicBezTo>
                  <a:cubicBezTo>
                    <a:pt x="115292" y="425025"/>
                    <a:pt x="-22477" y="553041"/>
                    <a:pt x="3126" y="542068"/>
                  </a:cubicBezTo>
                  <a:cubicBezTo>
                    <a:pt x="28729" y="531095"/>
                    <a:pt x="266473" y="349435"/>
                    <a:pt x="346940" y="271406"/>
                  </a:cubicBezTo>
                  <a:cubicBezTo>
                    <a:pt x="427407" y="193377"/>
                    <a:pt x="461545" y="116568"/>
                    <a:pt x="485929" y="73896"/>
                  </a:cubicBezTo>
                  <a:cubicBezTo>
                    <a:pt x="510313" y="31224"/>
                    <a:pt x="520066" y="-28517"/>
                    <a:pt x="471298" y="1537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6" name="フリーフォーム 1705">
              <a:extLst>
                <a:ext uri="{FF2B5EF4-FFF2-40B4-BE49-F238E27FC236}">
                  <a16:creationId xmlns:a16="http://schemas.microsoft.com/office/drawing/2014/main" id="{CE775FD3-83E5-6CE3-EF9C-A63FEFBCC74E}"/>
                </a:ext>
              </a:extLst>
            </p:cNvPr>
            <p:cNvSpPr/>
            <p:nvPr/>
          </p:nvSpPr>
          <p:spPr>
            <a:xfrm>
              <a:off x="9838719" y="3093334"/>
              <a:ext cx="451210" cy="134487"/>
            </a:xfrm>
            <a:custGeom>
              <a:avLst/>
              <a:gdLst>
                <a:gd name="connsiteX0" fmla="*/ 225 w 451210"/>
                <a:gd name="connsiteY0" fmla="*/ 996 h 134487"/>
                <a:gd name="connsiteX1" fmla="*/ 424507 w 451210"/>
                <a:gd name="connsiteY1" fmla="*/ 132669 h 134487"/>
                <a:gd name="connsiteX2" fmla="*/ 365985 w 451210"/>
                <a:gd name="connsiteY2" fmla="*/ 74148 h 134487"/>
                <a:gd name="connsiteX3" fmla="*/ 225 w 451210"/>
                <a:gd name="connsiteY3" fmla="*/ 996 h 13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210" h="134487">
                  <a:moveTo>
                    <a:pt x="225" y="996"/>
                  </a:moveTo>
                  <a:cubicBezTo>
                    <a:pt x="9979" y="10749"/>
                    <a:pt x="363547" y="120477"/>
                    <a:pt x="424507" y="132669"/>
                  </a:cubicBezTo>
                  <a:cubicBezTo>
                    <a:pt x="485467" y="144861"/>
                    <a:pt x="431822" y="92436"/>
                    <a:pt x="365985" y="74148"/>
                  </a:cubicBezTo>
                  <a:cubicBezTo>
                    <a:pt x="300148" y="55860"/>
                    <a:pt x="-9529" y="-8757"/>
                    <a:pt x="225" y="99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7" name="フリーフォーム 1706">
              <a:extLst>
                <a:ext uri="{FF2B5EF4-FFF2-40B4-BE49-F238E27FC236}">
                  <a16:creationId xmlns:a16="http://schemas.microsoft.com/office/drawing/2014/main" id="{9D8A00A2-2C17-6753-02DA-0B2E42034C98}"/>
                </a:ext>
              </a:extLst>
            </p:cNvPr>
            <p:cNvSpPr/>
            <p:nvPr/>
          </p:nvSpPr>
          <p:spPr>
            <a:xfrm>
              <a:off x="8937622" y="4336488"/>
              <a:ext cx="71652" cy="143603"/>
            </a:xfrm>
            <a:custGeom>
              <a:avLst/>
              <a:gdLst>
                <a:gd name="connsiteX0" fmla="*/ 3 w 71652"/>
                <a:gd name="connsiteY0" fmla="*/ 562 h 143603"/>
                <a:gd name="connsiteX1" fmla="*/ 63503 w 71652"/>
                <a:gd name="connsiteY1" fmla="*/ 140262 h 143603"/>
                <a:gd name="connsiteX2" fmla="*/ 66678 w 71652"/>
                <a:gd name="connsiteY2" fmla="*/ 92637 h 143603"/>
                <a:gd name="connsiteX3" fmla="*/ 3 w 71652"/>
                <a:gd name="connsiteY3" fmla="*/ 562 h 14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52" h="143603">
                  <a:moveTo>
                    <a:pt x="3" y="562"/>
                  </a:moveTo>
                  <a:cubicBezTo>
                    <a:pt x="-526" y="8500"/>
                    <a:pt x="52391" y="124916"/>
                    <a:pt x="63503" y="140262"/>
                  </a:cubicBezTo>
                  <a:cubicBezTo>
                    <a:pt x="74615" y="155608"/>
                    <a:pt x="73028" y="114333"/>
                    <a:pt x="66678" y="92637"/>
                  </a:cubicBezTo>
                  <a:cubicBezTo>
                    <a:pt x="60328" y="70941"/>
                    <a:pt x="532" y="-7376"/>
                    <a:pt x="3" y="56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349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hidden="1">
            <a:extLst>
              <a:ext uri="{FF2B5EF4-FFF2-40B4-BE49-F238E27FC236}">
                <a16:creationId xmlns:a16="http://schemas.microsoft.com/office/drawing/2014/main" id="{C9035F55-C4BC-A33E-EC4C-E268AC8F8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-21964" r="-21124" b="21518"/>
          <a:stretch/>
        </p:blipFill>
        <p:spPr bwMode="auto">
          <a:xfrm>
            <a:off x="2036295" y="-2167467"/>
            <a:ext cx="14964771" cy="1533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73A0584B-717D-6270-A651-EF5A24BB8257}"/>
              </a:ext>
            </a:extLst>
          </p:cNvPr>
          <p:cNvGrpSpPr/>
          <p:nvPr/>
        </p:nvGrpSpPr>
        <p:grpSpPr>
          <a:xfrm>
            <a:off x="3182442" y="1107364"/>
            <a:ext cx="7437430" cy="4098539"/>
            <a:chOff x="3182442" y="1107364"/>
            <a:chExt cx="7437430" cy="4098539"/>
          </a:xfrm>
        </p:grpSpPr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BFC32A84-2D45-8DF8-10BA-B68F972E1184}"/>
                </a:ext>
              </a:extLst>
            </p:cNvPr>
            <p:cNvSpPr/>
            <p:nvPr/>
          </p:nvSpPr>
          <p:spPr>
            <a:xfrm>
              <a:off x="3540452" y="1107364"/>
              <a:ext cx="1274893" cy="1027812"/>
            </a:xfrm>
            <a:custGeom>
              <a:avLst/>
              <a:gdLst>
                <a:gd name="connsiteX0" fmla="*/ 1212170 w 1274893"/>
                <a:gd name="connsiteY0" fmla="*/ 44103 h 1027812"/>
                <a:gd name="connsiteX1" fmla="*/ 331637 w 1274893"/>
                <a:gd name="connsiteY1" fmla="*/ 777880 h 1027812"/>
                <a:gd name="connsiteX2" fmla="*/ 38126 w 1274893"/>
                <a:gd name="connsiteY2" fmla="*/ 777880 h 1027812"/>
                <a:gd name="connsiteX3" fmla="*/ 1110570 w 1274893"/>
                <a:gd name="connsiteY3" fmla="*/ 1026236 h 1027812"/>
                <a:gd name="connsiteX4" fmla="*/ 659015 w 1274893"/>
                <a:gd name="connsiteY4" fmla="*/ 879480 h 1027812"/>
                <a:gd name="connsiteX5" fmla="*/ 354215 w 1274893"/>
                <a:gd name="connsiteY5" fmla="*/ 789169 h 1027812"/>
                <a:gd name="connsiteX6" fmla="*/ 850926 w 1274893"/>
                <a:gd name="connsiteY6" fmla="*/ 269880 h 1027812"/>
                <a:gd name="connsiteX7" fmla="*/ 1167015 w 1274893"/>
                <a:gd name="connsiteY7" fmla="*/ 100547 h 1027812"/>
                <a:gd name="connsiteX8" fmla="*/ 1212170 w 1274893"/>
                <a:gd name="connsiteY8" fmla="*/ 44103 h 102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4893" h="1027812">
                  <a:moveTo>
                    <a:pt x="1212170" y="44103"/>
                  </a:moveTo>
                  <a:cubicBezTo>
                    <a:pt x="1072940" y="156992"/>
                    <a:pt x="527311" y="655584"/>
                    <a:pt x="331637" y="777880"/>
                  </a:cubicBezTo>
                  <a:cubicBezTo>
                    <a:pt x="135963" y="900176"/>
                    <a:pt x="-91696" y="736487"/>
                    <a:pt x="38126" y="777880"/>
                  </a:cubicBezTo>
                  <a:cubicBezTo>
                    <a:pt x="167948" y="819273"/>
                    <a:pt x="1007088" y="1009303"/>
                    <a:pt x="1110570" y="1026236"/>
                  </a:cubicBezTo>
                  <a:cubicBezTo>
                    <a:pt x="1214052" y="1043169"/>
                    <a:pt x="785074" y="918991"/>
                    <a:pt x="659015" y="879480"/>
                  </a:cubicBezTo>
                  <a:cubicBezTo>
                    <a:pt x="532956" y="839969"/>
                    <a:pt x="322230" y="890769"/>
                    <a:pt x="354215" y="789169"/>
                  </a:cubicBezTo>
                  <a:cubicBezTo>
                    <a:pt x="386200" y="687569"/>
                    <a:pt x="715459" y="384650"/>
                    <a:pt x="850926" y="269880"/>
                  </a:cubicBezTo>
                  <a:cubicBezTo>
                    <a:pt x="986393" y="155110"/>
                    <a:pt x="1110571" y="134414"/>
                    <a:pt x="1167015" y="100547"/>
                  </a:cubicBezTo>
                  <a:cubicBezTo>
                    <a:pt x="1223459" y="66680"/>
                    <a:pt x="1351400" y="-68786"/>
                    <a:pt x="1212170" y="4410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E440EE89-5B5B-73BD-3458-B412BEE5642F}"/>
                </a:ext>
              </a:extLst>
            </p:cNvPr>
            <p:cNvSpPr/>
            <p:nvPr/>
          </p:nvSpPr>
          <p:spPr>
            <a:xfrm>
              <a:off x="4458489" y="1252175"/>
              <a:ext cx="1964276" cy="469464"/>
            </a:xfrm>
            <a:custGeom>
              <a:avLst/>
              <a:gdLst>
                <a:gd name="connsiteX0" fmla="*/ 622 w 1964276"/>
                <a:gd name="connsiteY0" fmla="*/ 892 h 469464"/>
                <a:gd name="connsiteX1" fmla="*/ 1829422 w 1964276"/>
                <a:gd name="connsiteY1" fmla="*/ 452447 h 469464"/>
                <a:gd name="connsiteX2" fmla="*/ 1626222 w 1964276"/>
                <a:gd name="connsiteY2" fmla="*/ 339558 h 469464"/>
                <a:gd name="connsiteX3" fmla="*/ 622 w 1964276"/>
                <a:gd name="connsiteY3" fmla="*/ 892 h 46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4276" h="469464">
                  <a:moveTo>
                    <a:pt x="622" y="892"/>
                  </a:moveTo>
                  <a:cubicBezTo>
                    <a:pt x="34489" y="19707"/>
                    <a:pt x="1558489" y="396003"/>
                    <a:pt x="1829422" y="452447"/>
                  </a:cubicBezTo>
                  <a:cubicBezTo>
                    <a:pt x="2100355" y="508891"/>
                    <a:pt x="1927259" y="412936"/>
                    <a:pt x="1626222" y="339558"/>
                  </a:cubicBezTo>
                  <a:cubicBezTo>
                    <a:pt x="1325185" y="266180"/>
                    <a:pt x="-33245" y="-17923"/>
                    <a:pt x="622" y="89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E1D0BDAD-0EFF-3D9B-2ABC-18503934ED08}"/>
                </a:ext>
              </a:extLst>
            </p:cNvPr>
            <p:cNvSpPr/>
            <p:nvPr/>
          </p:nvSpPr>
          <p:spPr>
            <a:xfrm>
              <a:off x="4511348" y="1542086"/>
              <a:ext cx="581942" cy="565499"/>
            </a:xfrm>
            <a:custGeom>
              <a:avLst/>
              <a:gdLst>
                <a:gd name="connsiteX0" fmla="*/ 579941 w 581942"/>
                <a:gd name="connsiteY0" fmla="*/ 4492 h 565499"/>
                <a:gd name="connsiteX1" fmla="*/ 15496 w 581942"/>
                <a:gd name="connsiteY1" fmla="*/ 557647 h 565499"/>
                <a:gd name="connsiteX2" fmla="*/ 196119 w 581942"/>
                <a:gd name="connsiteY2" fmla="*/ 309292 h 565499"/>
                <a:gd name="connsiteX3" fmla="*/ 579941 w 581942"/>
                <a:gd name="connsiteY3" fmla="*/ 4492 h 56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942" h="565499">
                  <a:moveTo>
                    <a:pt x="579941" y="4492"/>
                  </a:moveTo>
                  <a:cubicBezTo>
                    <a:pt x="549837" y="45884"/>
                    <a:pt x="79466" y="506847"/>
                    <a:pt x="15496" y="557647"/>
                  </a:cubicBezTo>
                  <a:cubicBezTo>
                    <a:pt x="-48474" y="608447"/>
                    <a:pt x="100163" y="399603"/>
                    <a:pt x="196119" y="309292"/>
                  </a:cubicBezTo>
                  <a:cubicBezTo>
                    <a:pt x="292075" y="218981"/>
                    <a:pt x="610045" y="-36900"/>
                    <a:pt x="579941" y="449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18AA16C0-A37D-D127-FCC6-D92F34DADF80}"/>
                </a:ext>
              </a:extLst>
            </p:cNvPr>
            <p:cNvSpPr/>
            <p:nvPr/>
          </p:nvSpPr>
          <p:spPr>
            <a:xfrm>
              <a:off x="4998835" y="1564325"/>
              <a:ext cx="616945" cy="129331"/>
            </a:xfrm>
            <a:custGeom>
              <a:avLst/>
              <a:gdLst>
                <a:gd name="connsiteX0" fmla="*/ 2143 w 616945"/>
                <a:gd name="connsiteY0" fmla="*/ 4831 h 129331"/>
                <a:gd name="connsiteX1" fmla="*/ 600454 w 616945"/>
                <a:gd name="connsiteY1" fmla="*/ 129008 h 129331"/>
                <a:gd name="connsiteX2" fmla="*/ 408543 w 616945"/>
                <a:gd name="connsiteY2" fmla="*/ 38697 h 129331"/>
                <a:gd name="connsiteX3" fmla="*/ 2143 w 616945"/>
                <a:gd name="connsiteY3" fmla="*/ 4831 h 1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945" h="129331">
                  <a:moveTo>
                    <a:pt x="2143" y="4831"/>
                  </a:moveTo>
                  <a:cubicBezTo>
                    <a:pt x="34128" y="19883"/>
                    <a:pt x="532721" y="123364"/>
                    <a:pt x="600454" y="129008"/>
                  </a:cubicBezTo>
                  <a:cubicBezTo>
                    <a:pt x="668187" y="134652"/>
                    <a:pt x="512024" y="65038"/>
                    <a:pt x="408543" y="38697"/>
                  </a:cubicBezTo>
                  <a:cubicBezTo>
                    <a:pt x="305062" y="12356"/>
                    <a:pt x="-29842" y="-10221"/>
                    <a:pt x="2143" y="483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7385EC97-BE90-CC41-99A9-0C74279AB411}"/>
                </a:ext>
              </a:extLst>
            </p:cNvPr>
            <p:cNvSpPr/>
            <p:nvPr/>
          </p:nvSpPr>
          <p:spPr>
            <a:xfrm>
              <a:off x="3322437" y="1620467"/>
              <a:ext cx="2227012" cy="2094117"/>
            </a:xfrm>
            <a:custGeom>
              <a:avLst/>
              <a:gdLst>
                <a:gd name="connsiteX0" fmla="*/ 2197830 w 2227012"/>
                <a:gd name="connsiteY0" fmla="*/ 39000 h 2094117"/>
                <a:gd name="connsiteX1" fmla="*/ 19074 w 2227012"/>
                <a:gd name="connsiteY1" fmla="*/ 2082289 h 2094117"/>
                <a:gd name="connsiteX2" fmla="*/ 1193119 w 2227012"/>
                <a:gd name="connsiteY2" fmla="*/ 840511 h 2094117"/>
                <a:gd name="connsiteX3" fmla="*/ 2197830 w 2227012"/>
                <a:gd name="connsiteY3" fmla="*/ 39000 h 209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7012" h="2094117">
                  <a:moveTo>
                    <a:pt x="2197830" y="39000"/>
                  </a:moveTo>
                  <a:cubicBezTo>
                    <a:pt x="2002156" y="245963"/>
                    <a:pt x="186526" y="1948704"/>
                    <a:pt x="19074" y="2082289"/>
                  </a:cubicBezTo>
                  <a:cubicBezTo>
                    <a:pt x="-148378" y="2215874"/>
                    <a:pt x="831874" y="1181059"/>
                    <a:pt x="1193119" y="840511"/>
                  </a:cubicBezTo>
                  <a:cubicBezTo>
                    <a:pt x="1554363" y="499963"/>
                    <a:pt x="2393504" y="-167963"/>
                    <a:pt x="2197830" y="390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BA1DB5CE-B2D4-BE63-69A0-679F68157612}"/>
                </a:ext>
              </a:extLst>
            </p:cNvPr>
            <p:cNvSpPr/>
            <p:nvPr/>
          </p:nvSpPr>
          <p:spPr>
            <a:xfrm>
              <a:off x="3889456" y="1572692"/>
              <a:ext cx="2514657" cy="2342421"/>
            </a:xfrm>
            <a:custGeom>
              <a:avLst/>
              <a:gdLst>
                <a:gd name="connsiteX0" fmla="*/ 2511344 w 2514657"/>
                <a:gd name="connsiteY0" fmla="*/ 7752 h 2342421"/>
                <a:gd name="connsiteX1" fmla="*/ 897033 w 2514657"/>
                <a:gd name="connsiteY1" fmla="*/ 1486597 h 2342421"/>
                <a:gd name="connsiteX2" fmla="*/ 5211 w 2514657"/>
                <a:gd name="connsiteY2" fmla="*/ 2333264 h 2342421"/>
                <a:gd name="connsiteX3" fmla="*/ 1280855 w 2514657"/>
                <a:gd name="connsiteY3" fmla="*/ 967308 h 2342421"/>
                <a:gd name="connsiteX4" fmla="*/ 2511344 w 2514657"/>
                <a:gd name="connsiteY4" fmla="*/ 7752 h 234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657" h="2342421">
                  <a:moveTo>
                    <a:pt x="2511344" y="7752"/>
                  </a:moveTo>
                  <a:cubicBezTo>
                    <a:pt x="2447374" y="94300"/>
                    <a:pt x="1314722" y="1099012"/>
                    <a:pt x="897033" y="1486597"/>
                  </a:cubicBezTo>
                  <a:cubicBezTo>
                    <a:pt x="479344" y="1874182"/>
                    <a:pt x="-58759" y="2419812"/>
                    <a:pt x="5211" y="2333264"/>
                  </a:cubicBezTo>
                  <a:cubicBezTo>
                    <a:pt x="69181" y="2246716"/>
                    <a:pt x="865048" y="1354893"/>
                    <a:pt x="1280855" y="967308"/>
                  </a:cubicBezTo>
                  <a:cubicBezTo>
                    <a:pt x="1696662" y="579723"/>
                    <a:pt x="2575314" y="-78796"/>
                    <a:pt x="2511344" y="775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2ED2081C-7CD1-2C2E-CC8A-4697DA3CBE51}"/>
                </a:ext>
              </a:extLst>
            </p:cNvPr>
            <p:cNvSpPr/>
            <p:nvPr/>
          </p:nvSpPr>
          <p:spPr>
            <a:xfrm>
              <a:off x="3182442" y="3655699"/>
              <a:ext cx="888988" cy="265418"/>
            </a:xfrm>
            <a:custGeom>
              <a:avLst/>
              <a:gdLst>
                <a:gd name="connsiteX0" fmla="*/ 1025 w 888988"/>
                <a:gd name="connsiteY0" fmla="*/ 1901 h 265418"/>
                <a:gd name="connsiteX1" fmla="*/ 847691 w 888988"/>
                <a:gd name="connsiteY1" fmla="*/ 261545 h 265418"/>
                <a:gd name="connsiteX2" fmla="*/ 678358 w 888988"/>
                <a:gd name="connsiteY2" fmla="*/ 148657 h 265418"/>
                <a:gd name="connsiteX3" fmla="*/ 1025 w 888988"/>
                <a:gd name="connsiteY3" fmla="*/ 1901 h 26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988" h="265418">
                  <a:moveTo>
                    <a:pt x="1025" y="1901"/>
                  </a:moveTo>
                  <a:cubicBezTo>
                    <a:pt x="29247" y="20716"/>
                    <a:pt x="734802" y="237086"/>
                    <a:pt x="847691" y="261545"/>
                  </a:cubicBezTo>
                  <a:cubicBezTo>
                    <a:pt x="960580" y="286004"/>
                    <a:pt x="821351" y="188168"/>
                    <a:pt x="678358" y="148657"/>
                  </a:cubicBezTo>
                  <a:cubicBezTo>
                    <a:pt x="535366" y="109146"/>
                    <a:pt x="-27197" y="-16914"/>
                    <a:pt x="1025" y="190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4059237B-22DD-BB21-AF7D-B6B679E41172}"/>
                </a:ext>
              </a:extLst>
            </p:cNvPr>
            <p:cNvSpPr/>
            <p:nvPr/>
          </p:nvSpPr>
          <p:spPr>
            <a:xfrm>
              <a:off x="4620943" y="2158300"/>
              <a:ext cx="1433457" cy="1234120"/>
            </a:xfrm>
            <a:custGeom>
              <a:avLst/>
              <a:gdLst>
                <a:gd name="connsiteX0" fmla="*/ 1418613 w 1433457"/>
                <a:gd name="connsiteY0" fmla="*/ 9167 h 1234120"/>
                <a:gd name="connsiteX1" fmla="*/ 628390 w 1433457"/>
                <a:gd name="connsiteY1" fmla="*/ 709078 h 1234120"/>
                <a:gd name="connsiteX2" fmla="*/ 7501 w 1433457"/>
                <a:gd name="connsiteY2" fmla="*/ 1228367 h 1234120"/>
                <a:gd name="connsiteX3" fmla="*/ 1057368 w 1433457"/>
                <a:gd name="connsiteY3" fmla="*/ 370411 h 1234120"/>
                <a:gd name="connsiteX4" fmla="*/ 1418613 w 1433457"/>
                <a:gd name="connsiteY4" fmla="*/ 9167 h 123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457" h="1234120">
                  <a:moveTo>
                    <a:pt x="1418613" y="9167"/>
                  </a:moveTo>
                  <a:cubicBezTo>
                    <a:pt x="1347117" y="65612"/>
                    <a:pt x="863575" y="505878"/>
                    <a:pt x="628390" y="709078"/>
                  </a:cubicBezTo>
                  <a:cubicBezTo>
                    <a:pt x="393205" y="912278"/>
                    <a:pt x="-63995" y="1284812"/>
                    <a:pt x="7501" y="1228367"/>
                  </a:cubicBezTo>
                  <a:cubicBezTo>
                    <a:pt x="78997" y="1171923"/>
                    <a:pt x="822183" y="573611"/>
                    <a:pt x="1057368" y="370411"/>
                  </a:cubicBezTo>
                  <a:cubicBezTo>
                    <a:pt x="1292553" y="167211"/>
                    <a:pt x="1490109" y="-47278"/>
                    <a:pt x="1418613" y="916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C21745BB-7054-C1CD-694E-84D2672FC63D}"/>
                </a:ext>
              </a:extLst>
            </p:cNvPr>
            <p:cNvSpPr/>
            <p:nvPr/>
          </p:nvSpPr>
          <p:spPr>
            <a:xfrm>
              <a:off x="5999133" y="2174673"/>
              <a:ext cx="1207295" cy="248741"/>
            </a:xfrm>
            <a:custGeom>
              <a:avLst/>
              <a:gdLst>
                <a:gd name="connsiteX0" fmla="*/ 17978 w 1207295"/>
                <a:gd name="connsiteY0" fmla="*/ 1958 h 248741"/>
                <a:gd name="connsiteX1" fmla="*/ 1018439 w 1207295"/>
                <a:gd name="connsiteY1" fmla="*/ 206353 h 248741"/>
                <a:gd name="connsiteX2" fmla="*/ 1197733 w 1207295"/>
                <a:gd name="connsiteY2" fmla="*/ 242212 h 248741"/>
                <a:gd name="connsiteX3" fmla="*/ 1100914 w 1207295"/>
                <a:gd name="connsiteY3" fmla="*/ 235040 h 248741"/>
                <a:gd name="connsiteX4" fmla="*/ 426768 w 1207295"/>
                <a:gd name="connsiteY4" fmla="*/ 109534 h 248741"/>
                <a:gd name="connsiteX5" fmla="*/ 17978 w 1207295"/>
                <a:gd name="connsiteY5" fmla="*/ 1958 h 24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7295" h="248741">
                  <a:moveTo>
                    <a:pt x="17978" y="1958"/>
                  </a:moveTo>
                  <a:cubicBezTo>
                    <a:pt x="116590" y="18095"/>
                    <a:pt x="1018439" y="206353"/>
                    <a:pt x="1018439" y="206353"/>
                  </a:cubicBezTo>
                  <a:cubicBezTo>
                    <a:pt x="1215065" y="246395"/>
                    <a:pt x="1183987" y="237431"/>
                    <a:pt x="1197733" y="242212"/>
                  </a:cubicBezTo>
                  <a:cubicBezTo>
                    <a:pt x="1211479" y="246993"/>
                    <a:pt x="1229408" y="257153"/>
                    <a:pt x="1100914" y="235040"/>
                  </a:cubicBezTo>
                  <a:cubicBezTo>
                    <a:pt x="972420" y="212927"/>
                    <a:pt x="603074" y="145393"/>
                    <a:pt x="426768" y="109534"/>
                  </a:cubicBezTo>
                  <a:cubicBezTo>
                    <a:pt x="250462" y="73675"/>
                    <a:pt x="-80634" y="-14179"/>
                    <a:pt x="17978" y="195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006FB96D-3C24-709C-A795-9D342DB4942C}"/>
                </a:ext>
              </a:extLst>
            </p:cNvPr>
            <p:cNvSpPr/>
            <p:nvPr/>
          </p:nvSpPr>
          <p:spPr>
            <a:xfrm>
              <a:off x="5862823" y="2431569"/>
              <a:ext cx="1359384" cy="1276928"/>
            </a:xfrm>
            <a:custGeom>
              <a:avLst/>
              <a:gdLst>
                <a:gd name="connsiteX0" fmla="*/ 1359144 w 1359384"/>
                <a:gd name="connsiteY0" fmla="*/ 3245 h 1276928"/>
                <a:gd name="connsiteX1" fmla="*/ 842777 w 1359384"/>
                <a:gd name="connsiteY1" fmla="*/ 458652 h 1276928"/>
                <a:gd name="connsiteX2" fmla="*/ 95 w 1359384"/>
                <a:gd name="connsiteY2" fmla="*/ 1276233 h 1276928"/>
                <a:gd name="connsiteX3" fmla="*/ 896565 w 1359384"/>
                <a:gd name="connsiteY3" fmla="*/ 311631 h 1276928"/>
                <a:gd name="connsiteX4" fmla="*/ 1359144 w 1359384"/>
                <a:gd name="connsiteY4" fmla="*/ 3245 h 127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384" h="1276928">
                  <a:moveTo>
                    <a:pt x="1359144" y="3245"/>
                  </a:moveTo>
                  <a:cubicBezTo>
                    <a:pt x="1350179" y="27748"/>
                    <a:pt x="1069285" y="246487"/>
                    <a:pt x="842777" y="458652"/>
                  </a:cubicBezTo>
                  <a:cubicBezTo>
                    <a:pt x="616269" y="670817"/>
                    <a:pt x="-8870" y="1300736"/>
                    <a:pt x="95" y="1276233"/>
                  </a:cubicBezTo>
                  <a:cubicBezTo>
                    <a:pt x="9060" y="1251730"/>
                    <a:pt x="668264" y="529175"/>
                    <a:pt x="896565" y="311631"/>
                  </a:cubicBezTo>
                  <a:cubicBezTo>
                    <a:pt x="1124866" y="94088"/>
                    <a:pt x="1368109" y="-21258"/>
                    <a:pt x="1359144" y="324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A2E9BF09-1F0E-2605-91F1-40C4BDB7A87B}"/>
                </a:ext>
              </a:extLst>
            </p:cNvPr>
            <p:cNvSpPr/>
            <p:nvPr/>
          </p:nvSpPr>
          <p:spPr>
            <a:xfrm>
              <a:off x="4607818" y="3407535"/>
              <a:ext cx="1350069" cy="290435"/>
            </a:xfrm>
            <a:custGeom>
              <a:avLst/>
              <a:gdLst>
                <a:gd name="connsiteX0" fmla="*/ 21556 w 1350069"/>
                <a:gd name="connsiteY0" fmla="*/ 6225 h 290435"/>
                <a:gd name="connsiteX1" fmla="*/ 839137 w 1350069"/>
                <a:gd name="connsiteY1" fmla="*/ 189105 h 290435"/>
                <a:gd name="connsiteX2" fmla="*/ 1323231 w 1350069"/>
                <a:gd name="connsiteY2" fmla="*/ 289510 h 290435"/>
                <a:gd name="connsiteX3" fmla="*/ 1183382 w 1350069"/>
                <a:gd name="connsiteY3" fmla="*/ 228550 h 290435"/>
                <a:gd name="connsiteX4" fmla="*/ 315598 w 1350069"/>
                <a:gd name="connsiteY4" fmla="*/ 60013 h 290435"/>
                <a:gd name="connsiteX5" fmla="*/ 21556 w 1350069"/>
                <a:gd name="connsiteY5" fmla="*/ 6225 h 29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069" h="290435">
                  <a:moveTo>
                    <a:pt x="21556" y="6225"/>
                  </a:moveTo>
                  <a:cubicBezTo>
                    <a:pt x="108812" y="27740"/>
                    <a:pt x="622191" y="141891"/>
                    <a:pt x="839137" y="189105"/>
                  </a:cubicBezTo>
                  <a:cubicBezTo>
                    <a:pt x="1056083" y="236319"/>
                    <a:pt x="1265857" y="282936"/>
                    <a:pt x="1323231" y="289510"/>
                  </a:cubicBezTo>
                  <a:cubicBezTo>
                    <a:pt x="1380605" y="296084"/>
                    <a:pt x="1351321" y="266800"/>
                    <a:pt x="1183382" y="228550"/>
                  </a:cubicBezTo>
                  <a:cubicBezTo>
                    <a:pt x="1015443" y="190301"/>
                    <a:pt x="503259" y="97067"/>
                    <a:pt x="315598" y="60013"/>
                  </a:cubicBezTo>
                  <a:cubicBezTo>
                    <a:pt x="127937" y="22959"/>
                    <a:pt x="-65700" y="-15290"/>
                    <a:pt x="21556" y="622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50218B36-7F58-ACD9-6663-58F881B159AE}"/>
                </a:ext>
              </a:extLst>
            </p:cNvPr>
            <p:cNvSpPr/>
            <p:nvPr/>
          </p:nvSpPr>
          <p:spPr>
            <a:xfrm>
              <a:off x="5589950" y="2376461"/>
              <a:ext cx="714311" cy="647466"/>
            </a:xfrm>
            <a:custGeom>
              <a:avLst/>
              <a:gdLst>
                <a:gd name="connsiteX0" fmla="*/ 714031 w 714311"/>
                <a:gd name="connsiteY0" fmla="*/ 979 h 647466"/>
                <a:gd name="connsiteX1" fmla="*/ 276554 w 714311"/>
                <a:gd name="connsiteY1" fmla="*/ 377497 h 647466"/>
                <a:gd name="connsiteX2" fmla="*/ 441 w 714311"/>
                <a:gd name="connsiteY2" fmla="*/ 646438 h 647466"/>
                <a:gd name="connsiteX3" fmla="*/ 337514 w 714311"/>
                <a:gd name="connsiteY3" fmla="*/ 280678 h 647466"/>
                <a:gd name="connsiteX4" fmla="*/ 714031 w 714311"/>
                <a:gd name="connsiteY4" fmla="*/ 979 h 64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11" h="647466">
                  <a:moveTo>
                    <a:pt x="714031" y="979"/>
                  </a:moveTo>
                  <a:cubicBezTo>
                    <a:pt x="703871" y="17115"/>
                    <a:pt x="395486" y="269921"/>
                    <a:pt x="276554" y="377497"/>
                  </a:cubicBezTo>
                  <a:cubicBezTo>
                    <a:pt x="157622" y="485074"/>
                    <a:pt x="-9719" y="662574"/>
                    <a:pt x="441" y="646438"/>
                  </a:cubicBezTo>
                  <a:cubicBezTo>
                    <a:pt x="10601" y="630302"/>
                    <a:pt x="219778" y="389450"/>
                    <a:pt x="337514" y="280678"/>
                  </a:cubicBezTo>
                  <a:cubicBezTo>
                    <a:pt x="455250" y="171906"/>
                    <a:pt x="724191" y="-15157"/>
                    <a:pt x="714031" y="97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CC0740D3-48DA-65FF-031C-592ECB2F8ED5}"/>
                </a:ext>
              </a:extLst>
            </p:cNvPr>
            <p:cNvSpPr/>
            <p:nvPr/>
          </p:nvSpPr>
          <p:spPr>
            <a:xfrm>
              <a:off x="6241299" y="2379873"/>
              <a:ext cx="393872" cy="123028"/>
            </a:xfrm>
            <a:custGeom>
              <a:avLst/>
              <a:gdLst>
                <a:gd name="connsiteX0" fmla="*/ 1722 w 393872"/>
                <a:gd name="connsiteY0" fmla="*/ 1153 h 123028"/>
                <a:gd name="connsiteX1" fmla="*/ 360310 w 393872"/>
                <a:gd name="connsiteY1" fmla="*/ 115901 h 123028"/>
                <a:gd name="connsiteX2" fmla="*/ 363896 w 393872"/>
                <a:gd name="connsiteY2" fmla="*/ 105143 h 123028"/>
                <a:gd name="connsiteX3" fmla="*/ 231219 w 393872"/>
                <a:gd name="connsiteY3" fmla="*/ 58527 h 123028"/>
                <a:gd name="connsiteX4" fmla="*/ 1722 w 393872"/>
                <a:gd name="connsiteY4" fmla="*/ 1153 h 12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872" h="123028">
                  <a:moveTo>
                    <a:pt x="1722" y="1153"/>
                  </a:moveTo>
                  <a:cubicBezTo>
                    <a:pt x="23237" y="10715"/>
                    <a:pt x="360310" y="115901"/>
                    <a:pt x="360310" y="115901"/>
                  </a:cubicBezTo>
                  <a:cubicBezTo>
                    <a:pt x="420672" y="133233"/>
                    <a:pt x="385411" y="114705"/>
                    <a:pt x="363896" y="105143"/>
                  </a:cubicBezTo>
                  <a:cubicBezTo>
                    <a:pt x="342381" y="95581"/>
                    <a:pt x="296363" y="72871"/>
                    <a:pt x="231219" y="58527"/>
                  </a:cubicBezTo>
                  <a:cubicBezTo>
                    <a:pt x="166075" y="44183"/>
                    <a:pt x="-19793" y="-8409"/>
                    <a:pt x="1722" y="115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F06500E3-6794-A53D-48E5-06927130C8EE}"/>
                </a:ext>
              </a:extLst>
            </p:cNvPr>
            <p:cNvSpPr/>
            <p:nvPr/>
          </p:nvSpPr>
          <p:spPr>
            <a:xfrm>
              <a:off x="5550893" y="2990215"/>
              <a:ext cx="458596" cy="129264"/>
            </a:xfrm>
            <a:custGeom>
              <a:avLst/>
              <a:gdLst>
                <a:gd name="connsiteX0" fmla="*/ 7225 w 458596"/>
                <a:gd name="connsiteY0" fmla="*/ 411 h 129264"/>
                <a:gd name="connsiteX1" fmla="*/ 455460 w 458596"/>
                <a:gd name="connsiteY1" fmla="*/ 125917 h 129264"/>
                <a:gd name="connsiteX2" fmla="*/ 197276 w 458596"/>
                <a:gd name="connsiteY2" fmla="*/ 86472 h 129264"/>
                <a:gd name="connsiteX3" fmla="*/ 7225 w 458596"/>
                <a:gd name="connsiteY3" fmla="*/ 411 h 12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596" h="129264">
                  <a:moveTo>
                    <a:pt x="7225" y="411"/>
                  </a:moveTo>
                  <a:cubicBezTo>
                    <a:pt x="50256" y="6985"/>
                    <a:pt x="423785" y="111574"/>
                    <a:pt x="455460" y="125917"/>
                  </a:cubicBezTo>
                  <a:cubicBezTo>
                    <a:pt x="487135" y="140260"/>
                    <a:pt x="270189" y="104999"/>
                    <a:pt x="197276" y="86472"/>
                  </a:cubicBezTo>
                  <a:cubicBezTo>
                    <a:pt x="124363" y="67945"/>
                    <a:pt x="-35806" y="-6163"/>
                    <a:pt x="7225" y="41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13448C60-34C4-3AD3-76F6-00A89BCACCED}"/>
                </a:ext>
              </a:extLst>
            </p:cNvPr>
            <p:cNvSpPr/>
            <p:nvPr/>
          </p:nvSpPr>
          <p:spPr>
            <a:xfrm>
              <a:off x="5965093" y="2397006"/>
              <a:ext cx="774394" cy="736935"/>
            </a:xfrm>
            <a:custGeom>
              <a:avLst/>
              <a:gdLst>
                <a:gd name="connsiteX0" fmla="*/ 726163 w 774394"/>
                <a:gd name="connsiteY0" fmla="*/ 62909 h 736935"/>
                <a:gd name="connsiteX1" fmla="*/ 5401 w 774394"/>
                <a:gd name="connsiteY1" fmla="*/ 733469 h 736935"/>
                <a:gd name="connsiteX2" fmla="*/ 410606 w 774394"/>
                <a:gd name="connsiteY2" fmla="*/ 313921 h 736935"/>
                <a:gd name="connsiteX3" fmla="*/ 675961 w 774394"/>
                <a:gd name="connsiteY3" fmla="*/ 55738 h 736935"/>
                <a:gd name="connsiteX4" fmla="*/ 726163 w 774394"/>
                <a:gd name="connsiteY4" fmla="*/ 62909 h 73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94" h="736935">
                  <a:moveTo>
                    <a:pt x="726163" y="62909"/>
                  </a:moveTo>
                  <a:cubicBezTo>
                    <a:pt x="614403" y="175864"/>
                    <a:pt x="57994" y="691634"/>
                    <a:pt x="5401" y="733469"/>
                  </a:cubicBezTo>
                  <a:cubicBezTo>
                    <a:pt x="-47192" y="775304"/>
                    <a:pt x="298846" y="426876"/>
                    <a:pt x="410606" y="313921"/>
                  </a:cubicBezTo>
                  <a:cubicBezTo>
                    <a:pt x="522366" y="200966"/>
                    <a:pt x="624563" y="95780"/>
                    <a:pt x="675961" y="55738"/>
                  </a:cubicBezTo>
                  <a:cubicBezTo>
                    <a:pt x="727359" y="15696"/>
                    <a:pt x="837923" y="-50046"/>
                    <a:pt x="726163" y="6290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0E5771B8-658B-940E-6A13-8031EB611D9C}"/>
                </a:ext>
              </a:extLst>
            </p:cNvPr>
            <p:cNvSpPr/>
            <p:nvPr/>
          </p:nvSpPr>
          <p:spPr>
            <a:xfrm>
              <a:off x="6634377" y="2785297"/>
              <a:ext cx="472797" cy="425001"/>
            </a:xfrm>
            <a:custGeom>
              <a:avLst/>
              <a:gdLst>
                <a:gd name="connsiteX0" fmla="*/ 469256 w 472797"/>
                <a:gd name="connsiteY0" fmla="*/ 4519 h 425001"/>
                <a:gd name="connsiteX1" fmla="*/ 6677 w 472797"/>
                <a:gd name="connsiteY1" fmla="*/ 420482 h 425001"/>
                <a:gd name="connsiteX2" fmla="*/ 211072 w 472797"/>
                <a:gd name="connsiteY2" fmla="*/ 212501 h 425001"/>
                <a:gd name="connsiteX3" fmla="*/ 469256 w 472797"/>
                <a:gd name="connsiteY3" fmla="*/ 4519 h 425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2797" h="425001">
                  <a:moveTo>
                    <a:pt x="469256" y="4519"/>
                  </a:moveTo>
                  <a:cubicBezTo>
                    <a:pt x="435190" y="39182"/>
                    <a:pt x="49708" y="385818"/>
                    <a:pt x="6677" y="420482"/>
                  </a:cubicBezTo>
                  <a:cubicBezTo>
                    <a:pt x="-36354" y="455146"/>
                    <a:pt x="139952" y="281230"/>
                    <a:pt x="211072" y="212501"/>
                  </a:cubicBezTo>
                  <a:cubicBezTo>
                    <a:pt x="282192" y="143772"/>
                    <a:pt x="503322" y="-30144"/>
                    <a:pt x="469256" y="451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28603A06-3D4E-3F5C-3A60-D89AE2CBEF0A}"/>
                </a:ext>
              </a:extLst>
            </p:cNvPr>
            <p:cNvSpPr/>
            <p:nvPr/>
          </p:nvSpPr>
          <p:spPr>
            <a:xfrm>
              <a:off x="7003228" y="2840019"/>
              <a:ext cx="1226299" cy="276343"/>
            </a:xfrm>
            <a:custGeom>
              <a:avLst/>
              <a:gdLst>
                <a:gd name="connsiteX0" fmla="*/ 0 w 1226299"/>
                <a:gd name="connsiteY0" fmla="*/ 0 h 276343"/>
                <a:gd name="connsiteX1" fmla="*/ 1068593 w 1226299"/>
                <a:gd name="connsiteY1" fmla="*/ 218739 h 276343"/>
                <a:gd name="connsiteX2" fmla="*/ 1215614 w 1226299"/>
                <a:gd name="connsiteY2" fmla="*/ 276113 h 276343"/>
                <a:gd name="connsiteX3" fmla="*/ 1018391 w 1226299"/>
                <a:gd name="connsiteY3" fmla="*/ 240254 h 276343"/>
                <a:gd name="connsiteX4" fmla="*/ 0 w 1226299"/>
                <a:gd name="connsiteY4" fmla="*/ 0 h 27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299" h="276343">
                  <a:moveTo>
                    <a:pt x="0" y="0"/>
                  </a:moveTo>
                  <a:lnTo>
                    <a:pt x="1068593" y="218739"/>
                  </a:lnTo>
                  <a:cubicBezTo>
                    <a:pt x="1271195" y="264758"/>
                    <a:pt x="1223981" y="272527"/>
                    <a:pt x="1215614" y="276113"/>
                  </a:cubicBezTo>
                  <a:cubicBezTo>
                    <a:pt x="1207247" y="279699"/>
                    <a:pt x="1018391" y="240254"/>
                    <a:pt x="1018391" y="2402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117EEF0B-56EA-0864-A423-C77158EEE57E}"/>
                </a:ext>
              </a:extLst>
            </p:cNvPr>
            <p:cNvSpPr/>
            <p:nvPr/>
          </p:nvSpPr>
          <p:spPr>
            <a:xfrm>
              <a:off x="6662330" y="3209379"/>
              <a:ext cx="1180083" cy="260252"/>
            </a:xfrm>
            <a:custGeom>
              <a:avLst/>
              <a:gdLst>
                <a:gd name="connsiteX0" fmla="*/ 10997 w 1180083"/>
                <a:gd name="connsiteY0" fmla="*/ 3572 h 260252"/>
                <a:gd name="connsiteX1" fmla="*/ 1165651 w 1180083"/>
                <a:gd name="connsiteY1" fmla="*/ 258169 h 260252"/>
                <a:gd name="connsiteX2" fmla="*/ 617011 w 1180083"/>
                <a:gd name="connsiteY2" fmla="*/ 118320 h 260252"/>
                <a:gd name="connsiteX3" fmla="*/ 10997 w 1180083"/>
                <a:gd name="connsiteY3" fmla="*/ 3572 h 2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0083" h="260252">
                  <a:moveTo>
                    <a:pt x="10997" y="3572"/>
                  </a:moveTo>
                  <a:cubicBezTo>
                    <a:pt x="102437" y="26880"/>
                    <a:pt x="1064649" y="239044"/>
                    <a:pt x="1165651" y="258169"/>
                  </a:cubicBezTo>
                  <a:cubicBezTo>
                    <a:pt x="1266653" y="277294"/>
                    <a:pt x="811246" y="159558"/>
                    <a:pt x="617011" y="118320"/>
                  </a:cubicBezTo>
                  <a:cubicBezTo>
                    <a:pt x="422776" y="77082"/>
                    <a:pt x="-80443" y="-19736"/>
                    <a:pt x="10997" y="357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99A1298E-65F8-2AA8-969F-D29A11320317}"/>
                </a:ext>
              </a:extLst>
            </p:cNvPr>
            <p:cNvSpPr/>
            <p:nvPr/>
          </p:nvSpPr>
          <p:spPr>
            <a:xfrm>
              <a:off x="7820206" y="3040711"/>
              <a:ext cx="501942" cy="447726"/>
            </a:xfrm>
            <a:custGeom>
              <a:avLst/>
              <a:gdLst>
                <a:gd name="connsiteX0" fmla="*/ 495455 w 501942"/>
                <a:gd name="connsiteY0" fmla="*/ 7289 h 447726"/>
                <a:gd name="connsiteX1" fmla="*/ 4189 w 501942"/>
                <a:gd name="connsiteY1" fmla="*/ 444767 h 447726"/>
                <a:gd name="connsiteX2" fmla="*/ 269545 w 501942"/>
                <a:gd name="connsiteY2" fmla="*/ 190169 h 447726"/>
                <a:gd name="connsiteX3" fmla="*/ 495455 w 501942"/>
                <a:gd name="connsiteY3" fmla="*/ 7289 h 44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942" h="447726">
                  <a:moveTo>
                    <a:pt x="495455" y="7289"/>
                  </a:moveTo>
                  <a:cubicBezTo>
                    <a:pt x="451229" y="49722"/>
                    <a:pt x="41841" y="414287"/>
                    <a:pt x="4189" y="444767"/>
                  </a:cubicBezTo>
                  <a:cubicBezTo>
                    <a:pt x="-33463" y="475247"/>
                    <a:pt x="193046" y="261887"/>
                    <a:pt x="269545" y="190169"/>
                  </a:cubicBezTo>
                  <a:cubicBezTo>
                    <a:pt x="346044" y="118451"/>
                    <a:pt x="539681" y="-35144"/>
                    <a:pt x="495455" y="728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D1B8B13A-FAEB-6D0A-1EB5-C644EB6F1FE8}"/>
                </a:ext>
              </a:extLst>
            </p:cNvPr>
            <p:cNvSpPr/>
            <p:nvPr/>
          </p:nvSpPr>
          <p:spPr>
            <a:xfrm>
              <a:off x="8054157" y="2451323"/>
              <a:ext cx="265482" cy="220116"/>
            </a:xfrm>
            <a:custGeom>
              <a:avLst/>
              <a:gdLst>
                <a:gd name="connsiteX0" fmla="*/ 265090 w 265482"/>
                <a:gd name="connsiteY0" fmla="*/ 1421 h 220116"/>
                <a:gd name="connsiteX1" fmla="*/ 10492 w 265482"/>
                <a:gd name="connsiteY1" fmla="*/ 216573 h 220116"/>
                <a:gd name="connsiteX2" fmla="*/ 67867 w 265482"/>
                <a:gd name="connsiteY2" fmla="*/ 126926 h 220116"/>
                <a:gd name="connsiteX3" fmla="*/ 265090 w 265482"/>
                <a:gd name="connsiteY3" fmla="*/ 1421 h 22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482" h="220116">
                  <a:moveTo>
                    <a:pt x="265090" y="1421"/>
                  </a:moveTo>
                  <a:cubicBezTo>
                    <a:pt x="255528" y="16362"/>
                    <a:pt x="43362" y="195656"/>
                    <a:pt x="10492" y="216573"/>
                  </a:cubicBezTo>
                  <a:cubicBezTo>
                    <a:pt x="-22378" y="237490"/>
                    <a:pt x="29020" y="160394"/>
                    <a:pt x="67867" y="126926"/>
                  </a:cubicBezTo>
                  <a:cubicBezTo>
                    <a:pt x="106714" y="93458"/>
                    <a:pt x="274652" y="-13520"/>
                    <a:pt x="265090" y="142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65E7707E-E991-A185-F30B-054A8EEF5BB0}"/>
                </a:ext>
              </a:extLst>
            </p:cNvPr>
            <p:cNvSpPr/>
            <p:nvPr/>
          </p:nvSpPr>
          <p:spPr>
            <a:xfrm>
              <a:off x="7985201" y="2635324"/>
              <a:ext cx="906015" cy="202683"/>
            </a:xfrm>
            <a:custGeom>
              <a:avLst/>
              <a:gdLst>
                <a:gd name="connsiteX0" fmla="*/ 559 w 906015"/>
                <a:gd name="connsiteY0" fmla="*/ 300 h 202683"/>
                <a:gd name="connsiteX1" fmla="*/ 853999 w 906015"/>
                <a:gd name="connsiteY1" fmla="*/ 193937 h 202683"/>
                <a:gd name="connsiteX2" fmla="*/ 724907 w 906015"/>
                <a:gd name="connsiteY2" fmla="*/ 150907 h 202683"/>
                <a:gd name="connsiteX3" fmla="*/ 559 w 906015"/>
                <a:gd name="connsiteY3" fmla="*/ 300 h 20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6015" h="202683">
                  <a:moveTo>
                    <a:pt x="559" y="300"/>
                  </a:moveTo>
                  <a:cubicBezTo>
                    <a:pt x="22074" y="7472"/>
                    <a:pt x="733274" y="168836"/>
                    <a:pt x="853999" y="193937"/>
                  </a:cubicBezTo>
                  <a:cubicBezTo>
                    <a:pt x="974724" y="219038"/>
                    <a:pt x="865952" y="185571"/>
                    <a:pt x="724907" y="150907"/>
                  </a:cubicBezTo>
                  <a:cubicBezTo>
                    <a:pt x="583862" y="116244"/>
                    <a:pt x="-20956" y="-6872"/>
                    <a:pt x="559" y="3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63B6BC89-1A98-30F3-40DF-482F99A24FCB}"/>
                </a:ext>
              </a:extLst>
            </p:cNvPr>
            <p:cNvSpPr/>
            <p:nvPr/>
          </p:nvSpPr>
          <p:spPr>
            <a:xfrm>
              <a:off x="8190155" y="2463501"/>
              <a:ext cx="1586039" cy="364897"/>
            </a:xfrm>
            <a:custGeom>
              <a:avLst/>
              <a:gdLst>
                <a:gd name="connsiteX0" fmla="*/ 0 w 1586039"/>
                <a:gd name="connsiteY0" fmla="*/ 0 h 364897"/>
                <a:gd name="connsiteX1" fmla="*/ 907229 w 1586039"/>
                <a:gd name="connsiteY1" fmla="*/ 204395 h 364897"/>
                <a:gd name="connsiteX2" fmla="*/ 1538344 w 1586039"/>
                <a:gd name="connsiteY2" fmla="*/ 340659 h 364897"/>
                <a:gd name="connsiteX3" fmla="*/ 1369807 w 1586039"/>
                <a:gd name="connsiteY3" fmla="*/ 329901 h 364897"/>
                <a:gd name="connsiteX4" fmla="*/ 0 w 1586039"/>
                <a:gd name="connsiteY4" fmla="*/ 0 h 36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6039" h="364897">
                  <a:moveTo>
                    <a:pt x="0" y="0"/>
                  </a:moveTo>
                  <a:lnTo>
                    <a:pt x="907229" y="204395"/>
                  </a:lnTo>
                  <a:lnTo>
                    <a:pt x="1538344" y="340659"/>
                  </a:lnTo>
                  <a:cubicBezTo>
                    <a:pt x="1615440" y="361577"/>
                    <a:pt x="1624405" y="387275"/>
                    <a:pt x="1369807" y="329901"/>
                  </a:cubicBezTo>
                  <a:cubicBezTo>
                    <a:pt x="1115209" y="272527"/>
                    <a:pt x="562983" y="13447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227D0C97-12C0-4F24-8E91-675F1C213A93}"/>
                </a:ext>
              </a:extLst>
            </p:cNvPr>
            <p:cNvSpPr/>
            <p:nvPr/>
          </p:nvSpPr>
          <p:spPr>
            <a:xfrm>
              <a:off x="7404847" y="2818504"/>
              <a:ext cx="1455868" cy="1233543"/>
            </a:xfrm>
            <a:custGeom>
              <a:avLst/>
              <a:gdLst>
                <a:gd name="connsiteX0" fmla="*/ 1455868 w 1455868"/>
                <a:gd name="connsiteY0" fmla="*/ 0 h 1233543"/>
                <a:gd name="connsiteX1" fmla="*/ 857026 w 1455868"/>
                <a:gd name="connsiteY1" fmla="*/ 502023 h 1233543"/>
                <a:gd name="connsiteX2" fmla="*/ 0 w 1455868"/>
                <a:gd name="connsiteY2" fmla="*/ 1233543 h 1233543"/>
                <a:gd name="connsiteX3" fmla="*/ 1018391 w 1455868"/>
                <a:gd name="connsiteY3" fmla="*/ 405204 h 1233543"/>
                <a:gd name="connsiteX4" fmla="*/ 1455868 w 1455868"/>
                <a:gd name="connsiteY4" fmla="*/ 0 h 123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868" h="1233543">
                  <a:moveTo>
                    <a:pt x="1455868" y="0"/>
                  </a:moveTo>
                  <a:lnTo>
                    <a:pt x="857026" y="502023"/>
                  </a:lnTo>
                  <a:lnTo>
                    <a:pt x="0" y="1233543"/>
                  </a:lnTo>
                  <a:cubicBezTo>
                    <a:pt x="26894" y="1217407"/>
                    <a:pt x="774551" y="608404"/>
                    <a:pt x="1018391" y="405204"/>
                  </a:cubicBezTo>
                  <a:cubicBezTo>
                    <a:pt x="1262231" y="202004"/>
                    <a:pt x="1362635" y="108173"/>
                    <a:pt x="145586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459D1615-AA78-1331-6F63-2BF318EBF63C}"/>
                </a:ext>
              </a:extLst>
            </p:cNvPr>
            <p:cNvSpPr/>
            <p:nvPr/>
          </p:nvSpPr>
          <p:spPr>
            <a:xfrm>
              <a:off x="7375613" y="4062177"/>
              <a:ext cx="777744" cy="207401"/>
            </a:xfrm>
            <a:custGeom>
              <a:avLst/>
              <a:gdLst>
                <a:gd name="connsiteX0" fmla="*/ 547 w 777744"/>
                <a:gd name="connsiteY0" fmla="*/ 628 h 207401"/>
                <a:gd name="connsiteX1" fmla="*/ 735653 w 777744"/>
                <a:gd name="connsiteY1" fmla="*/ 201437 h 207401"/>
                <a:gd name="connsiteX2" fmla="*/ 617319 w 777744"/>
                <a:gd name="connsiteY2" fmla="*/ 140477 h 207401"/>
                <a:gd name="connsiteX3" fmla="*/ 547 w 777744"/>
                <a:gd name="connsiteY3" fmla="*/ 628 h 20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44" h="207401">
                  <a:moveTo>
                    <a:pt x="547" y="628"/>
                  </a:moveTo>
                  <a:cubicBezTo>
                    <a:pt x="20269" y="10788"/>
                    <a:pt x="632858" y="178129"/>
                    <a:pt x="735653" y="201437"/>
                  </a:cubicBezTo>
                  <a:cubicBezTo>
                    <a:pt x="838448" y="224745"/>
                    <a:pt x="735056" y="174543"/>
                    <a:pt x="617319" y="140477"/>
                  </a:cubicBezTo>
                  <a:cubicBezTo>
                    <a:pt x="499582" y="106411"/>
                    <a:pt x="-19175" y="-9532"/>
                    <a:pt x="547" y="62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7B18B655-6429-DAC5-0029-5F61A08C872D}"/>
                </a:ext>
              </a:extLst>
            </p:cNvPr>
            <p:cNvSpPr/>
            <p:nvPr/>
          </p:nvSpPr>
          <p:spPr>
            <a:xfrm>
              <a:off x="8097755" y="3769717"/>
              <a:ext cx="503679" cy="459364"/>
            </a:xfrm>
            <a:custGeom>
              <a:avLst/>
              <a:gdLst>
                <a:gd name="connsiteX0" fmla="*/ 494019 w 503679"/>
                <a:gd name="connsiteY0" fmla="*/ 13389 h 459364"/>
                <a:gd name="connsiteX1" fmla="*/ 2753 w 503679"/>
                <a:gd name="connsiteY1" fmla="*/ 458038 h 459364"/>
                <a:gd name="connsiteX2" fmla="*/ 303967 w 503679"/>
                <a:gd name="connsiteY2" fmla="*/ 146067 h 459364"/>
                <a:gd name="connsiteX3" fmla="*/ 494019 w 503679"/>
                <a:gd name="connsiteY3" fmla="*/ 13389 h 459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679" h="459364">
                  <a:moveTo>
                    <a:pt x="494019" y="13389"/>
                  </a:moveTo>
                  <a:cubicBezTo>
                    <a:pt x="443817" y="65384"/>
                    <a:pt x="34428" y="435925"/>
                    <a:pt x="2753" y="458038"/>
                  </a:cubicBezTo>
                  <a:cubicBezTo>
                    <a:pt x="-28922" y="480151"/>
                    <a:pt x="221492" y="219578"/>
                    <a:pt x="303967" y="146067"/>
                  </a:cubicBezTo>
                  <a:cubicBezTo>
                    <a:pt x="386442" y="72557"/>
                    <a:pt x="544221" y="-38606"/>
                    <a:pt x="494019" y="1338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CB5182D9-D361-0799-3770-979379ACFF19}"/>
                </a:ext>
              </a:extLst>
            </p:cNvPr>
            <p:cNvSpPr/>
            <p:nvPr/>
          </p:nvSpPr>
          <p:spPr>
            <a:xfrm>
              <a:off x="9191045" y="2746403"/>
              <a:ext cx="568203" cy="538997"/>
            </a:xfrm>
            <a:custGeom>
              <a:avLst/>
              <a:gdLst>
                <a:gd name="connsiteX0" fmla="*/ 562555 w 568203"/>
                <a:gd name="connsiteY0" fmla="*/ 7555 h 538997"/>
                <a:gd name="connsiteX1" fmla="*/ 6743 w 568203"/>
                <a:gd name="connsiteY1" fmla="*/ 534679 h 538997"/>
                <a:gd name="connsiteX2" fmla="*/ 275684 w 568203"/>
                <a:gd name="connsiteY2" fmla="*/ 244223 h 538997"/>
                <a:gd name="connsiteX3" fmla="*/ 562555 w 568203"/>
                <a:gd name="connsiteY3" fmla="*/ 7555 h 53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203" h="538997">
                  <a:moveTo>
                    <a:pt x="562555" y="7555"/>
                  </a:moveTo>
                  <a:cubicBezTo>
                    <a:pt x="517731" y="55964"/>
                    <a:pt x="54555" y="495234"/>
                    <a:pt x="6743" y="534679"/>
                  </a:cubicBezTo>
                  <a:cubicBezTo>
                    <a:pt x="-41069" y="574124"/>
                    <a:pt x="177670" y="332675"/>
                    <a:pt x="275684" y="244223"/>
                  </a:cubicBezTo>
                  <a:cubicBezTo>
                    <a:pt x="373698" y="155771"/>
                    <a:pt x="607379" y="-40854"/>
                    <a:pt x="562555" y="755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D2CF8072-70CE-B9FE-7F05-160AF2BEB08F}"/>
                </a:ext>
              </a:extLst>
            </p:cNvPr>
            <p:cNvSpPr/>
            <p:nvPr/>
          </p:nvSpPr>
          <p:spPr>
            <a:xfrm>
              <a:off x="8562014" y="3752005"/>
              <a:ext cx="519587" cy="1232580"/>
            </a:xfrm>
            <a:custGeom>
              <a:avLst/>
              <a:gdLst>
                <a:gd name="connsiteX0" fmla="*/ 11831 w 519587"/>
                <a:gd name="connsiteY0" fmla="*/ 34687 h 1232580"/>
                <a:gd name="connsiteX1" fmla="*/ 517440 w 519587"/>
                <a:gd name="connsiteY1" fmla="*/ 1228786 h 1232580"/>
                <a:gd name="connsiteX2" fmla="*/ 187539 w 519587"/>
                <a:gd name="connsiteY2" fmla="*/ 400447 h 1232580"/>
                <a:gd name="connsiteX3" fmla="*/ 11831 w 519587"/>
                <a:gd name="connsiteY3" fmla="*/ 34687 h 123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587" h="1232580">
                  <a:moveTo>
                    <a:pt x="11831" y="34687"/>
                  </a:moveTo>
                  <a:cubicBezTo>
                    <a:pt x="66814" y="172743"/>
                    <a:pt x="488155" y="1167826"/>
                    <a:pt x="517440" y="1228786"/>
                  </a:cubicBezTo>
                  <a:cubicBezTo>
                    <a:pt x="546725" y="1289746"/>
                    <a:pt x="268221" y="598866"/>
                    <a:pt x="187539" y="400447"/>
                  </a:cubicBezTo>
                  <a:cubicBezTo>
                    <a:pt x="106857" y="202028"/>
                    <a:pt x="-43152" y="-103369"/>
                    <a:pt x="11831" y="3468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C90A0956-DBB4-4B45-767E-6EF56F8F6188}"/>
                </a:ext>
              </a:extLst>
            </p:cNvPr>
            <p:cNvSpPr/>
            <p:nvPr/>
          </p:nvSpPr>
          <p:spPr>
            <a:xfrm>
              <a:off x="9172149" y="3239666"/>
              <a:ext cx="886880" cy="1966237"/>
            </a:xfrm>
            <a:custGeom>
              <a:avLst/>
              <a:gdLst>
                <a:gd name="connsiteX0" fmla="*/ 538 w 886880"/>
                <a:gd name="connsiteY0" fmla="*/ 1972 h 1966237"/>
                <a:gd name="connsiteX1" fmla="*/ 836049 w 886880"/>
                <a:gd name="connsiteY1" fmla="*/ 1870216 h 1966237"/>
                <a:gd name="connsiteX2" fmla="*/ 710543 w 886880"/>
                <a:gd name="connsiteY2" fmla="*/ 1518800 h 1966237"/>
                <a:gd name="connsiteX3" fmla="*/ 538 w 886880"/>
                <a:gd name="connsiteY3" fmla="*/ 1972 h 196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6880" h="1966237">
                  <a:moveTo>
                    <a:pt x="538" y="1972"/>
                  </a:moveTo>
                  <a:cubicBezTo>
                    <a:pt x="21456" y="60541"/>
                    <a:pt x="717715" y="1617411"/>
                    <a:pt x="836049" y="1870216"/>
                  </a:cubicBezTo>
                  <a:cubicBezTo>
                    <a:pt x="954383" y="2123021"/>
                    <a:pt x="846807" y="1831369"/>
                    <a:pt x="710543" y="1518800"/>
                  </a:cubicBezTo>
                  <a:cubicBezTo>
                    <a:pt x="574279" y="1206231"/>
                    <a:pt x="-20380" y="-56597"/>
                    <a:pt x="538" y="197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5B8D6F31-C302-1808-E7F1-75162D28D2C9}"/>
                </a:ext>
              </a:extLst>
            </p:cNvPr>
            <p:cNvSpPr/>
            <p:nvPr/>
          </p:nvSpPr>
          <p:spPr>
            <a:xfrm>
              <a:off x="9014523" y="4933536"/>
              <a:ext cx="1022253" cy="244583"/>
            </a:xfrm>
            <a:custGeom>
              <a:avLst/>
              <a:gdLst>
                <a:gd name="connsiteX0" fmla="*/ 385 w 1022253"/>
                <a:gd name="connsiteY0" fmla="*/ 638 h 244583"/>
                <a:gd name="connsiteX1" fmla="*/ 954230 w 1022253"/>
                <a:gd name="connsiteY1" fmla="*/ 237306 h 244583"/>
                <a:gd name="connsiteX2" fmla="*/ 839482 w 1022253"/>
                <a:gd name="connsiteY2" fmla="*/ 169175 h 244583"/>
                <a:gd name="connsiteX3" fmla="*/ 385 w 1022253"/>
                <a:gd name="connsiteY3" fmla="*/ 638 h 24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2253" h="244583">
                  <a:moveTo>
                    <a:pt x="385" y="638"/>
                  </a:moveTo>
                  <a:cubicBezTo>
                    <a:pt x="19510" y="11993"/>
                    <a:pt x="814381" y="209217"/>
                    <a:pt x="954230" y="237306"/>
                  </a:cubicBezTo>
                  <a:cubicBezTo>
                    <a:pt x="1094080" y="265396"/>
                    <a:pt x="999651" y="205631"/>
                    <a:pt x="839482" y="169175"/>
                  </a:cubicBezTo>
                  <a:cubicBezTo>
                    <a:pt x="679313" y="132719"/>
                    <a:pt x="-18740" y="-10717"/>
                    <a:pt x="385" y="63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448C20EA-5954-5E0A-B5CF-6272CB1F9ABA}"/>
                </a:ext>
              </a:extLst>
            </p:cNvPr>
            <p:cNvSpPr/>
            <p:nvPr/>
          </p:nvSpPr>
          <p:spPr>
            <a:xfrm>
              <a:off x="9222728" y="3645413"/>
              <a:ext cx="89155" cy="279224"/>
            </a:xfrm>
            <a:custGeom>
              <a:avLst/>
              <a:gdLst>
                <a:gd name="connsiteX0" fmla="*/ 161 w 89155"/>
                <a:gd name="connsiteY0" fmla="*/ 1429 h 279224"/>
                <a:gd name="connsiteX1" fmla="*/ 86223 w 89155"/>
                <a:gd name="connsiteY1" fmla="*/ 273956 h 279224"/>
                <a:gd name="connsiteX2" fmla="*/ 64707 w 89155"/>
                <a:gd name="connsiteY2" fmla="*/ 169966 h 279224"/>
                <a:gd name="connsiteX3" fmla="*/ 161 w 89155"/>
                <a:gd name="connsiteY3" fmla="*/ 1429 h 2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155" h="279224">
                  <a:moveTo>
                    <a:pt x="161" y="1429"/>
                  </a:moveTo>
                  <a:cubicBezTo>
                    <a:pt x="3747" y="18761"/>
                    <a:pt x="75465" y="245867"/>
                    <a:pt x="86223" y="273956"/>
                  </a:cubicBezTo>
                  <a:cubicBezTo>
                    <a:pt x="96981" y="302045"/>
                    <a:pt x="75465" y="210606"/>
                    <a:pt x="64707" y="169966"/>
                  </a:cubicBezTo>
                  <a:cubicBezTo>
                    <a:pt x="53949" y="129326"/>
                    <a:pt x="-3425" y="-15903"/>
                    <a:pt x="161" y="142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AC943C4D-F259-F14F-08DE-A01541A22B3E}"/>
                </a:ext>
              </a:extLst>
            </p:cNvPr>
            <p:cNvSpPr/>
            <p:nvPr/>
          </p:nvSpPr>
          <p:spPr>
            <a:xfrm>
              <a:off x="9111555" y="3671912"/>
              <a:ext cx="146156" cy="21781"/>
            </a:xfrm>
            <a:custGeom>
              <a:avLst/>
              <a:gdLst>
                <a:gd name="connsiteX0" fmla="*/ 172 w 146156"/>
                <a:gd name="connsiteY0" fmla="*/ 21547 h 21781"/>
                <a:gd name="connsiteX1" fmla="*/ 140021 w 146156"/>
                <a:gd name="connsiteY1" fmla="*/ 10789 h 21781"/>
                <a:gd name="connsiteX2" fmla="*/ 111334 w 146156"/>
                <a:gd name="connsiteY2" fmla="*/ 32 h 21781"/>
                <a:gd name="connsiteX3" fmla="*/ 172 w 146156"/>
                <a:gd name="connsiteY3" fmla="*/ 21547 h 2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156" h="21781">
                  <a:moveTo>
                    <a:pt x="172" y="21547"/>
                  </a:moveTo>
                  <a:cubicBezTo>
                    <a:pt x="4953" y="23340"/>
                    <a:pt x="121494" y="14375"/>
                    <a:pt x="140021" y="10789"/>
                  </a:cubicBezTo>
                  <a:cubicBezTo>
                    <a:pt x="158548" y="7203"/>
                    <a:pt x="131056" y="-566"/>
                    <a:pt x="111334" y="32"/>
                  </a:cubicBezTo>
                  <a:cubicBezTo>
                    <a:pt x="91612" y="630"/>
                    <a:pt x="-4609" y="19754"/>
                    <a:pt x="172" y="2154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0C0C8BE2-3FC1-FBBA-6745-A9B5363153D2}"/>
                </a:ext>
              </a:extLst>
            </p:cNvPr>
            <p:cNvSpPr/>
            <p:nvPr/>
          </p:nvSpPr>
          <p:spPr>
            <a:xfrm>
              <a:off x="9124503" y="3645919"/>
              <a:ext cx="30880" cy="153317"/>
            </a:xfrm>
            <a:custGeom>
              <a:avLst/>
              <a:gdLst>
                <a:gd name="connsiteX0" fmla="*/ 4320 w 30880"/>
                <a:gd name="connsiteY0" fmla="*/ 298 h 153317"/>
                <a:gd name="connsiteX1" fmla="*/ 30880 w 30880"/>
                <a:gd name="connsiteY1" fmla="*/ 148272 h 153317"/>
                <a:gd name="connsiteX2" fmla="*/ 4320 w 30880"/>
                <a:gd name="connsiteY2" fmla="*/ 110330 h 153317"/>
                <a:gd name="connsiteX3" fmla="*/ 4320 w 30880"/>
                <a:gd name="connsiteY3" fmla="*/ 298 h 1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80" h="153317">
                  <a:moveTo>
                    <a:pt x="4320" y="298"/>
                  </a:moveTo>
                  <a:cubicBezTo>
                    <a:pt x="8747" y="6622"/>
                    <a:pt x="30880" y="129933"/>
                    <a:pt x="30880" y="148272"/>
                  </a:cubicBezTo>
                  <a:cubicBezTo>
                    <a:pt x="30880" y="166611"/>
                    <a:pt x="11276" y="130566"/>
                    <a:pt x="4320" y="110330"/>
                  </a:cubicBezTo>
                  <a:cubicBezTo>
                    <a:pt x="-2636" y="90094"/>
                    <a:pt x="-107" y="-6026"/>
                    <a:pt x="4320" y="29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B190DE39-98CB-5E8F-3B7A-D61E18660077}"/>
                </a:ext>
              </a:extLst>
            </p:cNvPr>
            <p:cNvSpPr/>
            <p:nvPr/>
          </p:nvSpPr>
          <p:spPr>
            <a:xfrm>
              <a:off x="8752625" y="3793395"/>
              <a:ext cx="456839" cy="27547"/>
            </a:xfrm>
            <a:custGeom>
              <a:avLst/>
              <a:gdLst>
                <a:gd name="connsiteX0" fmla="*/ 573 w 456839"/>
                <a:gd name="connsiteY0" fmla="*/ 27355 h 27547"/>
                <a:gd name="connsiteX1" fmla="*/ 436905 w 456839"/>
                <a:gd name="connsiteY1" fmla="*/ 12178 h 27547"/>
                <a:gd name="connsiteX2" fmla="*/ 345845 w 456839"/>
                <a:gd name="connsiteY2" fmla="*/ 796 h 27547"/>
                <a:gd name="connsiteX3" fmla="*/ 573 w 456839"/>
                <a:gd name="connsiteY3" fmla="*/ 27355 h 2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6839" h="27547">
                  <a:moveTo>
                    <a:pt x="573" y="27355"/>
                  </a:moveTo>
                  <a:cubicBezTo>
                    <a:pt x="15750" y="29252"/>
                    <a:pt x="379360" y="16604"/>
                    <a:pt x="436905" y="12178"/>
                  </a:cubicBezTo>
                  <a:cubicBezTo>
                    <a:pt x="494450" y="7752"/>
                    <a:pt x="416037" y="-2998"/>
                    <a:pt x="345845" y="796"/>
                  </a:cubicBezTo>
                  <a:cubicBezTo>
                    <a:pt x="275653" y="4590"/>
                    <a:pt x="-14604" y="25458"/>
                    <a:pt x="573" y="2735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29A2BF28-DC5E-45B4-71DC-D16FF8359101}"/>
                </a:ext>
              </a:extLst>
            </p:cNvPr>
            <p:cNvSpPr/>
            <p:nvPr/>
          </p:nvSpPr>
          <p:spPr>
            <a:xfrm>
              <a:off x="8743087" y="3816041"/>
              <a:ext cx="135940" cy="265615"/>
            </a:xfrm>
            <a:custGeom>
              <a:avLst/>
              <a:gdLst>
                <a:gd name="connsiteX0" fmla="*/ 2523 w 135940"/>
                <a:gd name="connsiteY0" fmla="*/ 915 h 265615"/>
                <a:gd name="connsiteX1" fmla="*/ 135320 w 135940"/>
                <a:gd name="connsiteY1" fmla="*/ 258920 h 265615"/>
                <a:gd name="connsiteX2" fmla="*/ 51847 w 135940"/>
                <a:gd name="connsiteY2" fmla="*/ 175448 h 265615"/>
                <a:gd name="connsiteX3" fmla="*/ 2523 w 135940"/>
                <a:gd name="connsiteY3" fmla="*/ 915 h 26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940" h="265615">
                  <a:moveTo>
                    <a:pt x="2523" y="915"/>
                  </a:moveTo>
                  <a:cubicBezTo>
                    <a:pt x="16435" y="14827"/>
                    <a:pt x="127099" y="229831"/>
                    <a:pt x="135320" y="258920"/>
                  </a:cubicBezTo>
                  <a:cubicBezTo>
                    <a:pt x="143541" y="288009"/>
                    <a:pt x="67656" y="215287"/>
                    <a:pt x="51847" y="175448"/>
                  </a:cubicBezTo>
                  <a:cubicBezTo>
                    <a:pt x="36038" y="135609"/>
                    <a:pt x="-11389" y="-12997"/>
                    <a:pt x="2523" y="91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156B350B-F519-35E0-C52A-98DD59633F9E}"/>
                </a:ext>
              </a:extLst>
            </p:cNvPr>
            <p:cNvSpPr/>
            <p:nvPr/>
          </p:nvSpPr>
          <p:spPr>
            <a:xfrm>
              <a:off x="8917901" y="3896108"/>
              <a:ext cx="408138" cy="46056"/>
            </a:xfrm>
            <a:custGeom>
              <a:avLst/>
              <a:gdLst>
                <a:gd name="connsiteX0" fmla="*/ 2242 w 408138"/>
                <a:gd name="connsiteY0" fmla="*/ 46056 h 46056"/>
                <a:gd name="connsiteX1" fmla="*/ 400632 w 408138"/>
                <a:gd name="connsiteY1" fmla="*/ 4320 h 46056"/>
                <a:gd name="connsiteX2" fmla="*/ 245070 w 408138"/>
                <a:gd name="connsiteY2" fmla="*/ 4320 h 46056"/>
                <a:gd name="connsiteX3" fmla="*/ 2242 w 408138"/>
                <a:gd name="connsiteY3" fmla="*/ 46056 h 4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138" h="46056">
                  <a:moveTo>
                    <a:pt x="2242" y="46056"/>
                  </a:moveTo>
                  <a:cubicBezTo>
                    <a:pt x="28169" y="46056"/>
                    <a:pt x="360161" y="11276"/>
                    <a:pt x="400632" y="4320"/>
                  </a:cubicBezTo>
                  <a:cubicBezTo>
                    <a:pt x="441103" y="-2636"/>
                    <a:pt x="307674" y="-107"/>
                    <a:pt x="245070" y="4320"/>
                  </a:cubicBezTo>
                  <a:cubicBezTo>
                    <a:pt x="182466" y="8747"/>
                    <a:pt x="-23685" y="46056"/>
                    <a:pt x="2242" y="4605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B0B9EAEC-90F4-6E16-C4B5-419B3F11C798}"/>
                </a:ext>
              </a:extLst>
            </p:cNvPr>
            <p:cNvSpPr/>
            <p:nvPr/>
          </p:nvSpPr>
          <p:spPr>
            <a:xfrm>
              <a:off x="8901162" y="3904032"/>
              <a:ext cx="30488" cy="213218"/>
            </a:xfrm>
            <a:custGeom>
              <a:avLst/>
              <a:gdLst>
                <a:gd name="connsiteX0" fmla="*/ 30363 w 30488"/>
                <a:gd name="connsiteY0" fmla="*/ 190 h 213218"/>
                <a:gd name="connsiteX1" fmla="*/ 11392 w 30488"/>
                <a:gd name="connsiteY1" fmla="*/ 151958 h 213218"/>
                <a:gd name="connsiteX2" fmla="*/ 26569 w 30488"/>
                <a:gd name="connsiteY2" fmla="*/ 212665 h 213218"/>
                <a:gd name="connsiteX3" fmla="*/ 10 w 30488"/>
                <a:gd name="connsiteY3" fmla="*/ 121605 h 213218"/>
                <a:gd name="connsiteX4" fmla="*/ 30363 w 30488"/>
                <a:gd name="connsiteY4" fmla="*/ 190 h 21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8" h="213218">
                  <a:moveTo>
                    <a:pt x="30363" y="190"/>
                  </a:moveTo>
                  <a:cubicBezTo>
                    <a:pt x="32260" y="5249"/>
                    <a:pt x="12024" y="116546"/>
                    <a:pt x="11392" y="151958"/>
                  </a:cubicBezTo>
                  <a:cubicBezTo>
                    <a:pt x="10760" y="187371"/>
                    <a:pt x="28466" y="217724"/>
                    <a:pt x="26569" y="212665"/>
                  </a:cubicBezTo>
                  <a:cubicBezTo>
                    <a:pt x="24672" y="207606"/>
                    <a:pt x="642" y="150694"/>
                    <a:pt x="10" y="121605"/>
                  </a:cubicBezTo>
                  <a:cubicBezTo>
                    <a:pt x="-622" y="92516"/>
                    <a:pt x="28466" y="-4869"/>
                    <a:pt x="30363" y="19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0A06B16E-6173-D8C7-67D4-145D92E8EE7E}"/>
                </a:ext>
              </a:extLst>
            </p:cNvPr>
            <p:cNvSpPr/>
            <p:nvPr/>
          </p:nvSpPr>
          <p:spPr>
            <a:xfrm>
              <a:off x="8863106" y="3880514"/>
              <a:ext cx="470025" cy="228682"/>
            </a:xfrm>
            <a:custGeom>
              <a:avLst/>
              <a:gdLst>
                <a:gd name="connsiteX0" fmla="*/ 124 w 470025"/>
                <a:gd name="connsiteY0" fmla="*/ 228595 h 228682"/>
                <a:gd name="connsiteX1" fmla="*/ 398514 w 470025"/>
                <a:gd name="connsiteY1" fmla="*/ 80621 h 228682"/>
                <a:gd name="connsiteX2" fmla="*/ 390926 w 470025"/>
                <a:gd name="connsiteY2" fmla="*/ 42679 h 228682"/>
                <a:gd name="connsiteX3" fmla="*/ 436456 w 470025"/>
                <a:gd name="connsiteY3" fmla="*/ 69239 h 228682"/>
                <a:gd name="connsiteX4" fmla="*/ 440250 w 470025"/>
                <a:gd name="connsiteY4" fmla="*/ 943 h 228682"/>
                <a:gd name="connsiteX5" fmla="*/ 466809 w 470025"/>
                <a:gd name="connsiteY5" fmla="*/ 31297 h 228682"/>
                <a:gd name="connsiteX6" fmla="*/ 356778 w 470025"/>
                <a:gd name="connsiteY6" fmla="*/ 57856 h 228682"/>
                <a:gd name="connsiteX7" fmla="*/ 124 w 470025"/>
                <a:gd name="connsiteY7" fmla="*/ 228595 h 22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025" h="228682">
                  <a:moveTo>
                    <a:pt x="124" y="228595"/>
                  </a:moveTo>
                  <a:cubicBezTo>
                    <a:pt x="7080" y="232389"/>
                    <a:pt x="333380" y="111607"/>
                    <a:pt x="398514" y="80621"/>
                  </a:cubicBezTo>
                  <a:cubicBezTo>
                    <a:pt x="463648" y="49635"/>
                    <a:pt x="384602" y="44576"/>
                    <a:pt x="390926" y="42679"/>
                  </a:cubicBezTo>
                  <a:cubicBezTo>
                    <a:pt x="397250" y="40782"/>
                    <a:pt x="428235" y="76195"/>
                    <a:pt x="436456" y="69239"/>
                  </a:cubicBezTo>
                  <a:cubicBezTo>
                    <a:pt x="444677" y="62283"/>
                    <a:pt x="435191" y="7267"/>
                    <a:pt x="440250" y="943"/>
                  </a:cubicBezTo>
                  <a:cubicBezTo>
                    <a:pt x="445309" y="-5381"/>
                    <a:pt x="480721" y="21812"/>
                    <a:pt x="466809" y="31297"/>
                  </a:cubicBezTo>
                  <a:cubicBezTo>
                    <a:pt x="452897" y="40782"/>
                    <a:pt x="433294" y="29400"/>
                    <a:pt x="356778" y="57856"/>
                  </a:cubicBezTo>
                  <a:cubicBezTo>
                    <a:pt x="280262" y="86312"/>
                    <a:pt x="-6832" y="224801"/>
                    <a:pt x="124" y="22859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CE2B4706-B55A-9F8B-2503-48119755CE3F}"/>
                </a:ext>
              </a:extLst>
            </p:cNvPr>
            <p:cNvSpPr/>
            <p:nvPr/>
          </p:nvSpPr>
          <p:spPr>
            <a:xfrm>
              <a:off x="8839928" y="4067985"/>
              <a:ext cx="112563" cy="251899"/>
            </a:xfrm>
            <a:custGeom>
              <a:avLst/>
              <a:gdLst>
                <a:gd name="connsiteX0" fmla="*/ 537 w 112563"/>
                <a:gd name="connsiteY0" fmla="*/ 3182 h 251899"/>
                <a:gd name="connsiteX1" fmla="*/ 110568 w 112563"/>
                <a:gd name="connsiteY1" fmla="*/ 249804 h 251899"/>
                <a:gd name="connsiteX2" fmla="*/ 68832 w 112563"/>
                <a:gd name="connsiteY2" fmla="*/ 117008 h 251899"/>
                <a:gd name="connsiteX3" fmla="*/ 537 w 112563"/>
                <a:gd name="connsiteY3" fmla="*/ 3182 h 25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63" h="251899">
                  <a:moveTo>
                    <a:pt x="537" y="3182"/>
                  </a:moveTo>
                  <a:cubicBezTo>
                    <a:pt x="7493" y="25315"/>
                    <a:pt x="99186" y="230833"/>
                    <a:pt x="110568" y="249804"/>
                  </a:cubicBezTo>
                  <a:cubicBezTo>
                    <a:pt x="121950" y="268775"/>
                    <a:pt x="81479" y="153685"/>
                    <a:pt x="68832" y="117008"/>
                  </a:cubicBezTo>
                  <a:cubicBezTo>
                    <a:pt x="56185" y="80331"/>
                    <a:pt x="-6419" y="-18951"/>
                    <a:pt x="537" y="318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1CF02A41-C357-CE0F-32A7-F92E1DBC33CA}"/>
                </a:ext>
              </a:extLst>
            </p:cNvPr>
            <p:cNvSpPr/>
            <p:nvPr/>
          </p:nvSpPr>
          <p:spPr>
            <a:xfrm>
              <a:off x="9284276" y="3854863"/>
              <a:ext cx="132926" cy="284074"/>
            </a:xfrm>
            <a:custGeom>
              <a:avLst/>
              <a:gdLst>
                <a:gd name="connsiteX0" fmla="*/ 109 w 132926"/>
                <a:gd name="connsiteY0" fmla="*/ 35 h 284074"/>
                <a:gd name="connsiteX1" fmla="*/ 110141 w 132926"/>
                <a:gd name="connsiteY1" fmla="*/ 254246 h 284074"/>
                <a:gd name="connsiteX2" fmla="*/ 106346 w 132926"/>
                <a:gd name="connsiteY2" fmla="*/ 277011 h 284074"/>
                <a:gd name="connsiteX3" fmla="*/ 7697 w 132926"/>
                <a:gd name="connsiteY3" fmla="*/ 246657 h 284074"/>
                <a:gd name="connsiteX4" fmla="*/ 132906 w 132926"/>
                <a:gd name="connsiteY4" fmla="*/ 273217 h 284074"/>
                <a:gd name="connsiteX5" fmla="*/ 109 w 132926"/>
                <a:gd name="connsiteY5" fmla="*/ 35 h 28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926" h="284074">
                  <a:moveTo>
                    <a:pt x="109" y="35"/>
                  </a:moveTo>
                  <a:cubicBezTo>
                    <a:pt x="-3685" y="-3127"/>
                    <a:pt x="92435" y="208083"/>
                    <a:pt x="110141" y="254246"/>
                  </a:cubicBezTo>
                  <a:cubicBezTo>
                    <a:pt x="127847" y="300409"/>
                    <a:pt x="123420" y="278276"/>
                    <a:pt x="106346" y="277011"/>
                  </a:cubicBezTo>
                  <a:cubicBezTo>
                    <a:pt x="89272" y="275746"/>
                    <a:pt x="3270" y="247289"/>
                    <a:pt x="7697" y="246657"/>
                  </a:cubicBezTo>
                  <a:cubicBezTo>
                    <a:pt x="12124" y="246025"/>
                    <a:pt x="131009" y="308629"/>
                    <a:pt x="132906" y="273217"/>
                  </a:cubicBezTo>
                  <a:cubicBezTo>
                    <a:pt x="134803" y="237805"/>
                    <a:pt x="3903" y="3197"/>
                    <a:pt x="109" y="3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1A5CCA6A-BE95-276A-EF0E-E9554462D43D}"/>
                </a:ext>
              </a:extLst>
            </p:cNvPr>
            <p:cNvSpPr/>
            <p:nvPr/>
          </p:nvSpPr>
          <p:spPr>
            <a:xfrm>
              <a:off x="8950491" y="4154635"/>
              <a:ext cx="88061" cy="167098"/>
            </a:xfrm>
            <a:custGeom>
              <a:avLst/>
              <a:gdLst>
                <a:gd name="connsiteX0" fmla="*/ 30359 w 88061"/>
                <a:gd name="connsiteY0" fmla="*/ 4 h 167098"/>
                <a:gd name="connsiteX1" fmla="*/ 64507 w 88061"/>
                <a:gd name="connsiteY1" fmla="*/ 91065 h 167098"/>
                <a:gd name="connsiteX2" fmla="*/ 75889 w 88061"/>
                <a:gd name="connsiteY2" fmla="*/ 129006 h 167098"/>
                <a:gd name="connsiteX3" fmla="*/ 5 w 88061"/>
                <a:gd name="connsiteY3" fmla="*/ 166948 h 167098"/>
                <a:gd name="connsiteX4" fmla="*/ 72095 w 88061"/>
                <a:gd name="connsiteY4" fmla="*/ 140389 h 167098"/>
                <a:gd name="connsiteX5" fmla="*/ 87272 w 88061"/>
                <a:gd name="connsiteY5" fmla="*/ 94859 h 167098"/>
                <a:gd name="connsiteX6" fmla="*/ 30359 w 88061"/>
                <a:gd name="connsiteY6" fmla="*/ 4 h 16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061" h="167098">
                  <a:moveTo>
                    <a:pt x="30359" y="4"/>
                  </a:moveTo>
                  <a:cubicBezTo>
                    <a:pt x="26565" y="-628"/>
                    <a:pt x="56919" y="69565"/>
                    <a:pt x="64507" y="91065"/>
                  </a:cubicBezTo>
                  <a:cubicBezTo>
                    <a:pt x="72095" y="112565"/>
                    <a:pt x="86639" y="116359"/>
                    <a:pt x="75889" y="129006"/>
                  </a:cubicBezTo>
                  <a:cubicBezTo>
                    <a:pt x="65139" y="141653"/>
                    <a:pt x="637" y="165051"/>
                    <a:pt x="5" y="166948"/>
                  </a:cubicBezTo>
                  <a:cubicBezTo>
                    <a:pt x="-627" y="168845"/>
                    <a:pt x="57551" y="152404"/>
                    <a:pt x="72095" y="140389"/>
                  </a:cubicBezTo>
                  <a:cubicBezTo>
                    <a:pt x="86639" y="128374"/>
                    <a:pt x="89801" y="118889"/>
                    <a:pt x="87272" y="94859"/>
                  </a:cubicBezTo>
                  <a:cubicBezTo>
                    <a:pt x="84743" y="70829"/>
                    <a:pt x="34153" y="636"/>
                    <a:pt x="30359" y="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BA1558E0-A7C4-1F00-8C6C-3AC7D8C34C8F}"/>
                </a:ext>
              </a:extLst>
            </p:cNvPr>
            <p:cNvSpPr/>
            <p:nvPr/>
          </p:nvSpPr>
          <p:spPr>
            <a:xfrm>
              <a:off x="9003615" y="4090486"/>
              <a:ext cx="360472" cy="143831"/>
            </a:xfrm>
            <a:custGeom>
              <a:avLst/>
              <a:gdLst>
                <a:gd name="connsiteX0" fmla="*/ 0 w 360472"/>
                <a:gd name="connsiteY0" fmla="*/ 94507 h 143831"/>
                <a:gd name="connsiteX1" fmla="*/ 79678 w 360472"/>
                <a:gd name="connsiteY1" fmla="*/ 67947 h 143831"/>
                <a:gd name="connsiteX2" fmla="*/ 129002 w 360472"/>
                <a:gd name="connsiteY2" fmla="*/ 124860 h 143831"/>
                <a:gd name="connsiteX3" fmla="*/ 201092 w 360472"/>
                <a:gd name="connsiteY3" fmla="*/ 143831 h 143831"/>
                <a:gd name="connsiteX4" fmla="*/ 220063 w 360472"/>
                <a:gd name="connsiteY4" fmla="*/ 121066 h 143831"/>
                <a:gd name="connsiteX5" fmla="*/ 220063 w 360472"/>
                <a:gd name="connsiteY5" fmla="*/ 60359 h 143831"/>
                <a:gd name="connsiteX6" fmla="*/ 231446 w 360472"/>
                <a:gd name="connsiteY6" fmla="*/ 26211 h 143831"/>
                <a:gd name="connsiteX7" fmla="*/ 284564 w 360472"/>
                <a:gd name="connsiteY7" fmla="*/ 48976 h 143831"/>
                <a:gd name="connsiteX8" fmla="*/ 360448 w 360472"/>
                <a:gd name="connsiteY8" fmla="*/ 79330 h 143831"/>
                <a:gd name="connsiteX9" fmla="*/ 292153 w 360472"/>
                <a:gd name="connsiteY9" fmla="*/ 11034 h 143831"/>
                <a:gd name="connsiteX10" fmla="*/ 227651 w 360472"/>
                <a:gd name="connsiteY10" fmla="*/ 11034 h 143831"/>
                <a:gd name="connsiteX11" fmla="*/ 166944 w 360472"/>
                <a:gd name="connsiteY11" fmla="*/ 117272 h 143831"/>
                <a:gd name="connsiteX12" fmla="*/ 125208 w 360472"/>
                <a:gd name="connsiteY12" fmla="*/ 67947 h 143831"/>
                <a:gd name="connsiteX13" fmla="*/ 79678 w 360472"/>
                <a:gd name="connsiteY13" fmla="*/ 48976 h 143831"/>
                <a:gd name="connsiteX14" fmla="*/ 0 w 360472"/>
                <a:gd name="connsiteY14" fmla="*/ 94507 h 14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0472" h="143831">
                  <a:moveTo>
                    <a:pt x="0" y="94507"/>
                  </a:moveTo>
                  <a:cubicBezTo>
                    <a:pt x="0" y="97669"/>
                    <a:pt x="58178" y="62888"/>
                    <a:pt x="79678" y="67947"/>
                  </a:cubicBezTo>
                  <a:cubicBezTo>
                    <a:pt x="101178" y="73006"/>
                    <a:pt x="108766" y="112213"/>
                    <a:pt x="129002" y="124860"/>
                  </a:cubicBezTo>
                  <a:cubicBezTo>
                    <a:pt x="149238" y="137507"/>
                    <a:pt x="201092" y="143831"/>
                    <a:pt x="201092" y="143831"/>
                  </a:cubicBezTo>
                  <a:cubicBezTo>
                    <a:pt x="216269" y="143199"/>
                    <a:pt x="216901" y="134978"/>
                    <a:pt x="220063" y="121066"/>
                  </a:cubicBezTo>
                  <a:cubicBezTo>
                    <a:pt x="223225" y="107154"/>
                    <a:pt x="218166" y="76168"/>
                    <a:pt x="220063" y="60359"/>
                  </a:cubicBezTo>
                  <a:cubicBezTo>
                    <a:pt x="221960" y="44550"/>
                    <a:pt x="220696" y="28108"/>
                    <a:pt x="231446" y="26211"/>
                  </a:cubicBezTo>
                  <a:cubicBezTo>
                    <a:pt x="242196" y="24314"/>
                    <a:pt x="263064" y="40123"/>
                    <a:pt x="284564" y="48976"/>
                  </a:cubicBezTo>
                  <a:cubicBezTo>
                    <a:pt x="306064" y="57829"/>
                    <a:pt x="359183" y="85654"/>
                    <a:pt x="360448" y="79330"/>
                  </a:cubicBezTo>
                  <a:cubicBezTo>
                    <a:pt x="361713" y="73006"/>
                    <a:pt x="314286" y="22417"/>
                    <a:pt x="292153" y="11034"/>
                  </a:cubicBezTo>
                  <a:cubicBezTo>
                    <a:pt x="270020" y="-349"/>
                    <a:pt x="248519" y="-6672"/>
                    <a:pt x="227651" y="11034"/>
                  </a:cubicBezTo>
                  <a:cubicBezTo>
                    <a:pt x="206783" y="28740"/>
                    <a:pt x="184018" y="107787"/>
                    <a:pt x="166944" y="117272"/>
                  </a:cubicBezTo>
                  <a:cubicBezTo>
                    <a:pt x="149870" y="126758"/>
                    <a:pt x="139752" y="79330"/>
                    <a:pt x="125208" y="67947"/>
                  </a:cubicBezTo>
                  <a:cubicBezTo>
                    <a:pt x="110664" y="56564"/>
                    <a:pt x="103708" y="47711"/>
                    <a:pt x="79678" y="48976"/>
                  </a:cubicBezTo>
                  <a:cubicBezTo>
                    <a:pt x="55648" y="50241"/>
                    <a:pt x="0" y="91345"/>
                    <a:pt x="0" y="9450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3C2140CA-945F-6066-2EE1-8C458877FCB4}"/>
                </a:ext>
              </a:extLst>
            </p:cNvPr>
            <p:cNvSpPr/>
            <p:nvPr/>
          </p:nvSpPr>
          <p:spPr>
            <a:xfrm>
              <a:off x="8961645" y="4163768"/>
              <a:ext cx="468311" cy="195944"/>
            </a:xfrm>
            <a:custGeom>
              <a:avLst/>
              <a:gdLst>
                <a:gd name="connsiteX0" fmla="*/ 234 w 468311"/>
                <a:gd name="connsiteY0" fmla="*/ 195757 h 195944"/>
                <a:gd name="connsiteX1" fmla="*/ 440360 w 468311"/>
                <a:gd name="connsiteY1" fmla="*/ 9842 h 195944"/>
                <a:gd name="connsiteX2" fmla="*/ 379653 w 468311"/>
                <a:gd name="connsiteY2" fmla="*/ 43990 h 195944"/>
                <a:gd name="connsiteX3" fmla="*/ 234 w 468311"/>
                <a:gd name="connsiteY3" fmla="*/ 195757 h 1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11" h="195944">
                  <a:moveTo>
                    <a:pt x="234" y="195757"/>
                  </a:moveTo>
                  <a:cubicBezTo>
                    <a:pt x="10352" y="190066"/>
                    <a:pt x="377124" y="35136"/>
                    <a:pt x="440360" y="9842"/>
                  </a:cubicBezTo>
                  <a:cubicBezTo>
                    <a:pt x="503596" y="-15452"/>
                    <a:pt x="449213" y="12372"/>
                    <a:pt x="379653" y="43990"/>
                  </a:cubicBezTo>
                  <a:cubicBezTo>
                    <a:pt x="310093" y="75608"/>
                    <a:pt x="-9884" y="201448"/>
                    <a:pt x="234" y="19575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3E04ED9F-295B-5986-95B0-9E4CCCF4F5EB}"/>
                </a:ext>
              </a:extLst>
            </p:cNvPr>
            <p:cNvSpPr/>
            <p:nvPr/>
          </p:nvSpPr>
          <p:spPr>
            <a:xfrm>
              <a:off x="9272987" y="4166000"/>
              <a:ext cx="250178" cy="346573"/>
            </a:xfrm>
            <a:custGeom>
              <a:avLst/>
              <a:gdLst>
                <a:gd name="connsiteX0" fmla="*/ 155577 w 250178"/>
                <a:gd name="connsiteY0" fmla="*/ 22 h 346573"/>
                <a:gd name="connsiteX1" fmla="*/ 220079 w 250178"/>
                <a:gd name="connsiteY1" fmla="*/ 151789 h 346573"/>
                <a:gd name="connsiteX2" fmla="*/ 220079 w 250178"/>
                <a:gd name="connsiteY2" fmla="*/ 220085 h 346573"/>
                <a:gd name="connsiteX3" fmla="*/ 170754 w 250178"/>
                <a:gd name="connsiteY3" fmla="*/ 299763 h 346573"/>
                <a:gd name="connsiteX4" fmla="*/ 125224 w 250178"/>
                <a:gd name="connsiteY4" fmla="*/ 326322 h 346573"/>
                <a:gd name="connsiteX5" fmla="*/ 15 w 250178"/>
                <a:gd name="connsiteY5" fmla="*/ 311145 h 346573"/>
                <a:gd name="connsiteX6" fmla="*/ 117635 w 250178"/>
                <a:gd name="connsiteY6" fmla="*/ 345293 h 346573"/>
                <a:gd name="connsiteX7" fmla="*/ 242844 w 250178"/>
                <a:gd name="connsiteY7" fmla="*/ 258027 h 346573"/>
                <a:gd name="connsiteX8" fmla="*/ 227667 w 250178"/>
                <a:gd name="connsiteY8" fmla="*/ 163172 h 346573"/>
                <a:gd name="connsiteX9" fmla="*/ 155577 w 250178"/>
                <a:gd name="connsiteY9" fmla="*/ 22 h 34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0178" h="346573">
                  <a:moveTo>
                    <a:pt x="155577" y="22"/>
                  </a:moveTo>
                  <a:cubicBezTo>
                    <a:pt x="154312" y="-1875"/>
                    <a:pt x="209329" y="115112"/>
                    <a:pt x="220079" y="151789"/>
                  </a:cubicBezTo>
                  <a:cubicBezTo>
                    <a:pt x="230829" y="188466"/>
                    <a:pt x="228300" y="195423"/>
                    <a:pt x="220079" y="220085"/>
                  </a:cubicBezTo>
                  <a:cubicBezTo>
                    <a:pt x="211858" y="244747"/>
                    <a:pt x="186563" y="282057"/>
                    <a:pt x="170754" y="299763"/>
                  </a:cubicBezTo>
                  <a:cubicBezTo>
                    <a:pt x="154945" y="317469"/>
                    <a:pt x="153680" y="324425"/>
                    <a:pt x="125224" y="326322"/>
                  </a:cubicBezTo>
                  <a:cubicBezTo>
                    <a:pt x="96768" y="328219"/>
                    <a:pt x="1280" y="307983"/>
                    <a:pt x="15" y="311145"/>
                  </a:cubicBezTo>
                  <a:cubicBezTo>
                    <a:pt x="-1250" y="314307"/>
                    <a:pt x="77164" y="354146"/>
                    <a:pt x="117635" y="345293"/>
                  </a:cubicBezTo>
                  <a:cubicBezTo>
                    <a:pt x="158106" y="336440"/>
                    <a:pt x="224505" y="288380"/>
                    <a:pt x="242844" y="258027"/>
                  </a:cubicBezTo>
                  <a:cubicBezTo>
                    <a:pt x="261183" y="227674"/>
                    <a:pt x="240947" y="203644"/>
                    <a:pt x="227667" y="163172"/>
                  </a:cubicBezTo>
                  <a:cubicBezTo>
                    <a:pt x="214387" y="122700"/>
                    <a:pt x="156842" y="1919"/>
                    <a:pt x="155577" y="2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0C6E701A-BE44-02BD-E2FB-8A36339C6BC3}"/>
                </a:ext>
              </a:extLst>
            </p:cNvPr>
            <p:cNvSpPr/>
            <p:nvPr/>
          </p:nvSpPr>
          <p:spPr>
            <a:xfrm>
              <a:off x="8977056" y="4321270"/>
              <a:ext cx="269747" cy="157772"/>
            </a:xfrm>
            <a:custGeom>
              <a:avLst/>
              <a:gdLst>
                <a:gd name="connsiteX0" fmla="*/ 11382 w 269747"/>
                <a:gd name="connsiteY0" fmla="*/ 313 h 157772"/>
                <a:gd name="connsiteX1" fmla="*/ 0 w 269747"/>
                <a:gd name="connsiteY1" fmla="*/ 110345 h 157772"/>
                <a:gd name="connsiteX2" fmla="*/ 11382 w 269747"/>
                <a:gd name="connsiteY2" fmla="*/ 152081 h 157772"/>
                <a:gd name="connsiteX3" fmla="*/ 49324 w 269747"/>
                <a:gd name="connsiteY3" fmla="*/ 148287 h 157772"/>
                <a:gd name="connsiteX4" fmla="*/ 269387 w 269747"/>
                <a:gd name="connsiteY4" fmla="*/ 68609 h 157772"/>
                <a:gd name="connsiteX5" fmla="*/ 98649 w 269747"/>
                <a:gd name="connsiteY5" fmla="*/ 125522 h 157772"/>
                <a:gd name="connsiteX6" fmla="*/ 3794 w 269747"/>
                <a:gd name="connsiteY6" fmla="*/ 148287 h 157772"/>
                <a:gd name="connsiteX7" fmla="*/ 11382 w 269747"/>
                <a:gd name="connsiteY7" fmla="*/ 313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747" h="157772">
                  <a:moveTo>
                    <a:pt x="11382" y="313"/>
                  </a:moveTo>
                  <a:cubicBezTo>
                    <a:pt x="10750" y="-6011"/>
                    <a:pt x="0" y="85050"/>
                    <a:pt x="0" y="110345"/>
                  </a:cubicBezTo>
                  <a:cubicBezTo>
                    <a:pt x="0" y="135640"/>
                    <a:pt x="3162" y="145757"/>
                    <a:pt x="11382" y="152081"/>
                  </a:cubicBezTo>
                  <a:cubicBezTo>
                    <a:pt x="19602" y="158405"/>
                    <a:pt x="6323" y="162199"/>
                    <a:pt x="49324" y="148287"/>
                  </a:cubicBezTo>
                  <a:cubicBezTo>
                    <a:pt x="92325" y="134375"/>
                    <a:pt x="261166" y="72403"/>
                    <a:pt x="269387" y="68609"/>
                  </a:cubicBezTo>
                  <a:cubicBezTo>
                    <a:pt x="277608" y="64815"/>
                    <a:pt x="142915" y="112242"/>
                    <a:pt x="98649" y="125522"/>
                  </a:cubicBezTo>
                  <a:cubicBezTo>
                    <a:pt x="54384" y="138802"/>
                    <a:pt x="15177" y="163464"/>
                    <a:pt x="3794" y="148287"/>
                  </a:cubicBezTo>
                  <a:cubicBezTo>
                    <a:pt x="-7589" y="133110"/>
                    <a:pt x="12014" y="6637"/>
                    <a:pt x="11382" y="31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5AC112F4-0A3E-C7B4-2D33-A4F6003D9342}"/>
                </a:ext>
              </a:extLst>
            </p:cNvPr>
            <p:cNvSpPr/>
            <p:nvPr/>
          </p:nvSpPr>
          <p:spPr>
            <a:xfrm>
              <a:off x="9037763" y="4348126"/>
              <a:ext cx="237639" cy="182138"/>
            </a:xfrm>
            <a:custGeom>
              <a:avLst/>
              <a:gdLst>
                <a:gd name="connsiteX0" fmla="*/ 174532 w 237639"/>
                <a:gd name="connsiteY0" fmla="*/ 17 h 182138"/>
                <a:gd name="connsiteX1" fmla="*/ 189709 w 237639"/>
                <a:gd name="connsiteY1" fmla="*/ 87283 h 182138"/>
                <a:gd name="connsiteX2" fmla="*/ 129002 w 237639"/>
                <a:gd name="connsiteY2" fmla="*/ 132813 h 182138"/>
                <a:gd name="connsiteX3" fmla="*/ 0 w 237639"/>
                <a:gd name="connsiteY3" fmla="*/ 182138 h 182138"/>
                <a:gd name="connsiteX4" fmla="*/ 231445 w 237639"/>
                <a:gd name="connsiteY4" fmla="*/ 94872 h 182138"/>
                <a:gd name="connsiteX5" fmla="*/ 174532 w 237639"/>
                <a:gd name="connsiteY5" fmla="*/ 17 h 18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639" h="182138">
                  <a:moveTo>
                    <a:pt x="174532" y="17"/>
                  </a:moveTo>
                  <a:cubicBezTo>
                    <a:pt x="167576" y="-1248"/>
                    <a:pt x="197297" y="65150"/>
                    <a:pt x="189709" y="87283"/>
                  </a:cubicBezTo>
                  <a:cubicBezTo>
                    <a:pt x="182121" y="109416"/>
                    <a:pt x="160620" y="117004"/>
                    <a:pt x="129002" y="132813"/>
                  </a:cubicBezTo>
                  <a:cubicBezTo>
                    <a:pt x="97384" y="148622"/>
                    <a:pt x="0" y="182138"/>
                    <a:pt x="0" y="182138"/>
                  </a:cubicBezTo>
                  <a:cubicBezTo>
                    <a:pt x="17074" y="175815"/>
                    <a:pt x="202989" y="120167"/>
                    <a:pt x="231445" y="94872"/>
                  </a:cubicBezTo>
                  <a:cubicBezTo>
                    <a:pt x="259901" y="69577"/>
                    <a:pt x="181488" y="1282"/>
                    <a:pt x="174532" y="1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73852DE1-B45B-82C0-9DFC-910ABDFA413F}"/>
                </a:ext>
              </a:extLst>
            </p:cNvPr>
            <p:cNvSpPr/>
            <p:nvPr/>
          </p:nvSpPr>
          <p:spPr>
            <a:xfrm>
              <a:off x="9280471" y="4278764"/>
              <a:ext cx="127061" cy="65590"/>
            </a:xfrm>
            <a:custGeom>
              <a:avLst/>
              <a:gdLst>
                <a:gd name="connsiteX0" fmla="*/ 120 w 127061"/>
                <a:gd name="connsiteY0" fmla="*/ 65585 h 65590"/>
                <a:gd name="connsiteX1" fmla="*/ 121534 w 127061"/>
                <a:gd name="connsiteY1" fmla="*/ 8672 h 65590"/>
                <a:gd name="connsiteX2" fmla="*/ 98769 w 127061"/>
                <a:gd name="connsiteY2" fmla="*/ 4877 h 65590"/>
                <a:gd name="connsiteX3" fmla="*/ 120 w 127061"/>
                <a:gd name="connsiteY3" fmla="*/ 65585 h 6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61" h="65590">
                  <a:moveTo>
                    <a:pt x="120" y="65585"/>
                  </a:moveTo>
                  <a:cubicBezTo>
                    <a:pt x="3914" y="66218"/>
                    <a:pt x="121534" y="8672"/>
                    <a:pt x="121534" y="8672"/>
                  </a:cubicBezTo>
                  <a:cubicBezTo>
                    <a:pt x="137976" y="-1446"/>
                    <a:pt x="113946" y="-2711"/>
                    <a:pt x="98769" y="4877"/>
                  </a:cubicBezTo>
                  <a:cubicBezTo>
                    <a:pt x="83592" y="12465"/>
                    <a:pt x="-3674" y="64952"/>
                    <a:pt x="120" y="6558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C94AE580-ACAA-9C05-424D-DB07F9534BA4}"/>
                </a:ext>
              </a:extLst>
            </p:cNvPr>
            <p:cNvSpPr/>
            <p:nvPr/>
          </p:nvSpPr>
          <p:spPr>
            <a:xfrm>
              <a:off x="9306935" y="4287385"/>
              <a:ext cx="120589" cy="102588"/>
            </a:xfrm>
            <a:custGeom>
              <a:avLst/>
              <a:gdLst>
                <a:gd name="connsiteX0" fmla="*/ 95070 w 120589"/>
                <a:gd name="connsiteY0" fmla="*/ 51 h 102588"/>
                <a:gd name="connsiteX1" fmla="*/ 114041 w 120589"/>
                <a:gd name="connsiteY1" fmla="*/ 75935 h 102588"/>
                <a:gd name="connsiteX2" fmla="*/ 79893 w 120589"/>
                <a:gd name="connsiteY2" fmla="*/ 94905 h 102588"/>
                <a:gd name="connsiteX3" fmla="*/ 215 w 120589"/>
                <a:gd name="connsiteY3" fmla="*/ 75935 h 102588"/>
                <a:gd name="connsiteX4" fmla="*/ 106453 w 120589"/>
                <a:gd name="connsiteY4" fmla="*/ 102494 h 102588"/>
                <a:gd name="connsiteX5" fmla="*/ 117835 w 120589"/>
                <a:gd name="connsiteY5" fmla="*/ 64552 h 102588"/>
                <a:gd name="connsiteX6" fmla="*/ 95070 w 120589"/>
                <a:gd name="connsiteY6" fmla="*/ 51 h 10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589" h="102588">
                  <a:moveTo>
                    <a:pt x="95070" y="51"/>
                  </a:moveTo>
                  <a:cubicBezTo>
                    <a:pt x="94438" y="1948"/>
                    <a:pt x="116571" y="60126"/>
                    <a:pt x="114041" y="75935"/>
                  </a:cubicBezTo>
                  <a:cubicBezTo>
                    <a:pt x="111512" y="91744"/>
                    <a:pt x="98864" y="94905"/>
                    <a:pt x="79893" y="94905"/>
                  </a:cubicBezTo>
                  <a:cubicBezTo>
                    <a:pt x="60922" y="94905"/>
                    <a:pt x="-4212" y="74670"/>
                    <a:pt x="215" y="75935"/>
                  </a:cubicBezTo>
                  <a:cubicBezTo>
                    <a:pt x="4642" y="77200"/>
                    <a:pt x="86850" y="104391"/>
                    <a:pt x="106453" y="102494"/>
                  </a:cubicBezTo>
                  <a:cubicBezTo>
                    <a:pt x="126056" y="100597"/>
                    <a:pt x="120364" y="79729"/>
                    <a:pt x="117835" y="64552"/>
                  </a:cubicBezTo>
                  <a:cubicBezTo>
                    <a:pt x="115306" y="49375"/>
                    <a:pt x="95702" y="-1846"/>
                    <a:pt x="95070" y="5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560D895B-853D-C888-79A1-B7B79D959DE8}"/>
                </a:ext>
              </a:extLst>
            </p:cNvPr>
            <p:cNvSpPr/>
            <p:nvPr/>
          </p:nvSpPr>
          <p:spPr>
            <a:xfrm>
              <a:off x="9036238" y="4507218"/>
              <a:ext cx="51014" cy="129243"/>
            </a:xfrm>
            <a:custGeom>
              <a:avLst/>
              <a:gdLst>
                <a:gd name="connsiteX0" fmla="*/ 1525 w 51014"/>
                <a:gd name="connsiteY0" fmla="*/ 281 h 129243"/>
                <a:gd name="connsiteX1" fmla="*/ 50849 w 51014"/>
                <a:gd name="connsiteY1" fmla="*/ 125489 h 129243"/>
                <a:gd name="connsiteX2" fmla="*/ 16701 w 51014"/>
                <a:gd name="connsiteY2" fmla="*/ 91341 h 129243"/>
                <a:gd name="connsiteX3" fmla="*/ 1525 w 51014"/>
                <a:gd name="connsiteY3" fmla="*/ 281 h 12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14" h="129243">
                  <a:moveTo>
                    <a:pt x="1525" y="281"/>
                  </a:moveTo>
                  <a:cubicBezTo>
                    <a:pt x="7216" y="5972"/>
                    <a:pt x="48320" y="110312"/>
                    <a:pt x="50849" y="125489"/>
                  </a:cubicBezTo>
                  <a:cubicBezTo>
                    <a:pt x="53378" y="140666"/>
                    <a:pt x="26187" y="105885"/>
                    <a:pt x="16701" y="91341"/>
                  </a:cubicBezTo>
                  <a:cubicBezTo>
                    <a:pt x="7216" y="76797"/>
                    <a:pt x="-4166" y="-5410"/>
                    <a:pt x="1525" y="2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8B4922E1-49D8-28CC-18FC-79E7D6E036F7}"/>
                </a:ext>
              </a:extLst>
            </p:cNvPr>
            <p:cNvSpPr/>
            <p:nvPr/>
          </p:nvSpPr>
          <p:spPr>
            <a:xfrm>
              <a:off x="9089412" y="4461351"/>
              <a:ext cx="252343" cy="171356"/>
            </a:xfrm>
            <a:custGeom>
              <a:avLst/>
              <a:gdLst>
                <a:gd name="connsiteX0" fmla="*/ 251886 w 252343"/>
                <a:gd name="connsiteY0" fmla="*/ 617 h 171356"/>
                <a:gd name="connsiteX1" fmla="*/ 179796 w 252343"/>
                <a:gd name="connsiteY1" fmla="*/ 65119 h 171356"/>
                <a:gd name="connsiteX2" fmla="*/ 77353 w 252343"/>
                <a:gd name="connsiteY2" fmla="*/ 106855 h 171356"/>
                <a:gd name="connsiteX3" fmla="*/ 1469 w 252343"/>
                <a:gd name="connsiteY3" fmla="*/ 171356 h 171356"/>
                <a:gd name="connsiteX4" fmla="*/ 145649 w 252343"/>
                <a:gd name="connsiteY4" fmla="*/ 106855 h 171356"/>
                <a:gd name="connsiteX5" fmla="*/ 251886 w 252343"/>
                <a:gd name="connsiteY5" fmla="*/ 617 h 17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343" h="171356">
                  <a:moveTo>
                    <a:pt x="251886" y="617"/>
                  </a:moveTo>
                  <a:cubicBezTo>
                    <a:pt x="257577" y="-6339"/>
                    <a:pt x="208885" y="47413"/>
                    <a:pt x="179796" y="65119"/>
                  </a:cubicBezTo>
                  <a:cubicBezTo>
                    <a:pt x="150707" y="82825"/>
                    <a:pt x="107074" y="89149"/>
                    <a:pt x="77353" y="106855"/>
                  </a:cubicBezTo>
                  <a:cubicBezTo>
                    <a:pt x="47632" y="124561"/>
                    <a:pt x="-9914" y="171356"/>
                    <a:pt x="1469" y="171356"/>
                  </a:cubicBezTo>
                  <a:cubicBezTo>
                    <a:pt x="12852" y="171356"/>
                    <a:pt x="103913" y="132150"/>
                    <a:pt x="145649" y="106855"/>
                  </a:cubicBezTo>
                  <a:cubicBezTo>
                    <a:pt x="187385" y="81560"/>
                    <a:pt x="246195" y="7573"/>
                    <a:pt x="251886" y="61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7368D5FD-4842-1A8C-ECB6-8D0640ACF9A0}"/>
                </a:ext>
              </a:extLst>
            </p:cNvPr>
            <p:cNvSpPr/>
            <p:nvPr/>
          </p:nvSpPr>
          <p:spPr>
            <a:xfrm>
              <a:off x="9121916" y="4502748"/>
              <a:ext cx="506677" cy="293149"/>
            </a:xfrm>
            <a:custGeom>
              <a:avLst/>
              <a:gdLst>
                <a:gd name="connsiteX0" fmla="*/ 22084 w 506677"/>
                <a:gd name="connsiteY0" fmla="*/ 293109 h 293149"/>
                <a:gd name="connsiteX1" fmla="*/ 22084 w 506677"/>
                <a:gd name="connsiteY1" fmla="*/ 194460 h 293149"/>
                <a:gd name="connsiteX2" fmla="*/ 242147 w 506677"/>
                <a:gd name="connsiteY2" fmla="*/ 80635 h 293149"/>
                <a:gd name="connsiteX3" fmla="*/ 393915 w 506677"/>
                <a:gd name="connsiteY3" fmla="*/ 16133 h 293149"/>
                <a:gd name="connsiteX4" fmla="*/ 503946 w 506677"/>
                <a:gd name="connsiteY4" fmla="*/ 76840 h 293149"/>
                <a:gd name="connsiteX5" fmla="*/ 466004 w 506677"/>
                <a:gd name="connsiteY5" fmla="*/ 8545 h 293149"/>
                <a:gd name="connsiteX6" fmla="*/ 386326 w 506677"/>
                <a:gd name="connsiteY6" fmla="*/ 4751 h 293149"/>
                <a:gd name="connsiteX7" fmla="*/ 238353 w 506677"/>
                <a:gd name="connsiteY7" fmla="*/ 42693 h 293149"/>
                <a:gd name="connsiteX8" fmla="*/ 14496 w 506677"/>
                <a:gd name="connsiteY8" fmla="*/ 183078 h 293149"/>
                <a:gd name="connsiteX9" fmla="*/ 22084 w 506677"/>
                <a:gd name="connsiteY9" fmla="*/ 293109 h 29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677" h="293149">
                  <a:moveTo>
                    <a:pt x="22084" y="293109"/>
                  </a:moveTo>
                  <a:cubicBezTo>
                    <a:pt x="23349" y="295006"/>
                    <a:pt x="-14593" y="229872"/>
                    <a:pt x="22084" y="194460"/>
                  </a:cubicBezTo>
                  <a:cubicBezTo>
                    <a:pt x="58761" y="159048"/>
                    <a:pt x="180175" y="110356"/>
                    <a:pt x="242147" y="80635"/>
                  </a:cubicBezTo>
                  <a:cubicBezTo>
                    <a:pt x="304119" y="50914"/>
                    <a:pt x="350282" y="16765"/>
                    <a:pt x="393915" y="16133"/>
                  </a:cubicBezTo>
                  <a:cubicBezTo>
                    <a:pt x="437548" y="15501"/>
                    <a:pt x="491931" y="78105"/>
                    <a:pt x="503946" y="76840"/>
                  </a:cubicBezTo>
                  <a:cubicBezTo>
                    <a:pt x="515961" y="75575"/>
                    <a:pt x="485607" y="20560"/>
                    <a:pt x="466004" y="8545"/>
                  </a:cubicBezTo>
                  <a:cubicBezTo>
                    <a:pt x="446401" y="-3470"/>
                    <a:pt x="424268" y="-940"/>
                    <a:pt x="386326" y="4751"/>
                  </a:cubicBezTo>
                  <a:cubicBezTo>
                    <a:pt x="348384" y="10442"/>
                    <a:pt x="300325" y="12972"/>
                    <a:pt x="238353" y="42693"/>
                  </a:cubicBezTo>
                  <a:cubicBezTo>
                    <a:pt x="176381" y="72414"/>
                    <a:pt x="50541" y="145769"/>
                    <a:pt x="14496" y="183078"/>
                  </a:cubicBezTo>
                  <a:cubicBezTo>
                    <a:pt x="-21549" y="220387"/>
                    <a:pt x="20819" y="291212"/>
                    <a:pt x="22084" y="29310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683BF749-7B1E-3B6D-4E21-B08BBDC300E8}"/>
                </a:ext>
              </a:extLst>
            </p:cNvPr>
            <p:cNvSpPr/>
            <p:nvPr/>
          </p:nvSpPr>
          <p:spPr>
            <a:xfrm>
              <a:off x="9157984" y="4560033"/>
              <a:ext cx="515543" cy="352792"/>
            </a:xfrm>
            <a:custGeom>
              <a:avLst/>
              <a:gdLst>
                <a:gd name="connsiteX0" fmla="*/ 471672 w 515543"/>
                <a:gd name="connsiteY0" fmla="*/ 584 h 352792"/>
                <a:gd name="connsiteX1" fmla="*/ 494438 w 515543"/>
                <a:gd name="connsiteY1" fmla="*/ 114410 h 352792"/>
                <a:gd name="connsiteX2" fmla="*/ 475467 w 515543"/>
                <a:gd name="connsiteY2" fmla="*/ 171323 h 352792"/>
                <a:gd name="connsiteX3" fmla="*/ 312316 w 515543"/>
                <a:gd name="connsiteY3" fmla="*/ 262384 h 352792"/>
                <a:gd name="connsiteX4" fmla="*/ 209873 w 515543"/>
                <a:gd name="connsiteY4" fmla="*/ 323091 h 352792"/>
                <a:gd name="connsiteX5" fmla="*/ 103636 w 515543"/>
                <a:gd name="connsiteY5" fmla="*/ 334473 h 352792"/>
                <a:gd name="connsiteX6" fmla="*/ 1193 w 515543"/>
                <a:gd name="connsiteY6" fmla="*/ 273766 h 352792"/>
                <a:gd name="connsiteX7" fmla="*/ 54311 w 515543"/>
                <a:gd name="connsiteY7" fmla="*/ 334473 h 352792"/>
                <a:gd name="connsiteX8" fmla="*/ 152960 w 515543"/>
                <a:gd name="connsiteY8" fmla="*/ 349650 h 352792"/>
                <a:gd name="connsiteX9" fmla="*/ 350258 w 515543"/>
                <a:gd name="connsiteY9" fmla="*/ 281355 h 352792"/>
                <a:gd name="connsiteX10" fmla="*/ 509614 w 515543"/>
                <a:gd name="connsiteY10" fmla="*/ 167529 h 352792"/>
                <a:gd name="connsiteX11" fmla="*/ 471672 w 515543"/>
                <a:gd name="connsiteY11" fmla="*/ 584 h 35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543" h="352792">
                  <a:moveTo>
                    <a:pt x="471672" y="584"/>
                  </a:moveTo>
                  <a:cubicBezTo>
                    <a:pt x="469143" y="-8269"/>
                    <a:pt x="493806" y="85954"/>
                    <a:pt x="494438" y="114410"/>
                  </a:cubicBezTo>
                  <a:cubicBezTo>
                    <a:pt x="495070" y="142866"/>
                    <a:pt x="505821" y="146661"/>
                    <a:pt x="475467" y="171323"/>
                  </a:cubicBezTo>
                  <a:cubicBezTo>
                    <a:pt x="445113" y="195985"/>
                    <a:pt x="356582" y="237089"/>
                    <a:pt x="312316" y="262384"/>
                  </a:cubicBezTo>
                  <a:cubicBezTo>
                    <a:pt x="268050" y="287679"/>
                    <a:pt x="244653" y="311076"/>
                    <a:pt x="209873" y="323091"/>
                  </a:cubicBezTo>
                  <a:cubicBezTo>
                    <a:pt x="175093" y="335106"/>
                    <a:pt x="138416" y="342694"/>
                    <a:pt x="103636" y="334473"/>
                  </a:cubicBezTo>
                  <a:cubicBezTo>
                    <a:pt x="68856" y="326252"/>
                    <a:pt x="9414" y="273766"/>
                    <a:pt x="1193" y="273766"/>
                  </a:cubicBezTo>
                  <a:cubicBezTo>
                    <a:pt x="-7028" y="273766"/>
                    <a:pt x="29017" y="321826"/>
                    <a:pt x="54311" y="334473"/>
                  </a:cubicBezTo>
                  <a:cubicBezTo>
                    <a:pt x="79605" y="347120"/>
                    <a:pt x="103636" y="358503"/>
                    <a:pt x="152960" y="349650"/>
                  </a:cubicBezTo>
                  <a:cubicBezTo>
                    <a:pt x="202284" y="340797"/>
                    <a:pt x="290816" y="311709"/>
                    <a:pt x="350258" y="281355"/>
                  </a:cubicBezTo>
                  <a:cubicBezTo>
                    <a:pt x="409700" y="251002"/>
                    <a:pt x="484952" y="208001"/>
                    <a:pt x="509614" y="167529"/>
                  </a:cubicBezTo>
                  <a:cubicBezTo>
                    <a:pt x="534276" y="127057"/>
                    <a:pt x="474201" y="9437"/>
                    <a:pt x="471672" y="58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05783754-604E-CDE5-EA53-725B8359D33F}"/>
                </a:ext>
              </a:extLst>
            </p:cNvPr>
            <p:cNvSpPr/>
            <p:nvPr/>
          </p:nvSpPr>
          <p:spPr>
            <a:xfrm>
              <a:off x="9208469" y="4602124"/>
              <a:ext cx="381084" cy="148433"/>
            </a:xfrm>
            <a:custGeom>
              <a:avLst/>
              <a:gdLst>
                <a:gd name="connsiteX0" fmla="*/ 3826 w 381084"/>
                <a:gd name="connsiteY0" fmla="*/ 148203 h 148433"/>
                <a:gd name="connsiteX1" fmla="*/ 273214 w 381084"/>
                <a:gd name="connsiteY1" fmla="*/ 19200 h 148433"/>
                <a:gd name="connsiteX2" fmla="*/ 379451 w 381084"/>
                <a:gd name="connsiteY2" fmla="*/ 30583 h 148433"/>
                <a:gd name="connsiteX3" fmla="*/ 322538 w 381084"/>
                <a:gd name="connsiteY3" fmla="*/ 230 h 148433"/>
                <a:gd name="connsiteX4" fmla="*/ 129035 w 381084"/>
                <a:gd name="connsiteY4" fmla="*/ 49554 h 148433"/>
                <a:gd name="connsiteX5" fmla="*/ 3826 w 381084"/>
                <a:gd name="connsiteY5" fmla="*/ 148203 h 14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84" h="148433">
                  <a:moveTo>
                    <a:pt x="3826" y="148203"/>
                  </a:moveTo>
                  <a:cubicBezTo>
                    <a:pt x="27856" y="143144"/>
                    <a:pt x="210610" y="38803"/>
                    <a:pt x="273214" y="19200"/>
                  </a:cubicBezTo>
                  <a:cubicBezTo>
                    <a:pt x="335818" y="-403"/>
                    <a:pt x="371230" y="33745"/>
                    <a:pt x="379451" y="30583"/>
                  </a:cubicBezTo>
                  <a:cubicBezTo>
                    <a:pt x="387672" y="27421"/>
                    <a:pt x="364274" y="-2932"/>
                    <a:pt x="322538" y="230"/>
                  </a:cubicBezTo>
                  <a:cubicBezTo>
                    <a:pt x="280802" y="3392"/>
                    <a:pt x="183418" y="25524"/>
                    <a:pt x="129035" y="49554"/>
                  </a:cubicBezTo>
                  <a:cubicBezTo>
                    <a:pt x="74652" y="73584"/>
                    <a:pt x="-20204" y="153262"/>
                    <a:pt x="3826" y="14820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7C1BB0D5-A75E-7754-B4A1-02299BE01FA8}"/>
                </a:ext>
              </a:extLst>
            </p:cNvPr>
            <p:cNvSpPr/>
            <p:nvPr/>
          </p:nvSpPr>
          <p:spPr>
            <a:xfrm>
              <a:off x="9179635" y="4649883"/>
              <a:ext cx="431052" cy="159929"/>
            </a:xfrm>
            <a:custGeom>
              <a:avLst/>
              <a:gdLst>
                <a:gd name="connsiteX0" fmla="*/ 2307 w 431052"/>
                <a:gd name="connsiteY0" fmla="*/ 104238 h 159929"/>
                <a:gd name="connsiteX1" fmla="*/ 89573 w 431052"/>
                <a:gd name="connsiteY1" fmla="*/ 157357 h 159929"/>
                <a:gd name="connsiteX2" fmla="*/ 408285 w 431052"/>
                <a:gd name="connsiteY2" fmla="*/ 5589 h 159929"/>
                <a:gd name="connsiteX3" fmla="*/ 377932 w 431052"/>
                <a:gd name="connsiteY3" fmla="*/ 43531 h 159929"/>
                <a:gd name="connsiteX4" fmla="*/ 157869 w 431052"/>
                <a:gd name="connsiteY4" fmla="*/ 145974 h 159929"/>
                <a:gd name="connsiteX5" fmla="*/ 2307 w 431052"/>
                <a:gd name="connsiteY5" fmla="*/ 104238 h 15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052" h="159929">
                  <a:moveTo>
                    <a:pt x="2307" y="104238"/>
                  </a:moveTo>
                  <a:cubicBezTo>
                    <a:pt x="-9076" y="106135"/>
                    <a:pt x="21910" y="173798"/>
                    <a:pt x="89573" y="157357"/>
                  </a:cubicBezTo>
                  <a:cubicBezTo>
                    <a:pt x="157236" y="140916"/>
                    <a:pt x="360225" y="24560"/>
                    <a:pt x="408285" y="5589"/>
                  </a:cubicBezTo>
                  <a:cubicBezTo>
                    <a:pt x="456345" y="-13382"/>
                    <a:pt x="419668" y="20133"/>
                    <a:pt x="377932" y="43531"/>
                  </a:cubicBezTo>
                  <a:cubicBezTo>
                    <a:pt x="336196" y="66928"/>
                    <a:pt x="223635" y="131430"/>
                    <a:pt x="157869" y="145974"/>
                  </a:cubicBezTo>
                  <a:cubicBezTo>
                    <a:pt x="92103" y="160518"/>
                    <a:pt x="13690" y="102341"/>
                    <a:pt x="2307" y="10423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3174E5B8-90F3-21F1-992C-80AE2E282B5A}"/>
                </a:ext>
              </a:extLst>
            </p:cNvPr>
            <p:cNvSpPr/>
            <p:nvPr/>
          </p:nvSpPr>
          <p:spPr>
            <a:xfrm>
              <a:off x="9801592" y="2712826"/>
              <a:ext cx="417767" cy="425543"/>
            </a:xfrm>
            <a:custGeom>
              <a:avLst/>
              <a:gdLst>
                <a:gd name="connsiteX0" fmla="*/ 15406 w 417767"/>
                <a:gd name="connsiteY0" fmla="*/ 1113 h 425543"/>
                <a:gd name="connsiteX1" fmla="*/ 373851 w 417767"/>
                <a:gd name="connsiteY1" fmla="*/ 81580 h 425543"/>
                <a:gd name="connsiteX2" fmla="*/ 315330 w 417767"/>
                <a:gd name="connsiteY2" fmla="*/ 110841 h 425543"/>
                <a:gd name="connsiteX3" fmla="*/ 776 w 417767"/>
                <a:gd name="connsiteY3" fmla="*/ 425395 h 425543"/>
                <a:gd name="connsiteX4" fmla="*/ 417742 w 417767"/>
                <a:gd name="connsiteY4" fmla="*/ 66950 h 425543"/>
                <a:gd name="connsiteX5" fmla="*/ 15406 w 417767"/>
                <a:gd name="connsiteY5" fmla="*/ 1113 h 42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767" h="425543">
                  <a:moveTo>
                    <a:pt x="15406" y="1113"/>
                  </a:moveTo>
                  <a:cubicBezTo>
                    <a:pt x="8091" y="3551"/>
                    <a:pt x="323864" y="63292"/>
                    <a:pt x="373851" y="81580"/>
                  </a:cubicBezTo>
                  <a:cubicBezTo>
                    <a:pt x="423838" y="99868"/>
                    <a:pt x="377509" y="53539"/>
                    <a:pt x="315330" y="110841"/>
                  </a:cubicBezTo>
                  <a:cubicBezTo>
                    <a:pt x="253151" y="168143"/>
                    <a:pt x="-16293" y="432710"/>
                    <a:pt x="776" y="425395"/>
                  </a:cubicBezTo>
                  <a:cubicBezTo>
                    <a:pt x="17845" y="418080"/>
                    <a:pt x="414084" y="140102"/>
                    <a:pt x="417742" y="66950"/>
                  </a:cubicBezTo>
                  <a:cubicBezTo>
                    <a:pt x="421400" y="-6202"/>
                    <a:pt x="22721" y="-1325"/>
                    <a:pt x="15406" y="111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E24DB03F-8707-357F-7B07-4DA5D138EA31}"/>
                </a:ext>
              </a:extLst>
            </p:cNvPr>
            <p:cNvSpPr/>
            <p:nvPr/>
          </p:nvSpPr>
          <p:spPr>
            <a:xfrm>
              <a:off x="9545015" y="2633432"/>
              <a:ext cx="529368" cy="478732"/>
            </a:xfrm>
            <a:custGeom>
              <a:avLst/>
              <a:gdLst>
                <a:gd name="connsiteX0" fmla="*/ 528015 w 529368"/>
                <a:gd name="connsiteY0" fmla="*/ 40 h 478732"/>
                <a:gd name="connsiteX1" fmla="*/ 228092 w 529368"/>
                <a:gd name="connsiteY1" fmla="*/ 307278 h 478732"/>
                <a:gd name="connsiteX2" fmla="*/ 103734 w 529368"/>
                <a:gd name="connsiteY2" fmla="*/ 387746 h 478732"/>
                <a:gd name="connsiteX3" fmla="*/ 8636 w 529368"/>
                <a:gd name="connsiteY3" fmla="*/ 395061 h 478732"/>
                <a:gd name="connsiteX4" fmla="*/ 330505 w 529368"/>
                <a:gd name="connsiteY4" fmla="*/ 468213 h 478732"/>
                <a:gd name="connsiteX5" fmla="*/ 111049 w 529368"/>
                <a:gd name="connsiteY5" fmla="*/ 460898 h 478732"/>
                <a:gd name="connsiteX6" fmla="*/ 235407 w 529368"/>
                <a:gd name="connsiteY6" fmla="*/ 307278 h 478732"/>
                <a:gd name="connsiteX7" fmla="*/ 96419 w 529368"/>
                <a:gd name="connsiteY7" fmla="*/ 329224 h 478732"/>
                <a:gd name="connsiteX8" fmla="*/ 528015 w 529368"/>
                <a:gd name="connsiteY8" fmla="*/ 40 h 47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368" h="478732">
                  <a:moveTo>
                    <a:pt x="528015" y="40"/>
                  </a:moveTo>
                  <a:cubicBezTo>
                    <a:pt x="549961" y="-3618"/>
                    <a:pt x="298805" y="242660"/>
                    <a:pt x="228092" y="307278"/>
                  </a:cubicBezTo>
                  <a:cubicBezTo>
                    <a:pt x="157379" y="371896"/>
                    <a:pt x="140310" y="373116"/>
                    <a:pt x="103734" y="387746"/>
                  </a:cubicBezTo>
                  <a:cubicBezTo>
                    <a:pt x="67158" y="402377"/>
                    <a:pt x="-29159" y="381650"/>
                    <a:pt x="8636" y="395061"/>
                  </a:cubicBezTo>
                  <a:cubicBezTo>
                    <a:pt x="46431" y="408472"/>
                    <a:pt x="313436" y="457240"/>
                    <a:pt x="330505" y="468213"/>
                  </a:cubicBezTo>
                  <a:cubicBezTo>
                    <a:pt x="347574" y="479186"/>
                    <a:pt x="126899" y="487720"/>
                    <a:pt x="111049" y="460898"/>
                  </a:cubicBezTo>
                  <a:cubicBezTo>
                    <a:pt x="95199" y="434076"/>
                    <a:pt x="237845" y="329224"/>
                    <a:pt x="235407" y="307278"/>
                  </a:cubicBezTo>
                  <a:cubicBezTo>
                    <a:pt x="232969" y="285332"/>
                    <a:pt x="42774" y="381649"/>
                    <a:pt x="96419" y="329224"/>
                  </a:cubicBezTo>
                  <a:cubicBezTo>
                    <a:pt x="150064" y="276799"/>
                    <a:pt x="506069" y="3698"/>
                    <a:pt x="528015" y="4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1057B9CD-A9A1-94DB-285D-D1253FF2232D}"/>
                </a:ext>
              </a:extLst>
            </p:cNvPr>
            <p:cNvSpPr/>
            <p:nvPr/>
          </p:nvSpPr>
          <p:spPr>
            <a:xfrm>
              <a:off x="9948619" y="2735719"/>
              <a:ext cx="431671" cy="417425"/>
            </a:xfrm>
            <a:custGeom>
              <a:avLst/>
              <a:gdLst>
                <a:gd name="connsiteX0" fmla="*/ 431650 w 431671"/>
                <a:gd name="connsiteY0" fmla="*/ 166 h 417425"/>
                <a:gd name="connsiteX1" fmla="*/ 160987 w 431671"/>
                <a:gd name="connsiteY1" fmla="*/ 263513 h 417425"/>
                <a:gd name="connsiteX2" fmla="*/ 53 w 431671"/>
                <a:gd name="connsiteY2" fmla="*/ 417132 h 417425"/>
                <a:gd name="connsiteX3" fmla="*/ 146357 w 431671"/>
                <a:gd name="connsiteY3" fmla="*/ 226937 h 417425"/>
                <a:gd name="connsiteX4" fmla="*/ 431650 w 431671"/>
                <a:gd name="connsiteY4" fmla="*/ 166 h 41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671" h="417425">
                  <a:moveTo>
                    <a:pt x="431650" y="166"/>
                  </a:moveTo>
                  <a:cubicBezTo>
                    <a:pt x="434088" y="6262"/>
                    <a:pt x="232920" y="194019"/>
                    <a:pt x="160987" y="263513"/>
                  </a:cubicBezTo>
                  <a:cubicBezTo>
                    <a:pt x="89054" y="333007"/>
                    <a:pt x="2491" y="423228"/>
                    <a:pt x="53" y="417132"/>
                  </a:cubicBezTo>
                  <a:cubicBezTo>
                    <a:pt x="-2385" y="411036"/>
                    <a:pt x="79301" y="296431"/>
                    <a:pt x="146357" y="226937"/>
                  </a:cubicBezTo>
                  <a:cubicBezTo>
                    <a:pt x="213413" y="157443"/>
                    <a:pt x="429212" y="-5930"/>
                    <a:pt x="431650" y="16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8B8E0717-6785-0A63-7E74-13EE077F62C6}"/>
                </a:ext>
              </a:extLst>
            </p:cNvPr>
            <p:cNvSpPr/>
            <p:nvPr/>
          </p:nvSpPr>
          <p:spPr>
            <a:xfrm>
              <a:off x="10132078" y="2793873"/>
              <a:ext cx="431460" cy="66519"/>
            </a:xfrm>
            <a:custGeom>
              <a:avLst/>
              <a:gdLst>
                <a:gd name="connsiteX0" fmla="*/ 123832 w 431460"/>
                <a:gd name="connsiteY0" fmla="*/ 29794 h 66519"/>
                <a:gd name="connsiteX1" fmla="*/ 423756 w 431460"/>
                <a:gd name="connsiteY1" fmla="*/ 66370 h 66519"/>
                <a:gd name="connsiteX2" fmla="*/ 314028 w 431460"/>
                <a:gd name="connsiteY2" fmla="*/ 15164 h 66519"/>
                <a:gd name="connsiteX3" fmla="*/ 6789 w 431460"/>
                <a:gd name="connsiteY3" fmla="*/ 533 h 66519"/>
                <a:gd name="connsiteX4" fmla="*/ 123832 w 431460"/>
                <a:gd name="connsiteY4" fmla="*/ 29794 h 6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460" h="66519">
                  <a:moveTo>
                    <a:pt x="123832" y="29794"/>
                  </a:moveTo>
                  <a:cubicBezTo>
                    <a:pt x="193326" y="40767"/>
                    <a:pt x="392057" y="68808"/>
                    <a:pt x="423756" y="66370"/>
                  </a:cubicBezTo>
                  <a:cubicBezTo>
                    <a:pt x="455455" y="63932"/>
                    <a:pt x="383522" y="26137"/>
                    <a:pt x="314028" y="15164"/>
                  </a:cubicBezTo>
                  <a:cubicBezTo>
                    <a:pt x="244534" y="4191"/>
                    <a:pt x="37269" y="-1905"/>
                    <a:pt x="6789" y="533"/>
                  </a:cubicBezTo>
                  <a:cubicBezTo>
                    <a:pt x="-23691" y="2971"/>
                    <a:pt x="54338" y="18821"/>
                    <a:pt x="123832" y="2979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F8E5625B-C43B-70CB-8CD7-5031C6EAF651}"/>
                </a:ext>
              </a:extLst>
            </p:cNvPr>
            <p:cNvSpPr/>
            <p:nvPr/>
          </p:nvSpPr>
          <p:spPr>
            <a:xfrm>
              <a:off x="10113796" y="2691250"/>
              <a:ext cx="506076" cy="542729"/>
            </a:xfrm>
            <a:custGeom>
              <a:avLst/>
              <a:gdLst>
                <a:gd name="connsiteX0" fmla="*/ 471298 w 506076"/>
                <a:gd name="connsiteY0" fmla="*/ 15374 h 542729"/>
                <a:gd name="connsiteX1" fmla="*/ 193321 w 506076"/>
                <a:gd name="connsiteY1" fmla="*/ 337243 h 542729"/>
                <a:gd name="connsiteX2" fmla="*/ 3126 w 506076"/>
                <a:gd name="connsiteY2" fmla="*/ 542068 h 542729"/>
                <a:gd name="connsiteX3" fmla="*/ 346940 w 506076"/>
                <a:gd name="connsiteY3" fmla="*/ 271406 h 542729"/>
                <a:gd name="connsiteX4" fmla="*/ 485929 w 506076"/>
                <a:gd name="connsiteY4" fmla="*/ 73896 h 542729"/>
                <a:gd name="connsiteX5" fmla="*/ 471298 w 506076"/>
                <a:gd name="connsiteY5" fmla="*/ 15374 h 54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6076" h="542729">
                  <a:moveTo>
                    <a:pt x="471298" y="15374"/>
                  </a:moveTo>
                  <a:cubicBezTo>
                    <a:pt x="422530" y="59265"/>
                    <a:pt x="271350" y="249461"/>
                    <a:pt x="193321" y="337243"/>
                  </a:cubicBezTo>
                  <a:cubicBezTo>
                    <a:pt x="115292" y="425025"/>
                    <a:pt x="-22477" y="553041"/>
                    <a:pt x="3126" y="542068"/>
                  </a:cubicBezTo>
                  <a:cubicBezTo>
                    <a:pt x="28729" y="531095"/>
                    <a:pt x="266473" y="349435"/>
                    <a:pt x="346940" y="271406"/>
                  </a:cubicBezTo>
                  <a:cubicBezTo>
                    <a:pt x="427407" y="193377"/>
                    <a:pt x="461545" y="116568"/>
                    <a:pt x="485929" y="73896"/>
                  </a:cubicBezTo>
                  <a:cubicBezTo>
                    <a:pt x="510313" y="31224"/>
                    <a:pt x="520066" y="-28517"/>
                    <a:pt x="471298" y="1537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23713ECF-080E-ABF4-479B-CFF0DF31EC75}"/>
                </a:ext>
              </a:extLst>
            </p:cNvPr>
            <p:cNvSpPr/>
            <p:nvPr/>
          </p:nvSpPr>
          <p:spPr>
            <a:xfrm>
              <a:off x="9838719" y="3093334"/>
              <a:ext cx="451210" cy="134487"/>
            </a:xfrm>
            <a:custGeom>
              <a:avLst/>
              <a:gdLst>
                <a:gd name="connsiteX0" fmla="*/ 225 w 451210"/>
                <a:gd name="connsiteY0" fmla="*/ 996 h 134487"/>
                <a:gd name="connsiteX1" fmla="*/ 424507 w 451210"/>
                <a:gd name="connsiteY1" fmla="*/ 132669 h 134487"/>
                <a:gd name="connsiteX2" fmla="*/ 365985 w 451210"/>
                <a:gd name="connsiteY2" fmla="*/ 74148 h 134487"/>
                <a:gd name="connsiteX3" fmla="*/ 225 w 451210"/>
                <a:gd name="connsiteY3" fmla="*/ 996 h 13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210" h="134487">
                  <a:moveTo>
                    <a:pt x="225" y="996"/>
                  </a:moveTo>
                  <a:cubicBezTo>
                    <a:pt x="9979" y="10749"/>
                    <a:pt x="363547" y="120477"/>
                    <a:pt x="424507" y="132669"/>
                  </a:cubicBezTo>
                  <a:cubicBezTo>
                    <a:pt x="485467" y="144861"/>
                    <a:pt x="431822" y="92436"/>
                    <a:pt x="365985" y="74148"/>
                  </a:cubicBezTo>
                  <a:cubicBezTo>
                    <a:pt x="300148" y="55860"/>
                    <a:pt x="-9529" y="-8757"/>
                    <a:pt x="225" y="99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364537FE-CF34-40B2-AB7E-0223B6AEABB2}"/>
                </a:ext>
              </a:extLst>
            </p:cNvPr>
            <p:cNvSpPr/>
            <p:nvPr/>
          </p:nvSpPr>
          <p:spPr>
            <a:xfrm>
              <a:off x="8937622" y="4336488"/>
              <a:ext cx="71652" cy="143603"/>
            </a:xfrm>
            <a:custGeom>
              <a:avLst/>
              <a:gdLst>
                <a:gd name="connsiteX0" fmla="*/ 3 w 71652"/>
                <a:gd name="connsiteY0" fmla="*/ 562 h 143603"/>
                <a:gd name="connsiteX1" fmla="*/ 63503 w 71652"/>
                <a:gd name="connsiteY1" fmla="*/ 140262 h 143603"/>
                <a:gd name="connsiteX2" fmla="*/ 66678 w 71652"/>
                <a:gd name="connsiteY2" fmla="*/ 92637 h 143603"/>
                <a:gd name="connsiteX3" fmla="*/ 3 w 71652"/>
                <a:gd name="connsiteY3" fmla="*/ 562 h 14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52" h="143603">
                  <a:moveTo>
                    <a:pt x="3" y="562"/>
                  </a:moveTo>
                  <a:cubicBezTo>
                    <a:pt x="-526" y="8500"/>
                    <a:pt x="52391" y="124916"/>
                    <a:pt x="63503" y="140262"/>
                  </a:cubicBezTo>
                  <a:cubicBezTo>
                    <a:pt x="74615" y="155608"/>
                    <a:pt x="73028" y="114333"/>
                    <a:pt x="66678" y="92637"/>
                  </a:cubicBezTo>
                  <a:cubicBezTo>
                    <a:pt x="60328" y="70941"/>
                    <a:pt x="532" y="-7376"/>
                    <a:pt x="3" y="56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376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hidden="1">
            <a:extLst>
              <a:ext uri="{FF2B5EF4-FFF2-40B4-BE49-F238E27FC236}">
                <a16:creationId xmlns:a16="http://schemas.microsoft.com/office/drawing/2014/main" id="{C9035F55-C4BC-A33E-EC4C-E268AC8F8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1" r="57544"/>
          <a:stretch/>
        </p:blipFill>
        <p:spPr bwMode="auto">
          <a:xfrm>
            <a:off x="2034540" y="-16131"/>
            <a:ext cx="6195060" cy="1281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4068ADE5-62F0-D10F-F5E4-C50962D61C6E}"/>
              </a:ext>
            </a:extLst>
          </p:cNvPr>
          <p:cNvSpPr/>
          <p:nvPr/>
        </p:nvSpPr>
        <p:spPr>
          <a:xfrm>
            <a:off x="5336632" y="2031925"/>
            <a:ext cx="148776" cy="301763"/>
          </a:xfrm>
          <a:custGeom>
            <a:avLst/>
            <a:gdLst>
              <a:gd name="connsiteX0" fmla="*/ 543 w 148776"/>
              <a:gd name="connsiteY0" fmla="*/ 301700 h 301763"/>
              <a:gd name="connsiteX1" fmla="*/ 114843 w 148776"/>
              <a:gd name="connsiteY1" fmla="*/ 85800 h 301763"/>
              <a:gd name="connsiteX2" fmla="*/ 140243 w 148776"/>
              <a:gd name="connsiteY2" fmla="*/ 54050 h 301763"/>
              <a:gd name="connsiteX3" fmla="*/ 70393 w 148776"/>
              <a:gd name="connsiteY3" fmla="*/ 75 h 301763"/>
              <a:gd name="connsiteX4" fmla="*/ 140243 w 148776"/>
              <a:gd name="connsiteY4" fmla="*/ 41350 h 301763"/>
              <a:gd name="connsiteX5" fmla="*/ 140243 w 148776"/>
              <a:gd name="connsiteY5" fmla="*/ 66750 h 301763"/>
              <a:gd name="connsiteX6" fmla="*/ 73568 w 148776"/>
              <a:gd name="connsiteY6" fmla="*/ 108025 h 301763"/>
              <a:gd name="connsiteX7" fmla="*/ 543 w 148776"/>
              <a:gd name="connsiteY7" fmla="*/ 301700 h 3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776" h="301763">
                <a:moveTo>
                  <a:pt x="543" y="301700"/>
                </a:moveTo>
                <a:cubicBezTo>
                  <a:pt x="7422" y="297996"/>
                  <a:pt x="91560" y="127075"/>
                  <a:pt x="114843" y="85800"/>
                </a:cubicBezTo>
                <a:cubicBezTo>
                  <a:pt x="138126" y="44525"/>
                  <a:pt x="147651" y="68337"/>
                  <a:pt x="140243" y="54050"/>
                </a:cubicBezTo>
                <a:cubicBezTo>
                  <a:pt x="132835" y="39763"/>
                  <a:pt x="70393" y="2192"/>
                  <a:pt x="70393" y="75"/>
                </a:cubicBezTo>
                <a:cubicBezTo>
                  <a:pt x="70393" y="-2042"/>
                  <a:pt x="140243" y="41350"/>
                  <a:pt x="140243" y="41350"/>
                </a:cubicBezTo>
                <a:cubicBezTo>
                  <a:pt x="151885" y="52462"/>
                  <a:pt x="151355" y="55638"/>
                  <a:pt x="140243" y="66750"/>
                </a:cubicBezTo>
                <a:cubicBezTo>
                  <a:pt x="129131" y="77862"/>
                  <a:pt x="93147" y="69925"/>
                  <a:pt x="73568" y="108025"/>
                </a:cubicBezTo>
                <a:cubicBezTo>
                  <a:pt x="53989" y="146125"/>
                  <a:pt x="-6336" y="305404"/>
                  <a:pt x="543" y="301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E5F009E-CF64-51E0-CC79-321559E34202}"/>
              </a:ext>
            </a:extLst>
          </p:cNvPr>
          <p:cNvSpPr/>
          <p:nvPr/>
        </p:nvSpPr>
        <p:spPr>
          <a:xfrm>
            <a:off x="5397017" y="2034044"/>
            <a:ext cx="686430" cy="252517"/>
          </a:xfrm>
          <a:custGeom>
            <a:avLst/>
            <a:gdLst>
              <a:gd name="connsiteX0" fmla="*/ 483 w 686430"/>
              <a:gd name="connsiteY0" fmla="*/ 93206 h 252517"/>
              <a:gd name="connsiteX1" fmla="*/ 108433 w 686430"/>
              <a:gd name="connsiteY1" fmla="*/ 74156 h 252517"/>
              <a:gd name="connsiteX2" fmla="*/ 143358 w 686430"/>
              <a:gd name="connsiteY2" fmla="*/ 1131 h 252517"/>
              <a:gd name="connsiteX3" fmla="*/ 187808 w 686430"/>
              <a:gd name="connsiteY3" fmla="*/ 29706 h 252517"/>
              <a:gd name="connsiteX4" fmla="*/ 387833 w 686430"/>
              <a:gd name="connsiteY4" fmla="*/ 29706 h 252517"/>
              <a:gd name="connsiteX5" fmla="*/ 375133 w 686430"/>
              <a:gd name="connsiteY5" fmla="*/ 7481 h 252517"/>
              <a:gd name="connsiteX6" fmla="*/ 492608 w 686430"/>
              <a:gd name="connsiteY6" fmla="*/ 80506 h 252517"/>
              <a:gd name="connsiteX7" fmla="*/ 467208 w 686430"/>
              <a:gd name="connsiteY7" fmla="*/ 39231 h 252517"/>
              <a:gd name="connsiteX8" fmla="*/ 603733 w 686430"/>
              <a:gd name="connsiteY8" fmla="*/ 159881 h 252517"/>
              <a:gd name="connsiteX9" fmla="*/ 581508 w 686430"/>
              <a:gd name="connsiteY9" fmla="*/ 112256 h 252517"/>
              <a:gd name="connsiteX10" fmla="*/ 686283 w 686430"/>
              <a:gd name="connsiteY10" fmla="*/ 251956 h 252517"/>
              <a:gd name="connsiteX11" fmla="*/ 600558 w 686430"/>
              <a:gd name="connsiteY11" fmla="*/ 156706 h 252517"/>
              <a:gd name="connsiteX12" fmla="*/ 444983 w 686430"/>
              <a:gd name="connsiteY12" fmla="*/ 42406 h 252517"/>
              <a:gd name="connsiteX13" fmla="*/ 225908 w 686430"/>
              <a:gd name="connsiteY13" fmla="*/ 32881 h 252517"/>
              <a:gd name="connsiteX14" fmla="*/ 200508 w 686430"/>
              <a:gd name="connsiteY14" fmla="*/ 4306 h 252517"/>
              <a:gd name="connsiteX15" fmla="*/ 156058 w 686430"/>
              <a:gd name="connsiteY15" fmla="*/ 29706 h 252517"/>
              <a:gd name="connsiteX16" fmla="*/ 483 w 686430"/>
              <a:gd name="connsiteY16" fmla="*/ 93206 h 25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6430" h="252517">
                <a:moveTo>
                  <a:pt x="483" y="93206"/>
                </a:moveTo>
                <a:cubicBezTo>
                  <a:pt x="-7455" y="100614"/>
                  <a:pt x="84621" y="89502"/>
                  <a:pt x="108433" y="74156"/>
                </a:cubicBezTo>
                <a:cubicBezTo>
                  <a:pt x="132245" y="58810"/>
                  <a:pt x="130129" y="8539"/>
                  <a:pt x="143358" y="1131"/>
                </a:cubicBezTo>
                <a:cubicBezTo>
                  <a:pt x="156587" y="-6277"/>
                  <a:pt x="147062" y="24944"/>
                  <a:pt x="187808" y="29706"/>
                </a:cubicBezTo>
                <a:cubicBezTo>
                  <a:pt x="228554" y="34468"/>
                  <a:pt x="356612" y="33410"/>
                  <a:pt x="387833" y="29706"/>
                </a:cubicBezTo>
                <a:cubicBezTo>
                  <a:pt x="419054" y="26002"/>
                  <a:pt x="357671" y="-986"/>
                  <a:pt x="375133" y="7481"/>
                </a:cubicBezTo>
                <a:cubicBezTo>
                  <a:pt x="392595" y="15948"/>
                  <a:pt x="477262" y="75214"/>
                  <a:pt x="492608" y="80506"/>
                </a:cubicBezTo>
                <a:cubicBezTo>
                  <a:pt x="507954" y="85798"/>
                  <a:pt x="448687" y="26002"/>
                  <a:pt x="467208" y="39231"/>
                </a:cubicBezTo>
                <a:cubicBezTo>
                  <a:pt x="485729" y="52460"/>
                  <a:pt x="584683" y="147710"/>
                  <a:pt x="603733" y="159881"/>
                </a:cubicBezTo>
                <a:cubicBezTo>
                  <a:pt x="622783" y="172052"/>
                  <a:pt x="567750" y="96910"/>
                  <a:pt x="581508" y="112256"/>
                </a:cubicBezTo>
                <a:cubicBezTo>
                  <a:pt x="595266" y="127602"/>
                  <a:pt x="683108" y="244548"/>
                  <a:pt x="686283" y="251956"/>
                </a:cubicBezTo>
                <a:cubicBezTo>
                  <a:pt x="689458" y="259364"/>
                  <a:pt x="640775" y="191631"/>
                  <a:pt x="600558" y="156706"/>
                </a:cubicBezTo>
                <a:cubicBezTo>
                  <a:pt x="560341" y="121781"/>
                  <a:pt x="507425" y="63044"/>
                  <a:pt x="444983" y="42406"/>
                </a:cubicBezTo>
                <a:cubicBezTo>
                  <a:pt x="382541" y="21768"/>
                  <a:pt x="266654" y="39231"/>
                  <a:pt x="225908" y="32881"/>
                </a:cubicBezTo>
                <a:cubicBezTo>
                  <a:pt x="185162" y="26531"/>
                  <a:pt x="212150" y="4835"/>
                  <a:pt x="200508" y="4306"/>
                </a:cubicBezTo>
                <a:cubicBezTo>
                  <a:pt x="188866" y="3777"/>
                  <a:pt x="183046" y="15418"/>
                  <a:pt x="156058" y="29706"/>
                </a:cubicBezTo>
                <a:cubicBezTo>
                  <a:pt x="129071" y="43993"/>
                  <a:pt x="8421" y="85798"/>
                  <a:pt x="483" y="93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AC632A04-A499-7559-E10E-A06A3A4FF54A}"/>
              </a:ext>
            </a:extLst>
          </p:cNvPr>
          <p:cNvSpPr/>
          <p:nvPr/>
        </p:nvSpPr>
        <p:spPr>
          <a:xfrm>
            <a:off x="5500386" y="2056016"/>
            <a:ext cx="311958" cy="52233"/>
          </a:xfrm>
          <a:custGeom>
            <a:avLst/>
            <a:gdLst>
              <a:gd name="connsiteX0" fmla="*/ 1889 w 311958"/>
              <a:gd name="connsiteY0" fmla="*/ 52184 h 52233"/>
              <a:gd name="connsiteX1" fmla="*/ 303514 w 311958"/>
              <a:gd name="connsiteY1" fmla="*/ 1384 h 52233"/>
              <a:gd name="connsiteX2" fmla="*/ 214614 w 311958"/>
              <a:gd name="connsiteY2" fmla="*/ 14084 h 52233"/>
              <a:gd name="connsiteX3" fmla="*/ 68564 w 311958"/>
              <a:gd name="connsiteY3" fmla="*/ 10909 h 52233"/>
              <a:gd name="connsiteX4" fmla="*/ 170164 w 311958"/>
              <a:gd name="connsiteY4" fmla="*/ 10909 h 52233"/>
              <a:gd name="connsiteX5" fmla="*/ 1889 w 311958"/>
              <a:gd name="connsiteY5" fmla="*/ 52184 h 5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958" h="52233">
                <a:moveTo>
                  <a:pt x="1889" y="52184"/>
                </a:moveTo>
                <a:cubicBezTo>
                  <a:pt x="24114" y="50597"/>
                  <a:pt x="268060" y="7734"/>
                  <a:pt x="303514" y="1384"/>
                </a:cubicBezTo>
                <a:cubicBezTo>
                  <a:pt x="338968" y="-4966"/>
                  <a:pt x="253772" y="12497"/>
                  <a:pt x="214614" y="14084"/>
                </a:cubicBezTo>
                <a:cubicBezTo>
                  <a:pt x="175456" y="15671"/>
                  <a:pt x="75972" y="11438"/>
                  <a:pt x="68564" y="10909"/>
                </a:cubicBezTo>
                <a:cubicBezTo>
                  <a:pt x="61156" y="10380"/>
                  <a:pt x="179689" y="5088"/>
                  <a:pt x="170164" y="10909"/>
                </a:cubicBezTo>
                <a:cubicBezTo>
                  <a:pt x="160639" y="16730"/>
                  <a:pt x="-20336" y="53771"/>
                  <a:pt x="1889" y="52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46337D34-0FBB-8B84-378C-CE4D904DA0FD}"/>
              </a:ext>
            </a:extLst>
          </p:cNvPr>
          <p:cNvSpPr/>
          <p:nvPr/>
        </p:nvSpPr>
        <p:spPr>
          <a:xfrm>
            <a:off x="5492615" y="2108119"/>
            <a:ext cx="597164" cy="165186"/>
          </a:xfrm>
          <a:custGeom>
            <a:avLst/>
            <a:gdLst>
              <a:gd name="connsiteX0" fmla="*/ 135 w 597164"/>
              <a:gd name="connsiteY0" fmla="*/ 76281 h 165186"/>
              <a:gd name="connsiteX1" fmla="*/ 276360 w 597164"/>
              <a:gd name="connsiteY1" fmla="*/ 25481 h 165186"/>
              <a:gd name="connsiteX2" fmla="*/ 276360 w 597164"/>
              <a:gd name="connsiteY2" fmla="*/ 9606 h 165186"/>
              <a:gd name="connsiteX3" fmla="*/ 371610 w 597164"/>
              <a:gd name="connsiteY3" fmla="*/ 35006 h 165186"/>
              <a:gd name="connsiteX4" fmla="*/ 349385 w 597164"/>
              <a:gd name="connsiteY4" fmla="*/ 6431 h 165186"/>
              <a:gd name="connsiteX5" fmla="*/ 485910 w 597164"/>
              <a:gd name="connsiteY5" fmla="*/ 88981 h 165186"/>
              <a:gd name="connsiteX6" fmla="*/ 441460 w 597164"/>
              <a:gd name="connsiteY6" fmla="*/ 54056 h 165186"/>
              <a:gd name="connsiteX7" fmla="*/ 463685 w 597164"/>
              <a:gd name="connsiteY7" fmla="*/ 111206 h 165186"/>
              <a:gd name="connsiteX8" fmla="*/ 597035 w 597164"/>
              <a:gd name="connsiteY8" fmla="*/ 165181 h 165186"/>
              <a:gd name="connsiteX9" fmla="*/ 485910 w 597164"/>
              <a:gd name="connsiteY9" fmla="*/ 108031 h 165186"/>
              <a:gd name="connsiteX10" fmla="*/ 368435 w 597164"/>
              <a:gd name="connsiteY10" fmla="*/ 19131 h 165186"/>
              <a:gd name="connsiteX11" fmla="*/ 177935 w 597164"/>
              <a:gd name="connsiteY11" fmla="*/ 81 h 165186"/>
              <a:gd name="connsiteX12" fmla="*/ 238260 w 597164"/>
              <a:gd name="connsiteY12" fmla="*/ 22306 h 165186"/>
              <a:gd name="connsiteX13" fmla="*/ 135 w 597164"/>
              <a:gd name="connsiteY13" fmla="*/ 76281 h 16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164" h="165186">
                <a:moveTo>
                  <a:pt x="135" y="76281"/>
                </a:moveTo>
                <a:cubicBezTo>
                  <a:pt x="6485" y="76810"/>
                  <a:pt x="276360" y="25481"/>
                  <a:pt x="276360" y="25481"/>
                </a:cubicBezTo>
                <a:cubicBezTo>
                  <a:pt x="322397" y="14369"/>
                  <a:pt x="260485" y="8018"/>
                  <a:pt x="276360" y="9606"/>
                </a:cubicBezTo>
                <a:cubicBezTo>
                  <a:pt x="292235" y="11193"/>
                  <a:pt x="359439" y="35535"/>
                  <a:pt x="371610" y="35006"/>
                </a:cubicBezTo>
                <a:cubicBezTo>
                  <a:pt x="383781" y="34477"/>
                  <a:pt x="330335" y="-2565"/>
                  <a:pt x="349385" y="6431"/>
                </a:cubicBezTo>
                <a:cubicBezTo>
                  <a:pt x="368435" y="15427"/>
                  <a:pt x="470564" y="81044"/>
                  <a:pt x="485910" y="88981"/>
                </a:cubicBezTo>
                <a:cubicBezTo>
                  <a:pt x="501256" y="96918"/>
                  <a:pt x="445164" y="50352"/>
                  <a:pt x="441460" y="54056"/>
                </a:cubicBezTo>
                <a:cubicBezTo>
                  <a:pt x="437756" y="57760"/>
                  <a:pt x="437756" y="92685"/>
                  <a:pt x="463685" y="111206"/>
                </a:cubicBezTo>
                <a:cubicBezTo>
                  <a:pt x="489614" y="129727"/>
                  <a:pt x="593331" y="165710"/>
                  <a:pt x="597035" y="165181"/>
                </a:cubicBezTo>
                <a:cubicBezTo>
                  <a:pt x="600739" y="164652"/>
                  <a:pt x="524010" y="132373"/>
                  <a:pt x="485910" y="108031"/>
                </a:cubicBezTo>
                <a:cubicBezTo>
                  <a:pt x="447810" y="83689"/>
                  <a:pt x="419764" y="37123"/>
                  <a:pt x="368435" y="19131"/>
                </a:cubicBezTo>
                <a:cubicBezTo>
                  <a:pt x="317106" y="1139"/>
                  <a:pt x="199631" y="-448"/>
                  <a:pt x="177935" y="81"/>
                </a:cubicBezTo>
                <a:cubicBezTo>
                  <a:pt x="156239" y="610"/>
                  <a:pt x="263131" y="11723"/>
                  <a:pt x="238260" y="22306"/>
                </a:cubicBezTo>
                <a:cubicBezTo>
                  <a:pt x="213389" y="32889"/>
                  <a:pt x="-6215" y="75752"/>
                  <a:pt x="135" y="76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179D6A6-5FD5-E2E4-F57F-AC15A7894E4D}"/>
              </a:ext>
            </a:extLst>
          </p:cNvPr>
          <p:cNvSpPr/>
          <p:nvPr/>
        </p:nvSpPr>
        <p:spPr>
          <a:xfrm>
            <a:off x="5418741" y="2266907"/>
            <a:ext cx="582222" cy="135577"/>
          </a:xfrm>
          <a:custGeom>
            <a:avLst/>
            <a:gdLst>
              <a:gd name="connsiteX0" fmla="*/ 984 w 582222"/>
              <a:gd name="connsiteY0" fmla="*/ 114343 h 135577"/>
              <a:gd name="connsiteX1" fmla="*/ 210534 w 582222"/>
              <a:gd name="connsiteY1" fmla="*/ 31793 h 135577"/>
              <a:gd name="connsiteX2" fmla="*/ 391509 w 582222"/>
              <a:gd name="connsiteY2" fmla="*/ 31793 h 135577"/>
              <a:gd name="connsiteX3" fmla="*/ 378809 w 582222"/>
              <a:gd name="connsiteY3" fmla="*/ 31793 h 135577"/>
              <a:gd name="connsiteX4" fmla="*/ 531209 w 582222"/>
              <a:gd name="connsiteY4" fmla="*/ 127043 h 135577"/>
              <a:gd name="connsiteX5" fmla="*/ 578834 w 582222"/>
              <a:gd name="connsiteY5" fmla="*/ 127043 h 135577"/>
              <a:gd name="connsiteX6" fmla="*/ 451834 w 582222"/>
              <a:gd name="connsiteY6" fmla="*/ 92118 h 135577"/>
              <a:gd name="connsiteX7" fmla="*/ 366109 w 582222"/>
              <a:gd name="connsiteY7" fmla="*/ 19093 h 135577"/>
              <a:gd name="connsiteX8" fmla="*/ 175609 w 582222"/>
              <a:gd name="connsiteY8" fmla="*/ 43 h 135577"/>
              <a:gd name="connsiteX9" fmla="*/ 229584 w 582222"/>
              <a:gd name="connsiteY9" fmla="*/ 22268 h 135577"/>
              <a:gd name="connsiteX10" fmla="*/ 134334 w 582222"/>
              <a:gd name="connsiteY10" fmla="*/ 34968 h 135577"/>
              <a:gd name="connsiteX11" fmla="*/ 984 w 582222"/>
              <a:gd name="connsiteY11" fmla="*/ 114343 h 1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222" h="135577">
                <a:moveTo>
                  <a:pt x="984" y="114343"/>
                </a:moveTo>
                <a:cubicBezTo>
                  <a:pt x="13684" y="113814"/>
                  <a:pt x="145447" y="45551"/>
                  <a:pt x="210534" y="31793"/>
                </a:cubicBezTo>
                <a:cubicBezTo>
                  <a:pt x="275622" y="18035"/>
                  <a:pt x="391509" y="31793"/>
                  <a:pt x="391509" y="31793"/>
                </a:cubicBezTo>
                <a:cubicBezTo>
                  <a:pt x="419555" y="31793"/>
                  <a:pt x="355526" y="15918"/>
                  <a:pt x="378809" y="31793"/>
                </a:cubicBezTo>
                <a:cubicBezTo>
                  <a:pt x="402092" y="47668"/>
                  <a:pt x="497872" y="111168"/>
                  <a:pt x="531209" y="127043"/>
                </a:cubicBezTo>
                <a:cubicBezTo>
                  <a:pt x="564546" y="142918"/>
                  <a:pt x="592063" y="132864"/>
                  <a:pt x="578834" y="127043"/>
                </a:cubicBezTo>
                <a:cubicBezTo>
                  <a:pt x="565605" y="121222"/>
                  <a:pt x="487288" y="110110"/>
                  <a:pt x="451834" y="92118"/>
                </a:cubicBezTo>
                <a:cubicBezTo>
                  <a:pt x="416380" y="74126"/>
                  <a:pt x="412147" y="34439"/>
                  <a:pt x="366109" y="19093"/>
                </a:cubicBezTo>
                <a:cubicBezTo>
                  <a:pt x="320071" y="3747"/>
                  <a:pt x="198363" y="-486"/>
                  <a:pt x="175609" y="43"/>
                </a:cubicBezTo>
                <a:cubicBezTo>
                  <a:pt x="152855" y="572"/>
                  <a:pt x="236463" y="16447"/>
                  <a:pt x="229584" y="22268"/>
                </a:cubicBezTo>
                <a:cubicBezTo>
                  <a:pt x="222705" y="28089"/>
                  <a:pt x="166613" y="22268"/>
                  <a:pt x="134334" y="34968"/>
                </a:cubicBezTo>
                <a:cubicBezTo>
                  <a:pt x="102055" y="47668"/>
                  <a:pt x="-11716" y="114872"/>
                  <a:pt x="984" y="114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B0D43AB-094F-7C04-D8C2-28F481C0C2F1}"/>
              </a:ext>
            </a:extLst>
          </p:cNvPr>
          <p:cNvSpPr/>
          <p:nvPr/>
        </p:nvSpPr>
        <p:spPr>
          <a:xfrm>
            <a:off x="5477763" y="2304773"/>
            <a:ext cx="140128" cy="105660"/>
          </a:xfrm>
          <a:custGeom>
            <a:avLst/>
            <a:gdLst>
              <a:gd name="connsiteX0" fmla="*/ 2287 w 140128"/>
              <a:gd name="connsiteY0" fmla="*/ 105052 h 105660"/>
              <a:gd name="connsiteX1" fmla="*/ 135637 w 140128"/>
              <a:gd name="connsiteY1" fmla="*/ 3452 h 105660"/>
              <a:gd name="connsiteX2" fmla="*/ 103887 w 140128"/>
              <a:gd name="connsiteY2" fmla="*/ 25677 h 105660"/>
              <a:gd name="connsiteX3" fmla="*/ 56262 w 140128"/>
              <a:gd name="connsiteY3" fmla="*/ 44727 h 105660"/>
              <a:gd name="connsiteX4" fmla="*/ 2287 w 140128"/>
              <a:gd name="connsiteY4" fmla="*/ 105052 h 10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28" h="105660">
                <a:moveTo>
                  <a:pt x="2287" y="105052"/>
                </a:moveTo>
                <a:cubicBezTo>
                  <a:pt x="15516" y="98173"/>
                  <a:pt x="118704" y="16681"/>
                  <a:pt x="135637" y="3452"/>
                </a:cubicBezTo>
                <a:cubicBezTo>
                  <a:pt x="152570" y="-9777"/>
                  <a:pt x="117116" y="18798"/>
                  <a:pt x="103887" y="25677"/>
                </a:cubicBezTo>
                <a:cubicBezTo>
                  <a:pt x="90658" y="32556"/>
                  <a:pt x="75841" y="30969"/>
                  <a:pt x="56262" y="44727"/>
                </a:cubicBezTo>
                <a:cubicBezTo>
                  <a:pt x="36683" y="58485"/>
                  <a:pt x="-10942" y="111931"/>
                  <a:pt x="2287" y="105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6C9E8B86-F3D5-B0D1-E3BC-D291349EB861}"/>
              </a:ext>
            </a:extLst>
          </p:cNvPr>
          <p:cNvSpPr/>
          <p:nvPr/>
        </p:nvSpPr>
        <p:spPr>
          <a:xfrm>
            <a:off x="5430100" y="2362014"/>
            <a:ext cx="577117" cy="101833"/>
          </a:xfrm>
          <a:custGeom>
            <a:avLst/>
            <a:gdLst>
              <a:gd name="connsiteX0" fmla="*/ 2325 w 577117"/>
              <a:gd name="connsiteY0" fmla="*/ 186 h 101833"/>
              <a:gd name="connsiteX1" fmla="*/ 100750 w 577117"/>
              <a:gd name="connsiteY1" fmla="*/ 50986 h 101833"/>
              <a:gd name="connsiteX2" fmla="*/ 329350 w 577117"/>
              <a:gd name="connsiteY2" fmla="*/ 95436 h 101833"/>
              <a:gd name="connsiteX3" fmla="*/ 294425 w 577117"/>
              <a:gd name="connsiteY3" fmla="*/ 73211 h 101833"/>
              <a:gd name="connsiteX4" fmla="*/ 427775 w 577117"/>
              <a:gd name="connsiteY4" fmla="*/ 76386 h 101833"/>
              <a:gd name="connsiteX5" fmla="*/ 573825 w 577117"/>
              <a:gd name="connsiteY5" fmla="*/ 35111 h 101833"/>
              <a:gd name="connsiteX6" fmla="*/ 507150 w 577117"/>
              <a:gd name="connsiteY6" fmla="*/ 63686 h 101833"/>
              <a:gd name="connsiteX7" fmla="*/ 259500 w 577117"/>
              <a:gd name="connsiteY7" fmla="*/ 101786 h 101833"/>
              <a:gd name="connsiteX8" fmla="*/ 189650 w 577117"/>
              <a:gd name="connsiteY8" fmla="*/ 70036 h 101833"/>
              <a:gd name="connsiteX9" fmla="*/ 2325 w 577117"/>
              <a:gd name="connsiteY9" fmla="*/ 186 h 10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7117" h="101833">
                <a:moveTo>
                  <a:pt x="2325" y="186"/>
                </a:moveTo>
                <a:cubicBezTo>
                  <a:pt x="-12492" y="-2989"/>
                  <a:pt x="46246" y="35111"/>
                  <a:pt x="100750" y="50986"/>
                </a:cubicBezTo>
                <a:cubicBezTo>
                  <a:pt x="155254" y="66861"/>
                  <a:pt x="297071" y="91732"/>
                  <a:pt x="329350" y="95436"/>
                </a:cubicBezTo>
                <a:cubicBezTo>
                  <a:pt x="361629" y="99140"/>
                  <a:pt x="278021" y="76386"/>
                  <a:pt x="294425" y="73211"/>
                </a:cubicBezTo>
                <a:cubicBezTo>
                  <a:pt x="310829" y="70036"/>
                  <a:pt x="381208" y="82736"/>
                  <a:pt x="427775" y="76386"/>
                </a:cubicBezTo>
                <a:cubicBezTo>
                  <a:pt x="474342" y="70036"/>
                  <a:pt x="560596" y="37228"/>
                  <a:pt x="573825" y="35111"/>
                </a:cubicBezTo>
                <a:cubicBezTo>
                  <a:pt x="587054" y="32994"/>
                  <a:pt x="559537" y="52574"/>
                  <a:pt x="507150" y="63686"/>
                </a:cubicBezTo>
                <a:cubicBezTo>
                  <a:pt x="454763" y="74798"/>
                  <a:pt x="312417" y="100728"/>
                  <a:pt x="259500" y="101786"/>
                </a:cubicBezTo>
                <a:cubicBezTo>
                  <a:pt x="206583" y="102844"/>
                  <a:pt x="227750" y="85911"/>
                  <a:pt x="189650" y="70036"/>
                </a:cubicBezTo>
                <a:cubicBezTo>
                  <a:pt x="151550" y="54161"/>
                  <a:pt x="17142" y="3361"/>
                  <a:pt x="2325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90590C97-E95B-9F2D-79FD-E8D6BA230382}"/>
              </a:ext>
            </a:extLst>
          </p:cNvPr>
          <p:cNvSpPr/>
          <p:nvPr/>
        </p:nvSpPr>
        <p:spPr>
          <a:xfrm>
            <a:off x="5572075" y="2282180"/>
            <a:ext cx="210375" cy="132828"/>
          </a:xfrm>
          <a:custGeom>
            <a:avLst/>
            <a:gdLst>
              <a:gd name="connsiteX0" fmla="*/ 50 w 210375"/>
              <a:gd name="connsiteY0" fmla="*/ 38745 h 132828"/>
              <a:gd name="connsiteX1" fmla="*/ 50850 w 210375"/>
              <a:gd name="connsiteY1" fmla="*/ 108595 h 132828"/>
              <a:gd name="connsiteX2" fmla="*/ 98475 w 210375"/>
              <a:gd name="connsiteY2" fmla="*/ 130820 h 132828"/>
              <a:gd name="connsiteX3" fmla="*/ 177850 w 210375"/>
              <a:gd name="connsiteY3" fmla="*/ 118120 h 132828"/>
              <a:gd name="connsiteX4" fmla="*/ 209600 w 210375"/>
              <a:gd name="connsiteY4" fmla="*/ 10170 h 132828"/>
              <a:gd name="connsiteX5" fmla="*/ 149275 w 210375"/>
              <a:gd name="connsiteY5" fmla="*/ 3820 h 132828"/>
              <a:gd name="connsiteX6" fmla="*/ 60375 w 210375"/>
              <a:gd name="connsiteY6" fmla="*/ 3820 h 132828"/>
              <a:gd name="connsiteX7" fmla="*/ 50 w 210375"/>
              <a:gd name="connsiteY7" fmla="*/ 38745 h 13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375" h="132828">
                <a:moveTo>
                  <a:pt x="50" y="38745"/>
                </a:moveTo>
                <a:cubicBezTo>
                  <a:pt x="-1537" y="56207"/>
                  <a:pt x="34446" y="93249"/>
                  <a:pt x="50850" y="108595"/>
                </a:cubicBezTo>
                <a:cubicBezTo>
                  <a:pt x="67254" y="123941"/>
                  <a:pt x="77308" y="129233"/>
                  <a:pt x="98475" y="130820"/>
                </a:cubicBezTo>
                <a:cubicBezTo>
                  <a:pt x="119642" y="132407"/>
                  <a:pt x="159329" y="138228"/>
                  <a:pt x="177850" y="118120"/>
                </a:cubicBezTo>
                <a:cubicBezTo>
                  <a:pt x="196371" y="98012"/>
                  <a:pt x="214362" y="29220"/>
                  <a:pt x="209600" y="10170"/>
                </a:cubicBezTo>
                <a:cubicBezTo>
                  <a:pt x="204838" y="-8880"/>
                  <a:pt x="174146" y="4878"/>
                  <a:pt x="149275" y="3820"/>
                </a:cubicBezTo>
                <a:cubicBezTo>
                  <a:pt x="124404" y="2762"/>
                  <a:pt x="84717" y="1174"/>
                  <a:pt x="60375" y="3820"/>
                </a:cubicBezTo>
                <a:cubicBezTo>
                  <a:pt x="36033" y="6466"/>
                  <a:pt x="1637" y="21283"/>
                  <a:pt x="50" y="387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CE69799-7A16-95A5-4C94-81616A8124AE}"/>
              </a:ext>
            </a:extLst>
          </p:cNvPr>
          <p:cNvSpPr/>
          <p:nvPr/>
        </p:nvSpPr>
        <p:spPr>
          <a:xfrm>
            <a:off x="4489266" y="1882110"/>
            <a:ext cx="495758" cy="105866"/>
          </a:xfrm>
          <a:custGeom>
            <a:avLst/>
            <a:gdLst>
              <a:gd name="connsiteX0" fmla="*/ 184 w 495758"/>
              <a:gd name="connsiteY0" fmla="*/ 45115 h 105866"/>
              <a:gd name="connsiteX1" fmla="*/ 155759 w 495758"/>
              <a:gd name="connsiteY1" fmla="*/ 16540 h 105866"/>
              <a:gd name="connsiteX2" fmla="*/ 304984 w 495758"/>
              <a:gd name="connsiteY2" fmla="*/ 67340 h 105866"/>
              <a:gd name="connsiteX3" fmla="*/ 247834 w 495758"/>
              <a:gd name="connsiteY3" fmla="*/ 35590 h 105866"/>
              <a:gd name="connsiteX4" fmla="*/ 371659 w 495758"/>
              <a:gd name="connsiteY4" fmla="*/ 86390 h 105866"/>
              <a:gd name="connsiteX5" fmla="*/ 495484 w 495758"/>
              <a:gd name="connsiteY5" fmla="*/ 105440 h 105866"/>
              <a:gd name="connsiteX6" fmla="*/ 336734 w 495758"/>
              <a:gd name="connsiteY6" fmla="*/ 70515 h 105866"/>
              <a:gd name="connsiteX7" fmla="*/ 187509 w 495758"/>
              <a:gd name="connsiteY7" fmla="*/ 665 h 105866"/>
              <a:gd name="connsiteX8" fmla="*/ 184 w 495758"/>
              <a:gd name="connsiteY8" fmla="*/ 45115 h 10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758" h="105866">
                <a:moveTo>
                  <a:pt x="184" y="45115"/>
                </a:moveTo>
                <a:cubicBezTo>
                  <a:pt x="-5108" y="47761"/>
                  <a:pt x="104959" y="12836"/>
                  <a:pt x="155759" y="16540"/>
                </a:cubicBezTo>
                <a:cubicBezTo>
                  <a:pt x="206559" y="20244"/>
                  <a:pt x="289638" y="64165"/>
                  <a:pt x="304984" y="67340"/>
                </a:cubicBezTo>
                <a:cubicBezTo>
                  <a:pt x="320330" y="70515"/>
                  <a:pt x="236721" y="32415"/>
                  <a:pt x="247834" y="35590"/>
                </a:cubicBezTo>
                <a:cubicBezTo>
                  <a:pt x="258947" y="38765"/>
                  <a:pt x="330384" y="74748"/>
                  <a:pt x="371659" y="86390"/>
                </a:cubicBezTo>
                <a:cubicBezTo>
                  <a:pt x="412934" y="98032"/>
                  <a:pt x="501305" y="108086"/>
                  <a:pt x="495484" y="105440"/>
                </a:cubicBezTo>
                <a:cubicBezTo>
                  <a:pt x="489663" y="102794"/>
                  <a:pt x="388063" y="87977"/>
                  <a:pt x="336734" y="70515"/>
                </a:cubicBezTo>
                <a:cubicBezTo>
                  <a:pt x="285405" y="53053"/>
                  <a:pt x="240955" y="7544"/>
                  <a:pt x="187509" y="665"/>
                </a:cubicBezTo>
                <a:cubicBezTo>
                  <a:pt x="134063" y="-6214"/>
                  <a:pt x="5476" y="42469"/>
                  <a:pt x="184" y="45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8674581-F3F9-B0E5-258B-3EF4D64F98EA}"/>
              </a:ext>
            </a:extLst>
          </p:cNvPr>
          <p:cNvSpPr/>
          <p:nvPr/>
        </p:nvSpPr>
        <p:spPr>
          <a:xfrm>
            <a:off x="4870449" y="2010985"/>
            <a:ext cx="229869" cy="126388"/>
          </a:xfrm>
          <a:custGeom>
            <a:avLst/>
            <a:gdLst>
              <a:gd name="connsiteX0" fmla="*/ 1 w 229869"/>
              <a:gd name="connsiteY0" fmla="*/ 14665 h 126388"/>
              <a:gd name="connsiteX1" fmla="*/ 174626 w 229869"/>
              <a:gd name="connsiteY1" fmla="*/ 14665 h 126388"/>
              <a:gd name="connsiteX2" fmla="*/ 180976 w 229869"/>
              <a:gd name="connsiteY2" fmla="*/ 52765 h 126388"/>
              <a:gd name="connsiteX3" fmla="*/ 225426 w 229869"/>
              <a:gd name="connsiteY3" fmla="*/ 87690 h 126388"/>
              <a:gd name="connsiteX4" fmla="*/ 225426 w 229869"/>
              <a:gd name="connsiteY4" fmla="*/ 125790 h 126388"/>
              <a:gd name="connsiteX5" fmla="*/ 200026 w 229869"/>
              <a:gd name="connsiteY5" fmla="*/ 55940 h 126388"/>
              <a:gd name="connsiteX6" fmla="*/ 177801 w 229869"/>
              <a:gd name="connsiteY6" fmla="*/ 1965 h 126388"/>
              <a:gd name="connsiteX7" fmla="*/ 1 w 229869"/>
              <a:gd name="connsiteY7" fmla="*/ 14665 h 12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869" h="126388">
                <a:moveTo>
                  <a:pt x="1" y="14665"/>
                </a:moveTo>
                <a:cubicBezTo>
                  <a:pt x="-528" y="16782"/>
                  <a:pt x="144464" y="8315"/>
                  <a:pt x="174626" y="14665"/>
                </a:cubicBezTo>
                <a:cubicBezTo>
                  <a:pt x="204788" y="21015"/>
                  <a:pt x="172509" y="40594"/>
                  <a:pt x="180976" y="52765"/>
                </a:cubicBezTo>
                <a:cubicBezTo>
                  <a:pt x="189443" y="64936"/>
                  <a:pt x="218018" y="75519"/>
                  <a:pt x="225426" y="87690"/>
                </a:cubicBezTo>
                <a:cubicBezTo>
                  <a:pt x="232834" y="99861"/>
                  <a:pt x="229659" y="131082"/>
                  <a:pt x="225426" y="125790"/>
                </a:cubicBezTo>
                <a:cubicBezTo>
                  <a:pt x="221193" y="120498"/>
                  <a:pt x="207964" y="76578"/>
                  <a:pt x="200026" y="55940"/>
                </a:cubicBezTo>
                <a:cubicBezTo>
                  <a:pt x="192089" y="35303"/>
                  <a:pt x="209022" y="9902"/>
                  <a:pt x="177801" y="1965"/>
                </a:cubicBezTo>
                <a:cubicBezTo>
                  <a:pt x="146580" y="-5972"/>
                  <a:pt x="530" y="12548"/>
                  <a:pt x="1" y="14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EE753900-0F42-F698-1BAC-A850CA5AC549}"/>
              </a:ext>
            </a:extLst>
          </p:cNvPr>
          <p:cNvSpPr/>
          <p:nvPr/>
        </p:nvSpPr>
        <p:spPr>
          <a:xfrm>
            <a:off x="4552521" y="1924565"/>
            <a:ext cx="480017" cy="210472"/>
          </a:xfrm>
          <a:custGeom>
            <a:avLst/>
            <a:gdLst>
              <a:gd name="connsiteX0" fmla="*/ 429 w 480017"/>
              <a:gd name="connsiteY0" fmla="*/ 40760 h 210472"/>
              <a:gd name="connsiteX1" fmla="*/ 92504 w 480017"/>
              <a:gd name="connsiteY1" fmla="*/ 9010 h 210472"/>
              <a:gd name="connsiteX2" fmla="*/ 197279 w 480017"/>
              <a:gd name="connsiteY2" fmla="*/ 53460 h 210472"/>
              <a:gd name="connsiteX3" fmla="*/ 219504 w 480017"/>
              <a:gd name="connsiteY3" fmla="*/ 56635 h 210472"/>
              <a:gd name="connsiteX4" fmla="*/ 279829 w 480017"/>
              <a:gd name="connsiteY4" fmla="*/ 91560 h 210472"/>
              <a:gd name="connsiteX5" fmla="*/ 381429 w 480017"/>
              <a:gd name="connsiteY5" fmla="*/ 177285 h 210472"/>
              <a:gd name="connsiteX6" fmla="*/ 324279 w 480017"/>
              <a:gd name="connsiteY6" fmla="*/ 123310 h 210472"/>
              <a:gd name="connsiteX7" fmla="*/ 413179 w 480017"/>
              <a:gd name="connsiteY7" fmla="*/ 209035 h 210472"/>
              <a:gd name="connsiteX8" fmla="*/ 479854 w 480017"/>
              <a:gd name="connsiteY8" fmla="*/ 177285 h 210472"/>
              <a:gd name="connsiteX9" fmla="*/ 394129 w 480017"/>
              <a:gd name="connsiteY9" fmla="*/ 180460 h 210472"/>
              <a:gd name="connsiteX10" fmla="*/ 362379 w 480017"/>
              <a:gd name="connsiteY10" fmla="*/ 120135 h 210472"/>
              <a:gd name="connsiteX11" fmla="*/ 130604 w 480017"/>
              <a:gd name="connsiteY11" fmla="*/ 2660 h 210472"/>
              <a:gd name="connsiteX12" fmla="*/ 429 w 480017"/>
              <a:gd name="connsiteY12" fmla="*/ 40760 h 21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017" h="210472">
                <a:moveTo>
                  <a:pt x="429" y="40760"/>
                </a:moveTo>
                <a:cubicBezTo>
                  <a:pt x="-5921" y="41818"/>
                  <a:pt x="59696" y="6893"/>
                  <a:pt x="92504" y="9010"/>
                </a:cubicBezTo>
                <a:cubicBezTo>
                  <a:pt x="125312" y="11127"/>
                  <a:pt x="176112" y="45523"/>
                  <a:pt x="197279" y="53460"/>
                </a:cubicBezTo>
                <a:cubicBezTo>
                  <a:pt x="218446" y="61398"/>
                  <a:pt x="205746" y="50285"/>
                  <a:pt x="219504" y="56635"/>
                </a:cubicBezTo>
                <a:cubicBezTo>
                  <a:pt x="233262" y="62985"/>
                  <a:pt x="252842" y="71452"/>
                  <a:pt x="279829" y="91560"/>
                </a:cubicBezTo>
                <a:cubicBezTo>
                  <a:pt x="306817" y="111668"/>
                  <a:pt x="374021" y="171993"/>
                  <a:pt x="381429" y="177285"/>
                </a:cubicBezTo>
                <a:cubicBezTo>
                  <a:pt x="388837" y="182577"/>
                  <a:pt x="318987" y="118018"/>
                  <a:pt x="324279" y="123310"/>
                </a:cubicBezTo>
                <a:cubicBezTo>
                  <a:pt x="329571" y="128602"/>
                  <a:pt x="387250" y="200039"/>
                  <a:pt x="413179" y="209035"/>
                </a:cubicBezTo>
                <a:cubicBezTo>
                  <a:pt x="439108" y="218031"/>
                  <a:pt x="483029" y="182047"/>
                  <a:pt x="479854" y="177285"/>
                </a:cubicBezTo>
                <a:cubicBezTo>
                  <a:pt x="476679" y="172523"/>
                  <a:pt x="413708" y="189985"/>
                  <a:pt x="394129" y="180460"/>
                </a:cubicBezTo>
                <a:cubicBezTo>
                  <a:pt x="374550" y="170935"/>
                  <a:pt x="406300" y="149768"/>
                  <a:pt x="362379" y="120135"/>
                </a:cubicBezTo>
                <a:cubicBezTo>
                  <a:pt x="318458" y="90502"/>
                  <a:pt x="187754" y="17477"/>
                  <a:pt x="130604" y="2660"/>
                </a:cubicBezTo>
                <a:cubicBezTo>
                  <a:pt x="73454" y="-12157"/>
                  <a:pt x="6779" y="39702"/>
                  <a:pt x="429" y="40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E2F78958-1AE7-D318-4115-4015C5C4E62C}"/>
              </a:ext>
            </a:extLst>
          </p:cNvPr>
          <p:cNvSpPr/>
          <p:nvPr/>
        </p:nvSpPr>
        <p:spPr>
          <a:xfrm>
            <a:off x="4559298" y="2111073"/>
            <a:ext cx="441327" cy="213066"/>
          </a:xfrm>
          <a:custGeom>
            <a:avLst/>
            <a:gdLst>
              <a:gd name="connsiteX0" fmla="*/ 2 w 441327"/>
              <a:gd name="connsiteY0" fmla="*/ 171752 h 213066"/>
              <a:gd name="connsiteX1" fmla="*/ 95252 w 441327"/>
              <a:gd name="connsiteY1" fmla="*/ 63802 h 213066"/>
              <a:gd name="connsiteX2" fmla="*/ 215902 w 441327"/>
              <a:gd name="connsiteY2" fmla="*/ 63802 h 213066"/>
              <a:gd name="connsiteX3" fmla="*/ 209552 w 441327"/>
              <a:gd name="connsiteY3" fmla="*/ 38402 h 213066"/>
              <a:gd name="connsiteX4" fmla="*/ 330202 w 441327"/>
              <a:gd name="connsiteY4" fmla="*/ 86027 h 213066"/>
              <a:gd name="connsiteX5" fmla="*/ 295277 w 441327"/>
              <a:gd name="connsiteY5" fmla="*/ 66977 h 213066"/>
              <a:gd name="connsiteX6" fmla="*/ 377827 w 441327"/>
              <a:gd name="connsiteY6" fmla="*/ 143177 h 213066"/>
              <a:gd name="connsiteX7" fmla="*/ 441327 w 441327"/>
              <a:gd name="connsiteY7" fmla="*/ 213027 h 213066"/>
              <a:gd name="connsiteX8" fmla="*/ 377827 w 441327"/>
              <a:gd name="connsiteY8" fmla="*/ 133652 h 213066"/>
              <a:gd name="connsiteX9" fmla="*/ 273052 w 441327"/>
              <a:gd name="connsiteY9" fmla="*/ 32052 h 213066"/>
              <a:gd name="connsiteX10" fmla="*/ 168277 w 441327"/>
              <a:gd name="connsiteY10" fmla="*/ 38402 h 213066"/>
              <a:gd name="connsiteX11" fmla="*/ 88902 w 441327"/>
              <a:gd name="connsiteY11" fmla="*/ 302 h 213066"/>
              <a:gd name="connsiteX12" fmla="*/ 107952 w 441327"/>
              <a:gd name="connsiteY12" fmla="*/ 22527 h 213066"/>
              <a:gd name="connsiteX13" fmla="*/ 22227 w 441327"/>
              <a:gd name="connsiteY13" fmla="*/ 57452 h 213066"/>
              <a:gd name="connsiteX14" fmla="*/ 92077 w 441327"/>
              <a:gd name="connsiteY14" fmla="*/ 60627 h 213066"/>
              <a:gd name="connsiteX15" fmla="*/ 2 w 441327"/>
              <a:gd name="connsiteY15" fmla="*/ 171752 h 21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1327" h="213066">
                <a:moveTo>
                  <a:pt x="2" y="171752"/>
                </a:moveTo>
                <a:cubicBezTo>
                  <a:pt x="531" y="172281"/>
                  <a:pt x="59269" y="81794"/>
                  <a:pt x="95252" y="63802"/>
                </a:cubicBezTo>
                <a:cubicBezTo>
                  <a:pt x="131235" y="45810"/>
                  <a:pt x="196852" y="68035"/>
                  <a:pt x="215902" y="63802"/>
                </a:cubicBezTo>
                <a:cubicBezTo>
                  <a:pt x="234952" y="59569"/>
                  <a:pt x="190502" y="34698"/>
                  <a:pt x="209552" y="38402"/>
                </a:cubicBezTo>
                <a:cubicBezTo>
                  <a:pt x="228602" y="42106"/>
                  <a:pt x="315914" y="81264"/>
                  <a:pt x="330202" y="86027"/>
                </a:cubicBezTo>
                <a:cubicBezTo>
                  <a:pt x="344490" y="90790"/>
                  <a:pt x="287340" y="57452"/>
                  <a:pt x="295277" y="66977"/>
                </a:cubicBezTo>
                <a:cubicBezTo>
                  <a:pt x="303214" y="76502"/>
                  <a:pt x="353485" y="118835"/>
                  <a:pt x="377827" y="143177"/>
                </a:cubicBezTo>
                <a:cubicBezTo>
                  <a:pt x="402169" y="167519"/>
                  <a:pt x="441327" y="214614"/>
                  <a:pt x="441327" y="213027"/>
                </a:cubicBezTo>
                <a:cubicBezTo>
                  <a:pt x="441327" y="211440"/>
                  <a:pt x="405873" y="163814"/>
                  <a:pt x="377827" y="133652"/>
                </a:cubicBezTo>
                <a:cubicBezTo>
                  <a:pt x="349781" y="103490"/>
                  <a:pt x="307977" y="47927"/>
                  <a:pt x="273052" y="32052"/>
                </a:cubicBezTo>
                <a:cubicBezTo>
                  <a:pt x="238127" y="16177"/>
                  <a:pt x="198969" y="43694"/>
                  <a:pt x="168277" y="38402"/>
                </a:cubicBezTo>
                <a:cubicBezTo>
                  <a:pt x="137585" y="33110"/>
                  <a:pt x="88902" y="302"/>
                  <a:pt x="88902" y="302"/>
                </a:cubicBezTo>
                <a:cubicBezTo>
                  <a:pt x="78848" y="-2344"/>
                  <a:pt x="119065" y="13002"/>
                  <a:pt x="107952" y="22527"/>
                </a:cubicBezTo>
                <a:cubicBezTo>
                  <a:pt x="96840" y="32052"/>
                  <a:pt x="24873" y="51102"/>
                  <a:pt x="22227" y="57452"/>
                </a:cubicBezTo>
                <a:cubicBezTo>
                  <a:pt x="19581" y="63802"/>
                  <a:pt x="96310" y="45810"/>
                  <a:pt x="92077" y="60627"/>
                </a:cubicBezTo>
                <a:cubicBezTo>
                  <a:pt x="87844" y="75444"/>
                  <a:pt x="-527" y="171223"/>
                  <a:pt x="2" y="171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34058F6-62F8-2E24-AF0E-C51B939E3560}"/>
              </a:ext>
            </a:extLst>
          </p:cNvPr>
          <p:cNvSpPr/>
          <p:nvPr/>
        </p:nvSpPr>
        <p:spPr>
          <a:xfrm>
            <a:off x="4883040" y="2190549"/>
            <a:ext cx="120903" cy="155819"/>
          </a:xfrm>
          <a:custGeom>
            <a:avLst/>
            <a:gdLst>
              <a:gd name="connsiteX0" fmla="*/ 110 w 120903"/>
              <a:gd name="connsiteY0" fmla="*/ 201 h 155819"/>
              <a:gd name="connsiteX1" fmla="*/ 28685 w 120903"/>
              <a:gd name="connsiteY1" fmla="*/ 82751 h 155819"/>
              <a:gd name="connsiteX2" fmla="*/ 85835 w 120903"/>
              <a:gd name="connsiteY2" fmla="*/ 139901 h 155819"/>
              <a:gd name="connsiteX3" fmla="*/ 120760 w 120903"/>
              <a:gd name="connsiteY3" fmla="*/ 155776 h 155819"/>
              <a:gd name="connsiteX4" fmla="*/ 73135 w 120903"/>
              <a:gd name="connsiteY4" fmla="*/ 136726 h 155819"/>
              <a:gd name="connsiteX5" fmla="*/ 22335 w 120903"/>
              <a:gd name="connsiteY5" fmla="*/ 111326 h 155819"/>
              <a:gd name="connsiteX6" fmla="*/ 38210 w 120903"/>
              <a:gd name="connsiteY6" fmla="*/ 108151 h 155819"/>
              <a:gd name="connsiteX7" fmla="*/ 110 w 120903"/>
              <a:gd name="connsiteY7" fmla="*/ 201 h 15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903" h="155819">
                <a:moveTo>
                  <a:pt x="110" y="201"/>
                </a:moveTo>
                <a:cubicBezTo>
                  <a:pt x="-1477" y="-4032"/>
                  <a:pt x="14398" y="59468"/>
                  <a:pt x="28685" y="82751"/>
                </a:cubicBezTo>
                <a:cubicBezTo>
                  <a:pt x="42972" y="106034"/>
                  <a:pt x="70489" y="127730"/>
                  <a:pt x="85835" y="139901"/>
                </a:cubicBezTo>
                <a:cubicBezTo>
                  <a:pt x="101181" y="152072"/>
                  <a:pt x="122877" y="156305"/>
                  <a:pt x="120760" y="155776"/>
                </a:cubicBezTo>
                <a:cubicBezTo>
                  <a:pt x="118643" y="155247"/>
                  <a:pt x="89539" y="144134"/>
                  <a:pt x="73135" y="136726"/>
                </a:cubicBezTo>
                <a:cubicBezTo>
                  <a:pt x="56731" y="129318"/>
                  <a:pt x="22335" y="111326"/>
                  <a:pt x="22335" y="111326"/>
                </a:cubicBezTo>
                <a:cubicBezTo>
                  <a:pt x="16514" y="106564"/>
                  <a:pt x="41914" y="121909"/>
                  <a:pt x="38210" y="108151"/>
                </a:cubicBezTo>
                <a:cubicBezTo>
                  <a:pt x="34506" y="94393"/>
                  <a:pt x="1697" y="4434"/>
                  <a:pt x="110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36B860C-69D5-1A5D-5FDA-86972E09428A}"/>
              </a:ext>
            </a:extLst>
          </p:cNvPr>
          <p:cNvSpPr/>
          <p:nvPr/>
        </p:nvSpPr>
        <p:spPr>
          <a:xfrm>
            <a:off x="4619498" y="2168478"/>
            <a:ext cx="340741" cy="223796"/>
          </a:xfrm>
          <a:custGeom>
            <a:avLst/>
            <a:gdLst>
              <a:gd name="connsiteX0" fmla="*/ 12827 w 340741"/>
              <a:gd name="connsiteY0" fmla="*/ 47 h 223796"/>
              <a:gd name="connsiteX1" fmla="*/ 3302 w 340741"/>
              <a:gd name="connsiteY1" fmla="*/ 95297 h 223796"/>
              <a:gd name="connsiteX2" fmla="*/ 38227 w 340741"/>
              <a:gd name="connsiteY2" fmla="*/ 165147 h 223796"/>
              <a:gd name="connsiteX3" fmla="*/ 19177 w 340741"/>
              <a:gd name="connsiteY3" fmla="*/ 142922 h 223796"/>
              <a:gd name="connsiteX4" fmla="*/ 146177 w 340741"/>
              <a:gd name="connsiteY4" fmla="*/ 193722 h 223796"/>
              <a:gd name="connsiteX5" fmla="*/ 225552 w 340741"/>
              <a:gd name="connsiteY5" fmla="*/ 181022 h 223796"/>
              <a:gd name="connsiteX6" fmla="*/ 339852 w 340741"/>
              <a:gd name="connsiteY6" fmla="*/ 190547 h 223796"/>
              <a:gd name="connsiteX7" fmla="*/ 270002 w 340741"/>
              <a:gd name="connsiteY7" fmla="*/ 196897 h 223796"/>
              <a:gd name="connsiteX8" fmla="*/ 117602 w 340741"/>
              <a:gd name="connsiteY8" fmla="*/ 203247 h 223796"/>
              <a:gd name="connsiteX9" fmla="*/ 98552 w 340741"/>
              <a:gd name="connsiteY9" fmla="*/ 222297 h 223796"/>
              <a:gd name="connsiteX10" fmla="*/ 31877 w 340741"/>
              <a:gd name="connsiteY10" fmla="*/ 158797 h 223796"/>
              <a:gd name="connsiteX11" fmla="*/ 127 w 340741"/>
              <a:gd name="connsiteY11" fmla="*/ 107997 h 223796"/>
              <a:gd name="connsiteX12" fmla="*/ 12827 w 340741"/>
              <a:gd name="connsiteY12" fmla="*/ 47 h 22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741" h="223796">
                <a:moveTo>
                  <a:pt x="12827" y="47"/>
                </a:moveTo>
                <a:cubicBezTo>
                  <a:pt x="13356" y="-2070"/>
                  <a:pt x="-931" y="67780"/>
                  <a:pt x="3302" y="95297"/>
                </a:cubicBezTo>
                <a:cubicBezTo>
                  <a:pt x="7535" y="122814"/>
                  <a:pt x="35581" y="157210"/>
                  <a:pt x="38227" y="165147"/>
                </a:cubicBezTo>
                <a:cubicBezTo>
                  <a:pt x="40873" y="173084"/>
                  <a:pt x="1185" y="138160"/>
                  <a:pt x="19177" y="142922"/>
                </a:cubicBezTo>
                <a:cubicBezTo>
                  <a:pt x="37169" y="147685"/>
                  <a:pt x="111781" y="187372"/>
                  <a:pt x="146177" y="193722"/>
                </a:cubicBezTo>
                <a:cubicBezTo>
                  <a:pt x="180573" y="200072"/>
                  <a:pt x="193273" y="181551"/>
                  <a:pt x="225552" y="181022"/>
                </a:cubicBezTo>
                <a:cubicBezTo>
                  <a:pt x="257831" y="180493"/>
                  <a:pt x="332444" y="187901"/>
                  <a:pt x="339852" y="190547"/>
                </a:cubicBezTo>
                <a:cubicBezTo>
                  <a:pt x="347260" y="193193"/>
                  <a:pt x="307044" y="194780"/>
                  <a:pt x="270002" y="196897"/>
                </a:cubicBezTo>
                <a:cubicBezTo>
                  <a:pt x="232960" y="199014"/>
                  <a:pt x="117602" y="203247"/>
                  <a:pt x="117602" y="203247"/>
                </a:cubicBezTo>
                <a:cubicBezTo>
                  <a:pt x="89027" y="207480"/>
                  <a:pt x="112839" y="229705"/>
                  <a:pt x="98552" y="222297"/>
                </a:cubicBezTo>
                <a:cubicBezTo>
                  <a:pt x="84265" y="214889"/>
                  <a:pt x="48281" y="177847"/>
                  <a:pt x="31877" y="158797"/>
                </a:cubicBezTo>
                <a:cubicBezTo>
                  <a:pt x="15473" y="139747"/>
                  <a:pt x="1714" y="133397"/>
                  <a:pt x="127" y="107997"/>
                </a:cubicBezTo>
                <a:cubicBezTo>
                  <a:pt x="-1461" y="82597"/>
                  <a:pt x="12298" y="2164"/>
                  <a:pt x="12827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34EF30F1-916E-7A42-1B28-F35647B71997}"/>
              </a:ext>
            </a:extLst>
          </p:cNvPr>
          <p:cNvSpPr/>
          <p:nvPr/>
        </p:nvSpPr>
        <p:spPr>
          <a:xfrm>
            <a:off x="4606248" y="2159315"/>
            <a:ext cx="264925" cy="164800"/>
          </a:xfrm>
          <a:custGeom>
            <a:avLst/>
            <a:gdLst>
              <a:gd name="connsiteX0" fmla="*/ 3852 w 264925"/>
              <a:gd name="connsiteY0" fmla="*/ 2860 h 164800"/>
              <a:gd name="connsiteX1" fmla="*/ 76877 w 264925"/>
              <a:gd name="connsiteY1" fmla="*/ 31435 h 164800"/>
              <a:gd name="connsiteX2" fmla="*/ 114977 w 264925"/>
              <a:gd name="connsiteY2" fmla="*/ 120335 h 164800"/>
              <a:gd name="connsiteX3" fmla="*/ 175302 w 264925"/>
              <a:gd name="connsiteY3" fmla="*/ 145735 h 164800"/>
              <a:gd name="connsiteX4" fmla="*/ 207052 w 264925"/>
              <a:gd name="connsiteY4" fmla="*/ 164785 h 164800"/>
              <a:gd name="connsiteX5" fmla="*/ 137202 w 264925"/>
              <a:gd name="connsiteY5" fmla="*/ 148910 h 164800"/>
              <a:gd name="connsiteX6" fmla="*/ 232452 w 264925"/>
              <a:gd name="connsiteY6" fmla="*/ 145735 h 164800"/>
              <a:gd name="connsiteX7" fmla="*/ 264202 w 264925"/>
              <a:gd name="connsiteY7" fmla="*/ 37785 h 164800"/>
              <a:gd name="connsiteX8" fmla="*/ 207052 w 264925"/>
              <a:gd name="connsiteY8" fmla="*/ 6035 h 164800"/>
              <a:gd name="connsiteX9" fmla="*/ 3852 w 264925"/>
              <a:gd name="connsiteY9" fmla="*/ 2860 h 16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4925" h="164800">
                <a:moveTo>
                  <a:pt x="3852" y="2860"/>
                </a:moveTo>
                <a:cubicBezTo>
                  <a:pt x="-17844" y="7093"/>
                  <a:pt x="58356" y="11856"/>
                  <a:pt x="76877" y="31435"/>
                </a:cubicBezTo>
                <a:cubicBezTo>
                  <a:pt x="95398" y="51014"/>
                  <a:pt x="98573" y="101285"/>
                  <a:pt x="114977" y="120335"/>
                </a:cubicBezTo>
                <a:cubicBezTo>
                  <a:pt x="131381" y="139385"/>
                  <a:pt x="159956" y="138327"/>
                  <a:pt x="175302" y="145735"/>
                </a:cubicBezTo>
                <a:cubicBezTo>
                  <a:pt x="190648" y="153143"/>
                  <a:pt x="213402" y="164256"/>
                  <a:pt x="207052" y="164785"/>
                </a:cubicBezTo>
                <a:cubicBezTo>
                  <a:pt x="200702" y="165314"/>
                  <a:pt x="132969" y="152085"/>
                  <a:pt x="137202" y="148910"/>
                </a:cubicBezTo>
                <a:cubicBezTo>
                  <a:pt x="141435" y="145735"/>
                  <a:pt x="211285" y="164256"/>
                  <a:pt x="232452" y="145735"/>
                </a:cubicBezTo>
                <a:cubicBezTo>
                  <a:pt x="253619" y="127214"/>
                  <a:pt x="268435" y="61068"/>
                  <a:pt x="264202" y="37785"/>
                </a:cubicBezTo>
                <a:cubicBezTo>
                  <a:pt x="259969" y="14502"/>
                  <a:pt x="245152" y="13443"/>
                  <a:pt x="207052" y="6035"/>
                </a:cubicBezTo>
                <a:cubicBezTo>
                  <a:pt x="168952" y="-1373"/>
                  <a:pt x="25548" y="-1373"/>
                  <a:pt x="3852" y="28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54B49A3-00C3-6AC0-DB46-1E645FAF9718}"/>
              </a:ext>
            </a:extLst>
          </p:cNvPr>
          <p:cNvSpPr/>
          <p:nvPr/>
        </p:nvSpPr>
        <p:spPr>
          <a:xfrm>
            <a:off x="4460586" y="2059590"/>
            <a:ext cx="143616" cy="366465"/>
          </a:xfrm>
          <a:custGeom>
            <a:avLst/>
            <a:gdLst>
              <a:gd name="connsiteX0" fmla="*/ 114589 w 143616"/>
              <a:gd name="connsiteY0" fmla="*/ 985 h 366465"/>
              <a:gd name="connsiteX1" fmla="*/ 130464 w 143616"/>
              <a:gd name="connsiteY1" fmla="*/ 112110 h 366465"/>
              <a:gd name="connsiteX2" fmla="*/ 111414 w 143616"/>
              <a:gd name="connsiteY2" fmla="*/ 220060 h 366465"/>
              <a:gd name="connsiteX3" fmla="*/ 143164 w 143616"/>
              <a:gd name="connsiteY3" fmla="*/ 204185 h 366465"/>
              <a:gd name="connsiteX4" fmla="*/ 82839 w 143616"/>
              <a:gd name="connsiteY4" fmla="*/ 308960 h 366465"/>
              <a:gd name="connsiteX5" fmla="*/ 47914 w 143616"/>
              <a:gd name="connsiteY5" fmla="*/ 366110 h 366465"/>
              <a:gd name="connsiteX6" fmla="*/ 95539 w 143616"/>
              <a:gd name="connsiteY6" fmla="*/ 283560 h 366465"/>
              <a:gd name="connsiteX7" fmla="*/ 79664 w 143616"/>
              <a:gd name="connsiteY7" fmla="*/ 226410 h 366465"/>
              <a:gd name="connsiteX8" fmla="*/ 289 w 143616"/>
              <a:gd name="connsiteY8" fmla="*/ 127985 h 366465"/>
              <a:gd name="connsiteX9" fmla="*/ 111414 w 143616"/>
              <a:gd name="connsiteY9" fmla="*/ 235935 h 366465"/>
              <a:gd name="connsiteX10" fmla="*/ 120939 w 143616"/>
              <a:gd name="connsiteY10" fmla="*/ 178785 h 366465"/>
              <a:gd name="connsiteX11" fmla="*/ 114589 w 143616"/>
              <a:gd name="connsiteY11" fmla="*/ 985 h 36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616" h="366465">
                <a:moveTo>
                  <a:pt x="114589" y="985"/>
                </a:moveTo>
                <a:cubicBezTo>
                  <a:pt x="116176" y="-10127"/>
                  <a:pt x="130993" y="75598"/>
                  <a:pt x="130464" y="112110"/>
                </a:cubicBezTo>
                <a:cubicBezTo>
                  <a:pt x="129935" y="148622"/>
                  <a:pt x="109297" y="204714"/>
                  <a:pt x="111414" y="220060"/>
                </a:cubicBezTo>
                <a:cubicBezTo>
                  <a:pt x="113531" y="235406"/>
                  <a:pt x="147927" y="189368"/>
                  <a:pt x="143164" y="204185"/>
                </a:cubicBezTo>
                <a:cubicBezTo>
                  <a:pt x="138401" y="219002"/>
                  <a:pt x="98714" y="281973"/>
                  <a:pt x="82839" y="308960"/>
                </a:cubicBezTo>
                <a:cubicBezTo>
                  <a:pt x="66964" y="335948"/>
                  <a:pt x="45797" y="370343"/>
                  <a:pt x="47914" y="366110"/>
                </a:cubicBezTo>
                <a:cubicBezTo>
                  <a:pt x="50031" y="361877"/>
                  <a:pt x="90247" y="306843"/>
                  <a:pt x="95539" y="283560"/>
                </a:cubicBezTo>
                <a:cubicBezTo>
                  <a:pt x="100831" y="260277"/>
                  <a:pt x="95539" y="252339"/>
                  <a:pt x="79664" y="226410"/>
                </a:cubicBezTo>
                <a:cubicBezTo>
                  <a:pt x="63789" y="200481"/>
                  <a:pt x="-5003" y="126398"/>
                  <a:pt x="289" y="127985"/>
                </a:cubicBezTo>
                <a:cubicBezTo>
                  <a:pt x="5581" y="129572"/>
                  <a:pt x="91306" y="227468"/>
                  <a:pt x="111414" y="235935"/>
                </a:cubicBezTo>
                <a:cubicBezTo>
                  <a:pt x="131522" y="244402"/>
                  <a:pt x="120939" y="211593"/>
                  <a:pt x="120939" y="178785"/>
                </a:cubicBezTo>
                <a:cubicBezTo>
                  <a:pt x="120939" y="145977"/>
                  <a:pt x="113002" y="12097"/>
                  <a:pt x="114589" y="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3F45635-DE44-12ED-DB40-9008D8455A56}"/>
              </a:ext>
            </a:extLst>
          </p:cNvPr>
          <p:cNvSpPr/>
          <p:nvPr/>
        </p:nvSpPr>
        <p:spPr>
          <a:xfrm>
            <a:off x="4457642" y="2081188"/>
            <a:ext cx="80111" cy="182721"/>
          </a:xfrm>
          <a:custGeom>
            <a:avLst/>
            <a:gdLst>
              <a:gd name="connsiteX0" fmla="*/ 69908 w 80111"/>
              <a:gd name="connsiteY0" fmla="*/ 1612 h 182721"/>
              <a:gd name="connsiteX1" fmla="*/ 60383 w 80111"/>
              <a:gd name="connsiteY1" fmla="*/ 96862 h 182721"/>
              <a:gd name="connsiteX2" fmla="*/ 63558 w 80111"/>
              <a:gd name="connsiteY2" fmla="*/ 150837 h 182721"/>
              <a:gd name="connsiteX3" fmla="*/ 58 w 80111"/>
              <a:gd name="connsiteY3" fmla="*/ 58762 h 182721"/>
              <a:gd name="connsiteX4" fmla="*/ 76258 w 80111"/>
              <a:gd name="connsiteY4" fmla="*/ 182587 h 182721"/>
              <a:gd name="connsiteX5" fmla="*/ 69908 w 80111"/>
              <a:gd name="connsiteY5" fmla="*/ 1612 h 18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11" h="182721">
                <a:moveTo>
                  <a:pt x="69908" y="1612"/>
                </a:moveTo>
                <a:cubicBezTo>
                  <a:pt x="67262" y="-12675"/>
                  <a:pt x="61441" y="71991"/>
                  <a:pt x="60383" y="96862"/>
                </a:cubicBezTo>
                <a:cubicBezTo>
                  <a:pt x="59325" y="121733"/>
                  <a:pt x="73612" y="157187"/>
                  <a:pt x="63558" y="150837"/>
                </a:cubicBezTo>
                <a:cubicBezTo>
                  <a:pt x="53504" y="144487"/>
                  <a:pt x="-2059" y="53470"/>
                  <a:pt x="58" y="58762"/>
                </a:cubicBezTo>
                <a:cubicBezTo>
                  <a:pt x="2175" y="64054"/>
                  <a:pt x="65675" y="187350"/>
                  <a:pt x="76258" y="182587"/>
                </a:cubicBezTo>
                <a:cubicBezTo>
                  <a:pt x="86841" y="177825"/>
                  <a:pt x="72554" y="15899"/>
                  <a:pt x="69908" y="1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F02C317D-5124-5B55-F8B5-538FBF3983B2}"/>
              </a:ext>
            </a:extLst>
          </p:cNvPr>
          <p:cNvSpPr/>
          <p:nvPr/>
        </p:nvSpPr>
        <p:spPr>
          <a:xfrm>
            <a:off x="4505273" y="2337420"/>
            <a:ext cx="439734" cy="138377"/>
          </a:xfrm>
          <a:custGeom>
            <a:avLst/>
            <a:gdLst>
              <a:gd name="connsiteX0" fmla="*/ 52 w 439734"/>
              <a:gd name="connsiteY0" fmla="*/ 75580 h 138377"/>
              <a:gd name="connsiteX1" fmla="*/ 127052 w 439734"/>
              <a:gd name="connsiteY1" fmla="*/ 50180 h 138377"/>
              <a:gd name="connsiteX2" fmla="*/ 82602 w 439734"/>
              <a:gd name="connsiteY2" fmla="*/ 2555 h 138377"/>
              <a:gd name="connsiteX3" fmla="*/ 292152 w 439734"/>
              <a:gd name="connsiteY3" fmla="*/ 135905 h 138377"/>
              <a:gd name="connsiteX4" fmla="*/ 225477 w 439734"/>
              <a:gd name="connsiteY4" fmla="*/ 88280 h 138377"/>
              <a:gd name="connsiteX5" fmla="*/ 371527 w 439734"/>
              <a:gd name="connsiteY5" fmla="*/ 75580 h 138377"/>
              <a:gd name="connsiteX6" fmla="*/ 435027 w 439734"/>
              <a:gd name="connsiteY6" fmla="*/ 66055 h 138377"/>
              <a:gd name="connsiteX7" fmla="*/ 250877 w 439734"/>
              <a:gd name="connsiteY7" fmla="*/ 53355 h 138377"/>
              <a:gd name="connsiteX8" fmla="*/ 387402 w 439734"/>
              <a:gd name="connsiteY8" fmla="*/ 66055 h 138377"/>
              <a:gd name="connsiteX9" fmla="*/ 200077 w 439734"/>
              <a:gd name="connsiteY9" fmla="*/ 69230 h 138377"/>
              <a:gd name="connsiteX10" fmla="*/ 85777 w 439734"/>
              <a:gd name="connsiteY10" fmla="*/ 8905 h 138377"/>
              <a:gd name="connsiteX11" fmla="*/ 111177 w 439734"/>
              <a:gd name="connsiteY11" fmla="*/ 37480 h 138377"/>
              <a:gd name="connsiteX12" fmla="*/ 52 w 439734"/>
              <a:gd name="connsiteY12" fmla="*/ 75580 h 13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9734" h="138377">
                <a:moveTo>
                  <a:pt x="52" y="75580"/>
                </a:moveTo>
                <a:cubicBezTo>
                  <a:pt x="2698" y="77697"/>
                  <a:pt x="113294" y="62351"/>
                  <a:pt x="127052" y="50180"/>
                </a:cubicBezTo>
                <a:cubicBezTo>
                  <a:pt x="140810" y="38009"/>
                  <a:pt x="55085" y="-11733"/>
                  <a:pt x="82602" y="2555"/>
                </a:cubicBezTo>
                <a:cubicBezTo>
                  <a:pt x="110119" y="16842"/>
                  <a:pt x="268340" y="121618"/>
                  <a:pt x="292152" y="135905"/>
                </a:cubicBezTo>
                <a:cubicBezTo>
                  <a:pt x="315964" y="150192"/>
                  <a:pt x="212248" y="98334"/>
                  <a:pt x="225477" y="88280"/>
                </a:cubicBezTo>
                <a:cubicBezTo>
                  <a:pt x="238706" y="78226"/>
                  <a:pt x="336602" y="79284"/>
                  <a:pt x="371527" y="75580"/>
                </a:cubicBezTo>
                <a:cubicBezTo>
                  <a:pt x="406452" y="71876"/>
                  <a:pt x="455135" y="69759"/>
                  <a:pt x="435027" y="66055"/>
                </a:cubicBezTo>
                <a:cubicBezTo>
                  <a:pt x="414919" y="62351"/>
                  <a:pt x="258814" y="53355"/>
                  <a:pt x="250877" y="53355"/>
                </a:cubicBezTo>
                <a:cubicBezTo>
                  <a:pt x="242940" y="53355"/>
                  <a:pt x="395869" y="63409"/>
                  <a:pt x="387402" y="66055"/>
                </a:cubicBezTo>
                <a:cubicBezTo>
                  <a:pt x="378935" y="68701"/>
                  <a:pt x="250348" y="78755"/>
                  <a:pt x="200077" y="69230"/>
                </a:cubicBezTo>
                <a:cubicBezTo>
                  <a:pt x="149806" y="59705"/>
                  <a:pt x="100594" y="14197"/>
                  <a:pt x="85777" y="8905"/>
                </a:cubicBezTo>
                <a:cubicBezTo>
                  <a:pt x="70960" y="3613"/>
                  <a:pt x="126523" y="28484"/>
                  <a:pt x="111177" y="37480"/>
                </a:cubicBezTo>
                <a:cubicBezTo>
                  <a:pt x="95831" y="46476"/>
                  <a:pt x="-2594" y="73463"/>
                  <a:pt x="52" y="75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688E6B2C-FE7C-3A8E-E6AB-EDCACBA26B2B}"/>
              </a:ext>
            </a:extLst>
          </p:cNvPr>
          <p:cNvSpPr/>
          <p:nvPr/>
        </p:nvSpPr>
        <p:spPr>
          <a:xfrm>
            <a:off x="5219519" y="2111107"/>
            <a:ext cx="104995" cy="607775"/>
          </a:xfrm>
          <a:custGeom>
            <a:avLst/>
            <a:gdLst>
              <a:gd name="connsiteX0" fmla="*/ 104956 w 104995"/>
              <a:gd name="connsiteY0" fmla="*/ 268 h 607775"/>
              <a:gd name="connsiteX1" fmla="*/ 57331 w 104995"/>
              <a:gd name="connsiteY1" fmla="*/ 111393 h 607775"/>
              <a:gd name="connsiteX2" fmla="*/ 92256 w 104995"/>
              <a:gd name="connsiteY2" fmla="*/ 235218 h 607775"/>
              <a:gd name="connsiteX3" fmla="*/ 63681 w 104995"/>
              <a:gd name="connsiteY3" fmla="*/ 222518 h 607775"/>
              <a:gd name="connsiteX4" fmla="*/ 54156 w 104995"/>
              <a:gd name="connsiteY4" fmla="*/ 349518 h 607775"/>
              <a:gd name="connsiteX5" fmla="*/ 25581 w 104995"/>
              <a:gd name="connsiteY5" fmla="*/ 438418 h 607775"/>
              <a:gd name="connsiteX6" fmla="*/ 35106 w 104995"/>
              <a:gd name="connsiteY6" fmla="*/ 546368 h 607775"/>
              <a:gd name="connsiteX7" fmla="*/ 9706 w 104995"/>
              <a:gd name="connsiteY7" fmla="*/ 555893 h 607775"/>
              <a:gd name="connsiteX8" fmla="*/ 50981 w 104995"/>
              <a:gd name="connsiteY8" fmla="*/ 606693 h 607775"/>
              <a:gd name="connsiteX9" fmla="*/ 181 w 104995"/>
              <a:gd name="connsiteY9" fmla="*/ 501918 h 607775"/>
              <a:gd name="connsiteX10" fmla="*/ 35106 w 104995"/>
              <a:gd name="connsiteY10" fmla="*/ 298718 h 607775"/>
              <a:gd name="connsiteX11" fmla="*/ 63681 w 104995"/>
              <a:gd name="connsiteY11" fmla="*/ 260618 h 607775"/>
              <a:gd name="connsiteX12" fmla="*/ 181 w 104995"/>
              <a:gd name="connsiteY12" fmla="*/ 101868 h 607775"/>
              <a:gd name="connsiteX13" fmla="*/ 57331 w 104995"/>
              <a:gd name="connsiteY13" fmla="*/ 181243 h 607775"/>
              <a:gd name="connsiteX14" fmla="*/ 47806 w 104995"/>
              <a:gd name="connsiteY14" fmla="*/ 82818 h 607775"/>
              <a:gd name="connsiteX15" fmla="*/ 104956 w 104995"/>
              <a:gd name="connsiteY15" fmla="*/ 268 h 60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95" h="607775">
                <a:moveTo>
                  <a:pt x="104956" y="268"/>
                </a:moveTo>
                <a:cubicBezTo>
                  <a:pt x="106543" y="5030"/>
                  <a:pt x="59448" y="72235"/>
                  <a:pt x="57331" y="111393"/>
                </a:cubicBezTo>
                <a:cubicBezTo>
                  <a:pt x="55214" y="150551"/>
                  <a:pt x="91198" y="216697"/>
                  <a:pt x="92256" y="235218"/>
                </a:cubicBezTo>
                <a:cubicBezTo>
                  <a:pt x="93314" y="253739"/>
                  <a:pt x="70031" y="203468"/>
                  <a:pt x="63681" y="222518"/>
                </a:cubicBezTo>
                <a:cubicBezTo>
                  <a:pt x="57331" y="241568"/>
                  <a:pt x="60506" y="313535"/>
                  <a:pt x="54156" y="349518"/>
                </a:cubicBezTo>
                <a:cubicBezTo>
                  <a:pt x="47806" y="385501"/>
                  <a:pt x="28756" y="405610"/>
                  <a:pt x="25581" y="438418"/>
                </a:cubicBezTo>
                <a:cubicBezTo>
                  <a:pt x="22406" y="471226"/>
                  <a:pt x="37752" y="526789"/>
                  <a:pt x="35106" y="546368"/>
                </a:cubicBezTo>
                <a:cubicBezTo>
                  <a:pt x="32460" y="565947"/>
                  <a:pt x="7060" y="545839"/>
                  <a:pt x="9706" y="555893"/>
                </a:cubicBezTo>
                <a:cubicBezTo>
                  <a:pt x="12352" y="565947"/>
                  <a:pt x="52568" y="615689"/>
                  <a:pt x="50981" y="606693"/>
                </a:cubicBezTo>
                <a:cubicBezTo>
                  <a:pt x="49394" y="597697"/>
                  <a:pt x="2827" y="553247"/>
                  <a:pt x="181" y="501918"/>
                </a:cubicBezTo>
                <a:cubicBezTo>
                  <a:pt x="-2465" y="450589"/>
                  <a:pt x="24523" y="338935"/>
                  <a:pt x="35106" y="298718"/>
                </a:cubicBezTo>
                <a:cubicBezTo>
                  <a:pt x="45689" y="258501"/>
                  <a:pt x="69502" y="293426"/>
                  <a:pt x="63681" y="260618"/>
                </a:cubicBezTo>
                <a:cubicBezTo>
                  <a:pt x="57860" y="227810"/>
                  <a:pt x="1239" y="115097"/>
                  <a:pt x="181" y="101868"/>
                </a:cubicBezTo>
                <a:cubicBezTo>
                  <a:pt x="-877" y="88639"/>
                  <a:pt x="49393" y="184418"/>
                  <a:pt x="57331" y="181243"/>
                </a:cubicBezTo>
                <a:cubicBezTo>
                  <a:pt x="65269" y="178068"/>
                  <a:pt x="39869" y="110334"/>
                  <a:pt x="47806" y="82818"/>
                </a:cubicBezTo>
                <a:cubicBezTo>
                  <a:pt x="55743" y="55302"/>
                  <a:pt x="103369" y="-4494"/>
                  <a:pt x="104956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19B488A6-D2DB-B2CE-8223-FC9DC1F9F460}"/>
              </a:ext>
            </a:extLst>
          </p:cNvPr>
          <p:cNvSpPr/>
          <p:nvPr/>
        </p:nvSpPr>
        <p:spPr>
          <a:xfrm>
            <a:off x="5112891" y="2028450"/>
            <a:ext cx="85527" cy="521885"/>
          </a:xfrm>
          <a:custGeom>
            <a:avLst/>
            <a:gdLst>
              <a:gd name="connsiteX0" fmla="*/ 81409 w 85527"/>
              <a:gd name="connsiteY0" fmla="*/ 375 h 521885"/>
              <a:gd name="connsiteX1" fmla="*/ 78234 w 85527"/>
              <a:gd name="connsiteY1" fmla="*/ 143250 h 521885"/>
              <a:gd name="connsiteX2" fmla="*/ 2034 w 85527"/>
              <a:gd name="connsiteY2" fmla="*/ 276600 h 521885"/>
              <a:gd name="connsiteX3" fmla="*/ 24259 w 85527"/>
              <a:gd name="connsiteY3" fmla="*/ 254375 h 521885"/>
              <a:gd name="connsiteX4" fmla="*/ 49659 w 85527"/>
              <a:gd name="connsiteY4" fmla="*/ 352800 h 521885"/>
              <a:gd name="connsiteX5" fmla="*/ 56009 w 85527"/>
              <a:gd name="connsiteY5" fmla="*/ 521075 h 521885"/>
              <a:gd name="connsiteX6" fmla="*/ 56009 w 85527"/>
              <a:gd name="connsiteY6" fmla="*/ 409950 h 521885"/>
              <a:gd name="connsiteX7" fmla="*/ 33784 w 85527"/>
              <a:gd name="connsiteY7" fmla="*/ 257550 h 521885"/>
              <a:gd name="connsiteX8" fmla="*/ 81409 w 85527"/>
              <a:gd name="connsiteY8" fmla="*/ 187700 h 521885"/>
              <a:gd name="connsiteX9" fmla="*/ 81409 w 85527"/>
              <a:gd name="connsiteY9" fmla="*/ 375 h 52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527" h="521885">
                <a:moveTo>
                  <a:pt x="81409" y="375"/>
                </a:moveTo>
                <a:cubicBezTo>
                  <a:pt x="80880" y="-7033"/>
                  <a:pt x="91463" y="97212"/>
                  <a:pt x="78234" y="143250"/>
                </a:cubicBezTo>
                <a:cubicBezTo>
                  <a:pt x="65005" y="189288"/>
                  <a:pt x="11030" y="258079"/>
                  <a:pt x="2034" y="276600"/>
                </a:cubicBezTo>
                <a:cubicBezTo>
                  <a:pt x="-6962" y="295121"/>
                  <a:pt x="16322" y="241675"/>
                  <a:pt x="24259" y="254375"/>
                </a:cubicBezTo>
                <a:cubicBezTo>
                  <a:pt x="32196" y="267075"/>
                  <a:pt x="44367" y="308350"/>
                  <a:pt x="49659" y="352800"/>
                </a:cubicBezTo>
                <a:cubicBezTo>
                  <a:pt x="54951" y="397250"/>
                  <a:pt x="54951" y="511550"/>
                  <a:pt x="56009" y="521075"/>
                </a:cubicBezTo>
                <a:cubicBezTo>
                  <a:pt x="57067" y="530600"/>
                  <a:pt x="59713" y="453871"/>
                  <a:pt x="56009" y="409950"/>
                </a:cubicBezTo>
                <a:cubicBezTo>
                  <a:pt x="52305" y="366029"/>
                  <a:pt x="29551" y="294592"/>
                  <a:pt x="33784" y="257550"/>
                </a:cubicBezTo>
                <a:cubicBezTo>
                  <a:pt x="38017" y="220508"/>
                  <a:pt x="72413" y="226329"/>
                  <a:pt x="81409" y="187700"/>
                </a:cubicBezTo>
                <a:cubicBezTo>
                  <a:pt x="90405" y="149071"/>
                  <a:pt x="81938" y="7783"/>
                  <a:pt x="81409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14BE2381-6164-DC86-ACD6-00F5AC53AA4D}"/>
              </a:ext>
            </a:extLst>
          </p:cNvPr>
          <p:cNvSpPr/>
          <p:nvPr/>
        </p:nvSpPr>
        <p:spPr>
          <a:xfrm>
            <a:off x="5138064" y="2466237"/>
            <a:ext cx="84867" cy="399123"/>
          </a:xfrm>
          <a:custGeom>
            <a:avLst/>
            <a:gdLst>
              <a:gd name="connsiteX0" fmla="*/ 84811 w 84867"/>
              <a:gd name="connsiteY0" fmla="*/ 738 h 399123"/>
              <a:gd name="connsiteX1" fmla="*/ 27661 w 84867"/>
              <a:gd name="connsiteY1" fmla="*/ 184888 h 399123"/>
              <a:gd name="connsiteX2" fmla="*/ 75286 w 84867"/>
              <a:gd name="connsiteY2" fmla="*/ 388088 h 399123"/>
              <a:gd name="connsiteX3" fmla="*/ 59411 w 84867"/>
              <a:gd name="connsiteY3" fmla="*/ 356338 h 399123"/>
              <a:gd name="connsiteX4" fmla="*/ 2261 w 84867"/>
              <a:gd name="connsiteY4" fmla="*/ 222988 h 399123"/>
              <a:gd name="connsiteX5" fmla="*/ 11786 w 84867"/>
              <a:gd name="connsiteY5" fmla="*/ 248388 h 399123"/>
              <a:gd name="connsiteX6" fmla="*/ 14961 w 84867"/>
              <a:gd name="connsiteY6" fmla="*/ 124563 h 399123"/>
              <a:gd name="connsiteX7" fmla="*/ 84811 w 84867"/>
              <a:gd name="connsiteY7" fmla="*/ 738 h 39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67" h="399123">
                <a:moveTo>
                  <a:pt x="84811" y="738"/>
                </a:moveTo>
                <a:cubicBezTo>
                  <a:pt x="86928" y="10792"/>
                  <a:pt x="29248" y="120330"/>
                  <a:pt x="27661" y="184888"/>
                </a:cubicBezTo>
                <a:cubicBezTo>
                  <a:pt x="26074" y="249446"/>
                  <a:pt x="69994" y="359513"/>
                  <a:pt x="75286" y="388088"/>
                </a:cubicBezTo>
                <a:cubicBezTo>
                  <a:pt x="80578" y="416663"/>
                  <a:pt x="71582" y="383855"/>
                  <a:pt x="59411" y="356338"/>
                </a:cubicBezTo>
                <a:cubicBezTo>
                  <a:pt x="47240" y="328821"/>
                  <a:pt x="10198" y="240980"/>
                  <a:pt x="2261" y="222988"/>
                </a:cubicBezTo>
                <a:cubicBezTo>
                  <a:pt x="-5677" y="204996"/>
                  <a:pt x="9669" y="264792"/>
                  <a:pt x="11786" y="248388"/>
                </a:cubicBezTo>
                <a:cubicBezTo>
                  <a:pt x="13903" y="231984"/>
                  <a:pt x="3319" y="163192"/>
                  <a:pt x="14961" y="124563"/>
                </a:cubicBezTo>
                <a:cubicBezTo>
                  <a:pt x="26603" y="85934"/>
                  <a:pt x="82694" y="-9316"/>
                  <a:pt x="84811" y="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C9FC842F-DE99-E5FF-487A-3B3DABBACD44}"/>
              </a:ext>
            </a:extLst>
          </p:cNvPr>
          <p:cNvSpPr/>
          <p:nvPr/>
        </p:nvSpPr>
        <p:spPr>
          <a:xfrm>
            <a:off x="5111549" y="2558927"/>
            <a:ext cx="76516" cy="349473"/>
          </a:xfrm>
          <a:custGeom>
            <a:avLst/>
            <a:gdLst>
              <a:gd name="connsiteX0" fmla="*/ 35126 w 76516"/>
              <a:gd name="connsiteY0" fmla="*/ 123 h 349473"/>
              <a:gd name="connsiteX1" fmla="*/ 22426 w 76516"/>
              <a:gd name="connsiteY1" fmla="*/ 146173 h 349473"/>
              <a:gd name="connsiteX2" fmla="*/ 25601 w 76516"/>
              <a:gd name="connsiteY2" fmla="*/ 266823 h 349473"/>
              <a:gd name="connsiteX3" fmla="*/ 76401 w 76516"/>
              <a:gd name="connsiteY3" fmla="*/ 349373 h 349473"/>
              <a:gd name="connsiteX4" fmla="*/ 38301 w 76516"/>
              <a:gd name="connsiteY4" fmla="*/ 282698 h 349473"/>
              <a:gd name="connsiteX5" fmla="*/ 201 w 76516"/>
              <a:gd name="connsiteY5" fmla="*/ 235073 h 349473"/>
              <a:gd name="connsiteX6" fmla="*/ 22426 w 76516"/>
              <a:gd name="connsiteY6" fmla="*/ 117598 h 349473"/>
              <a:gd name="connsiteX7" fmla="*/ 3376 w 76516"/>
              <a:gd name="connsiteY7" fmla="*/ 171573 h 349473"/>
              <a:gd name="connsiteX8" fmla="*/ 35126 w 76516"/>
              <a:gd name="connsiteY8" fmla="*/ 123 h 34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516" h="349473">
                <a:moveTo>
                  <a:pt x="35126" y="123"/>
                </a:moveTo>
                <a:cubicBezTo>
                  <a:pt x="38301" y="-4110"/>
                  <a:pt x="24013" y="101723"/>
                  <a:pt x="22426" y="146173"/>
                </a:cubicBezTo>
                <a:cubicBezTo>
                  <a:pt x="20838" y="190623"/>
                  <a:pt x="16605" y="232956"/>
                  <a:pt x="25601" y="266823"/>
                </a:cubicBezTo>
                <a:cubicBezTo>
                  <a:pt x="34597" y="300690"/>
                  <a:pt x="74284" y="346727"/>
                  <a:pt x="76401" y="349373"/>
                </a:cubicBezTo>
                <a:cubicBezTo>
                  <a:pt x="78518" y="352019"/>
                  <a:pt x="51001" y="301748"/>
                  <a:pt x="38301" y="282698"/>
                </a:cubicBezTo>
                <a:cubicBezTo>
                  <a:pt x="25601" y="263648"/>
                  <a:pt x="2847" y="262590"/>
                  <a:pt x="201" y="235073"/>
                </a:cubicBezTo>
                <a:cubicBezTo>
                  <a:pt x="-2445" y="207556"/>
                  <a:pt x="21897" y="128181"/>
                  <a:pt x="22426" y="117598"/>
                </a:cubicBezTo>
                <a:cubicBezTo>
                  <a:pt x="22955" y="107015"/>
                  <a:pt x="2847" y="189035"/>
                  <a:pt x="3376" y="171573"/>
                </a:cubicBezTo>
                <a:cubicBezTo>
                  <a:pt x="3905" y="154111"/>
                  <a:pt x="31951" y="4356"/>
                  <a:pt x="35126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2C10911F-06C4-F6B5-40C6-12BA2362D4D4}"/>
              </a:ext>
            </a:extLst>
          </p:cNvPr>
          <p:cNvSpPr/>
          <p:nvPr/>
        </p:nvSpPr>
        <p:spPr>
          <a:xfrm>
            <a:off x="5177873" y="2755728"/>
            <a:ext cx="141228" cy="99777"/>
          </a:xfrm>
          <a:custGeom>
            <a:avLst/>
            <a:gdLst>
              <a:gd name="connsiteX0" fmla="*/ 60877 w 141228"/>
              <a:gd name="connsiteY0" fmla="*/ 172 h 99777"/>
              <a:gd name="connsiteX1" fmla="*/ 121202 w 141228"/>
              <a:gd name="connsiteY1" fmla="*/ 66847 h 99777"/>
              <a:gd name="connsiteX2" fmla="*/ 92627 w 141228"/>
              <a:gd name="connsiteY2" fmla="*/ 79547 h 99777"/>
              <a:gd name="connsiteX3" fmla="*/ 552 w 141228"/>
              <a:gd name="connsiteY3" fmla="*/ 98597 h 99777"/>
              <a:gd name="connsiteX4" fmla="*/ 140252 w 141228"/>
              <a:gd name="connsiteY4" fmla="*/ 89072 h 99777"/>
              <a:gd name="connsiteX5" fmla="*/ 60877 w 141228"/>
              <a:gd name="connsiteY5" fmla="*/ 172 h 9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228" h="99777">
                <a:moveTo>
                  <a:pt x="60877" y="172"/>
                </a:moveTo>
                <a:cubicBezTo>
                  <a:pt x="57702" y="-3532"/>
                  <a:pt x="115910" y="53618"/>
                  <a:pt x="121202" y="66847"/>
                </a:cubicBezTo>
                <a:cubicBezTo>
                  <a:pt x="126494" y="80076"/>
                  <a:pt x="112735" y="74255"/>
                  <a:pt x="92627" y="79547"/>
                </a:cubicBezTo>
                <a:cubicBezTo>
                  <a:pt x="72519" y="84839"/>
                  <a:pt x="-7386" y="97009"/>
                  <a:pt x="552" y="98597"/>
                </a:cubicBezTo>
                <a:cubicBezTo>
                  <a:pt x="8490" y="100185"/>
                  <a:pt x="129140" y="102301"/>
                  <a:pt x="140252" y="89072"/>
                </a:cubicBezTo>
                <a:cubicBezTo>
                  <a:pt x="151364" y="75843"/>
                  <a:pt x="64052" y="3876"/>
                  <a:pt x="60877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D29C9841-78D4-785C-E3E4-C6CAC297F91B}"/>
              </a:ext>
            </a:extLst>
          </p:cNvPr>
          <p:cNvSpPr/>
          <p:nvPr/>
        </p:nvSpPr>
        <p:spPr>
          <a:xfrm>
            <a:off x="5229086" y="2723871"/>
            <a:ext cx="225888" cy="219414"/>
          </a:xfrm>
          <a:custGeom>
            <a:avLst/>
            <a:gdLst>
              <a:gd name="connsiteX0" fmla="*/ 139 w 225888"/>
              <a:gd name="connsiteY0" fmla="*/ 219354 h 219414"/>
              <a:gd name="connsiteX1" fmla="*/ 104914 w 225888"/>
              <a:gd name="connsiteY1" fmla="*/ 114579 h 219414"/>
              <a:gd name="connsiteX2" fmla="*/ 89039 w 225888"/>
              <a:gd name="connsiteY2" fmla="*/ 82829 h 219414"/>
              <a:gd name="connsiteX3" fmla="*/ 225564 w 225888"/>
              <a:gd name="connsiteY3" fmla="*/ 127279 h 219414"/>
              <a:gd name="connsiteX4" fmla="*/ 127139 w 225888"/>
              <a:gd name="connsiteY4" fmla="*/ 82829 h 219414"/>
              <a:gd name="connsiteX5" fmla="*/ 130314 w 225888"/>
              <a:gd name="connsiteY5" fmla="*/ 279 h 219414"/>
              <a:gd name="connsiteX6" fmla="*/ 111264 w 225888"/>
              <a:gd name="connsiteY6" fmla="*/ 57429 h 219414"/>
              <a:gd name="connsiteX7" fmla="*/ 82689 w 225888"/>
              <a:gd name="connsiteY7" fmla="*/ 98704 h 219414"/>
              <a:gd name="connsiteX8" fmla="*/ 139 w 225888"/>
              <a:gd name="connsiteY8" fmla="*/ 219354 h 21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888" h="219414">
                <a:moveTo>
                  <a:pt x="139" y="219354"/>
                </a:moveTo>
                <a:cubicBezTo>
                  <a:pt x="3843" y="222000"/>
                  <a:pt x="90097" y="137333"/>
                  <a:pt x="104914" y="114579"/>
                </a:cubicBezTo>
                <a:cubicBezTo>
                  <a:pt x="119731" y="91825"/>
                  <a:pt x="68931" y="80712"/>
                  <a:pt x="89039" y="82829"/>
                </a:cubicBezTo>
                <a:cubicBezTo>
                  <a:pt x="109147" y="84946"/>
                  <a:pt x="219214" y="127279"/>
                  <a:pt x="225564" y="127279"/>
                </a:cubicBezTo>
                <a:cubicBezTo>
                  <a:pt x="231914" y="127279"/>
                  <a:pt x="143014" y="103996"/>
                  <a:pt x="127139" y="82829"/>
                </a:cubicBezTo>
                <a:cubicBezTo>
                  <a:pt x="111264" y="61662"/>
                  <a:pt x="132960" y="4512"/>
                  <a:pt x="130314" y="279"/>
                </a:cubicBezTo>
                <a:cubicBezTo>
                  <a:pt x="127668" y="-3954"/>
                  <a:pt x="119202" y="41025"/>
                  <a:pt x="111264" y="57429"/>
                </a:cubicBezTo>
                <a:cubicBezTo>
                  <a:pt x="103327" y="73833"/>
                  <a:pt x="98035" y="77008"/>
                  <a:pt x="82689" y="98704"/>
                </a:cubicBezTo>
                <a:cubicBezTo>
                  <a:pt x="67343" y="120400"/>
                  <a:pt x="-3565" y="216708"/>
                  <a:pt x="139" y="219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9101FD1D-BE04-51B4-4FFE-132E24B55A61}"/>
              </a:ext>
            </a:extLst>
          </p:cNvPr>
          <p:cNvSpPr/>
          <p:nvPr/>
        </p:nvSpPr>
        <p:spPr>
          <a:xfrm>
            <a:off x="4953471" y="2727325"/>
            <a:ext cx="213310" cy="142875"/>
          </a:xfrm>
          <a:custGeom>
            <a:avLst/>
            <a:gdLst>
              <a:gd name="connsiteX0" fmla="*/ 53504 w 213310"/>
              <a:gd name="connsiteY0" fmla="*/ 0 h 142875"/>
              <a:gd name="connsiteX1" fmla="*/ 28104 w 213310"/>
              <a:gd name="connsiteY1" fmla="*/ 95250 h 142875"/>
              <a:gd name="connsiteX2" fmla="*/ 97954 w 213310"/>
              <a:gd name="connsiteY2" fmla="*/ 101600 h 142875"/>
              <a:gd name="connsiteX3" fmla="*/ 9054 w 213310"/>
              <a:gd name="connsiteY3" fmla="*/ 142875 h 142875"/>
              <a:gd name="connsiteX4" fmla="*/ 212254 w 213310"/>
              <a:gd name="connsiteY4" fmla="*/ 101600 h 142875"/>
              <a:gd name="connsiteX5" fmla="*/ 85254 w 213310"/>
              <a:gd name="connsiteY5" fmla="*/ 117475 h 142875"/>
              <a:gd name="connsiteX6" fmla="*/ 5879 w 213310"/>
              <a:gd name="connsiteY6" fmla="*/ 114300 h 142875"/>
              <a:gd name="connsiteX7" fmla="*/ 5879 w 213310"/>
              <a:gd name="connsiteY7" fmla="*/ 50800 h 142875"/>
              <a:gd name="connsiteX8" fmla="*/ 5879 w 213310"/>
              <a:gd name="connsiteY8" fmla="*/ 95250 h 142875"/>
              <a:gd name="connsiteX9" fmla="*/ 53504 w 213310"/>
              <a:gd name="connsiteY9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10" h="142875">
                <a:moveTo>
                  <a:pt x="53504" y="0"/>
                </a:moveTo>
                <a:cubicBezTo>
                  <a:pt x="57208" y="0"/>
                  <a:pt x="20696" y="78317"/>
                  <a:pt x="28104" y="95250"/>
                </a:cubicBezTo>
                <a:cubicBezTo>
                  <a:pt x="35512" y="112183"/>
                  <a:pt x="101129" y="93662"/>
                  <a:pt x="97954" y="101600"/>
                </a:cubicBezTo>
                <a:cubicBezTo>
                  <a:pt x="94779" y="109538"/>
                  <a:pt x="-9996" y="142875"/>
                  <a:pt x="9054" y="142875"/>
                </a:cubicBezTo>
                <a:cubicBezTo>
                  <a:pt x="28104" y="142875"/>
                  <a:pt x="199554" y="105833"/>
                  <a:pt x="212254" y="101600"/>
                </a:cubicBezTo>
                <a:cubicBezTo>
                  <a:pt x="224954" y="97367"/>
                  <a:pt x="119650" y="115358"/>
                  <a:pt x="85254" y="117475"/>
                </a:cubicBezTo>
                <a:cubicBezTo>
                  <a:pt x="50858" y="119592"/>
                  <a:pt x="19108" y="125412"/>
                  <a:pt x="5879" y="114300"/>
                </a:cubicBezTo>
                <a:cubicBezTo>
                  <a:pt x="-7350" y="103188"/>
                  <a:pt x="5879" y="50800"/>
                  <a:pt x="5879" y="50800"/>
                </a:cubicBezTo>
                <a:cubicBezTo>
                  <a:pt x="5879" y="47625"/>
                  <a:pt x="-1000" y="100012"/>
                  <a:pt x="5879" y="95250"/>
                </a:cubicBezTo>
                <a:cubicBezTo>
                  <a:pt x="12758" y="90488"/>
                  <a:pt x="49800" y="0"/>
                  <a:pt x="535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D0CC7A49-1271-DD49-CDCD-3C6DC7AFD667}"/>
              </a:ext>
            </a:extLst>
          </p:cNvPr>
          <p:cNvSpPr/>
          <p:nvPr/>
        </p:nvSpPr>
        <p:spPr>
          <a:xfrm>
            <a:off x="5191042" y="2104791"/>
            <a:ext cx="54079" cy="362632"/>
          </a:xfrm>
          <a:custGeom>
            <a:avLst/>
            <a:gdLst>
              <a:gd name="connsiteX0" fmla="*/ 54058 w 54079"/>
              <a:gd name="connsiteY0" fmla="*/ 234 h 362632"/>
              <a:gd name="connsiteX1" fmla="*/ 9608 w 54079"/>
              <a:gd name="connsiteY1" fmla="*/ 235184 h 362632"/>
              <a:gd name="connsiteX2" fmla="*/ 6433 w 54079"/>
              <a:gd name="connsiteY2" fmla="*/ 362184 h 362632"/>
              <a:gd name="connsiteX3" fmla="*/ 3258 w 54079"/>
              <a:gd name="connsiteY3" fmla="*/ 193909 h 362632"/>
              <a:gd name="connsiteX4" fmla="*/ 54058 w 54079"/>
              <a:gd name="connsiteY4" fmla="*/ 234 h 36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79" h="362632">
                <a:moveTo>
                  <a:pt x="54058" y="234"/>
                </a:moveTo>
                <a:cubicBezTo>
                  <a:pt x="55116" y="7113"/>
                  <a:pt x="17545" y="174859"/>
                  <a:pt x="9608" y="235184"/>
                </a:cubicBezTo>
                <a:cubicBezTo>
                  <a:pt x="1671" y="295509"/>
                  <a:pt x="7491" y="369063"/>
                  <a:pt x="6433" y="362184"/>
                </a:cubicBezTo>
                <a:cubicBezTo>
                  <a:pt x="5375" y="355305"/>
                  <a:pt x="-5209" y="248413"/>
                  <a:pt x="3258" y="193909"/>
                </a:cubicBezTo>
                <a:cubicBezTo>
                  <a:pt x="11725" y="139405"/>
                  <a:pt x="53000" y="-6645"/>
                  <a:pt x="54058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08EF82A7-EFEE-ED2C-D112-290EED5928D2}"/>
              </a:ext>
            </a:extLst>
          </p:cNvPr>
          <p:cNvSpPr/>
          <p:nvPr/>
        </p:nvSpPr>
        <p:spPr>
          <a:xfrm>
            <a:off x="5304528" y="2699848"/>
            <a:ext cx="210575" cy="167288"/>
          </a:xfrm>
          <a:custGeom>
            <a:avLst/>
            <a:gdLst>
              <a:gd name="connsiteX0" fmla="*/ 897 w 210575"/>
              <a:gd name="connsiteY0" fmla="*/ 62402 h 167288"/>
              <a:gd name="connsiteX1" fmla="*/ 150122 w 210575"/>
              <a:gd name="connsiteY1" fmla="*/ 65577 h 167288"/>
              <a:gd name="connsiteX2" fmla="*/ 83447 w 210575"/>
              <a:gd name="connsiteY2" fmla="*/ 2077 h 167288"/>
              <a:gd name="connsiteX3" fmla="*/ 210447 w 210575"/>
              <a:gd name="connsiteY3" fmla="*/ 81452 h 167288"/>
              <a:gd name="connsiteX4" fmla="*/ 108847 w 210575"/>
              <a:gd name="connsiteY4" fmla="*/ 167177 h 167288"/>
              <a:gd name="connsiteX5" fmla="*/ 185047 w 210575"/>
              <a:gd name="connsiteY5" fmla="*/ 97327 h 167288"/>
              <a:gd name="connsiteX6" fmla="*/ 64397 w 210575"/>
              <a:gd name="connsiteY6" fmla="*/ 2077 h 167288"/>
              <a:gd name="connsiteX7" fmla="*/ 86622 w 210575"/>
              <a:gd name="connsiteY7" fmla="*/ 33827 h 167288"/>
              <a:gd name="connsiteX8" fmla="*/ 897 w 210575"/>
              <a:gd name="connsiteY8" fmla="*/ 62402 h 16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575" h="167288">
                <a:moveTo>
                  <a:pt x="897" y="62402"/>
                </a:moveTo>
                <a:cubicBezTo>
                  <a:pt x="11480" y="67694"/>
                  <a:pt x="136364" y="75631"/>
                  <a:pt x="150122" y="65577"/>
                </a:cubicBezTo>
                <a:cubicBezTo>
                  <a:pt x="163880" y="55523"/>
                  <a:pt x="73393" y="-569"/>
                  <a:pt x="83447" y="2077"/>
                </a:cubicBezTo>
                <a:cubicBezTo>
                  <a:pt x="93501" y="4723"/>
                  <a:pt x="206214" y="53935"/>
                  <a:pt x="210447" y="81452"/>
                </a:cubicBezTo>
                <a:cubicBezTo>
                  <a:pt x="214680" y="108969"/>
                  <a:pt x="113080" y="164531"/>
                  <a:pt x="108847" y="167177"/>
                </a:cubicBezTo>
                <a:cubicBezTo>
                  <a:pt x="104614" y="169823"/>
                  <a:pt x="192455" y="124844"/>
                  <a:pt x="185047" y="97327"/>
                </a:cubicBezTo>
                <a:cubicBezTo>
                  <a:pt x="177639" y="69810"/>
                  <a:pt x="80801" y="12660"/>
                  <a:pt x="64397" y="2077"/>
                </a:cubicBezTo>
                <a:cubicBezTo>
                  <a:pt x="47993" y="-8506"/>
                  <a:pt x="96676" y="24302"/>
                  <a:pt x="86622" y="33827"/>
                </a:cubicBezTo>
                <a:cubicBezTo>
                  <a:pt x="76568" y="43352"/>
                  <a:pt x="-9686" y="57110"/>
                  <a:pt x="897" y="62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02C9BA27-53DC-06FE-3506-79756F6A7E07}"/>
              </a:ext>
            </a:extLst>
          </p:cNvPr>
          <p:cNvSpPr/>
          <p:nvPr/>
        </p:nvSpPr>
        <p:spPr>
          <a:xfrm>
            <a:off x="4997424" y="2409814"/>
            <a:ext cx="149319" cy="352519"/>
          </a:xfrm>
          <a:custGeom>
            <a:avLst/>
            <a:gdLst>
              <a:gd name="connsiteX0" fmla="*/ 149251 w 149319"/>
              <a:gd name="connsiteY0" fmla="*/ 11 h 352519"/>
              <a:gd name="connsiteX1" fmla="*/ 95276 w 149319"/>
              <a:gd name="connsiteY1" fmla="*/ 219086 h 352519"/>
              <a:gd name="connsiteX2" fmla="*/ 98451 w 149319"/>
              <a:gd name="connsiteY2" fmla="*/ 349261 h 352519"/>
              <a:gd name="connsiteX3" fmla="*/ 92101 w 149319"/>
              <a:gd name="connsiteY3" fmla="*/ 304811 h 352519"/>
              <a:gd name="connsiteX4" fmla="*/ 26 w 149319"/>
              <a:gd name="connsiteY4" fmla="*/ 212736 h 352519"/>
              <a:gd name="connsiteX5" fmla="*/ 82576 w 149319"/>
              <a:gd name="connsiteY5" fmla="*/ 323861 h 352519"/>
              <a:gd name="connsiteX6" fmla="*/ 82576 w 149319"/>
              <a:gd name="connsiteY6" fmla="*/ 209561 h 352519"/>
              <a:gd name="connsiteX7" fmla="*/ 149251 w 149319"/>
              <a:gd name="connsiteY7" fmla="*/ 11 h 35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319" h="352519">
                <a:moveTo>
                  <a:pt x="149251" y="11"/>
                </a:moveTo>
                <a:cubicBezTo>
                  <a:pt x="151368" y="1599"/>
                  <a:pt x="103743" y="160878"/>
                  <a:pt x="95276" y="219086"/>
                </a:cubicBezTo>
                <a:cubicBezTo>
                  <a:pt x="86809" y="277294"/>
                  <a:pt x="98980" y="334974"/>
                  <a:pt x="98451" y="349261"/>
                </a:cubicBezTo>
                <a:cubicBezTo>
                  <a:pt x="97922" y="363549"/>
                  <a:pt x="108505" y="327565"/>
                  <a:pt x="92101" y="304811"/>
                </a:cubicBezTo>
                <a:cubicBezTo>
                  <a:pt x="75697" y="282057"/>
                  <a:pt x="1613" y="209561"/>
                  <a:pt x="26" y="212736"/>
                </a:cubicBezTo>
                <a:cubicBezTo>
                  <a:pt x="-1561" y="215911"/>
                  <a:pt x="68818" y="324390"/>
                  <a:pt x="82576" y="323861"/>
                </a:cubicBezTo>
                <a:cubicBezTo>
                  <a:pt x="96334" y="323332"/>
                  <a:pt x="71464" y="258773"/>
                  <a:pt x="82576" y="209561"/>
                </a:cubicBezTo>
                <a:cubicBezTo>
                  <a:pt x="93688" y="160349"/>
                  <a:pt x="147134" y="-1577"/>
                  <a:pt x="14925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C844BEAB-F254-5B2F-9237-4EA3A03C2ADF}"/>
              </a:ext>
            </a:extLst>
          </p:cNvPr>
          <p:cNvSpPr/>
          <p:nvPr/>
        </p:nvSpPr>
        <p:spPr>
          <a:xfrm>
            <a:off x="4750978" y="2200176"/>
            <a:ext cx="51435" cy="514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>
            <a:extLst>
              <a:ext uri="{FF2B5EF4-FFF2-40B4-BE49-F238E27FC236}">
                <a16:creationId xmlns:a16="http://schemas.microsoft.com/office/drawing/2014/main" id="{55F3D7F8-38A2-4567-AA24-8F56575F4AD2}"/>
              </a:ext>
            </a:extLst>
          </p:cNvPr>
          <p:cNvSpPr/>
          <p:nvPr/>
        </p:nvSpPr>
        <p:spPr>
          <a:xfrm>
            <a:off x="5656365" y="2334967"/>
            <a:ext cx="51435" cy="514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DE311FB2-AD58-62B8-FDB5-4190C9B274FE}"/>
              </a:ext>
            </a:extLst>
          </p:cNvPr>
          <p:cNvSpPr/>
          <p:nvPr/>
        </p:nvSpPr>
        <p:spPr>
          <a:xfrm>
            <a:off x="5015782" y="2269959"/>
            <a:ext cx="110015" cy="367757"/>
          </a:xfrm>
          <a:custGeom>
            <a:avLst/>
            <a:gdLst>
              <a:gd name="connsiteX0" fmla="*/ 64218 w 110015"/>
              <a:gd name="connsiteY0" fmla="*/ 166 h 367757"/>
              <a:gd name="connsiteX1" fmla="*/ 73743 w 110015"/>
              <a:gd name="connsiteY1" fmla="*/ 193841 h 367757"/>
              <a:gd name="connsiteX2" fmla="*/ 29293 w 110015"/>
              <a:gd name="connsiteY2" fmla="*/ 301791 h 367757"/>
              <a:gd name="connsiteX3" fmla="*/ 57868 w 110015"/>
              <a:gd name="connsiteY3" fmla="*/ 254166 h 367757"/>
              <a:gd name="connsiteX4" fmla="*/ 718 w 110015"/>
              <a:gd name="connsiteY4" fmla="*/ 365291 h 367757"/>
              <a:gd name="connsiteX5" fmla="*/ 105493 w 110015"/>
              <a:gd name="connsiteY5" fmla="*/ 127166 h 367757"/>
              <a:gd name="connsiteX6" fmla="*/ 89618 w 110015"/>
              <a:gd name="connsiteY6" fmla="*/ 158916 h 367757"/>
              <a:gd name="connsiteX7" fmla="*/ 64218 w 110015"/>
              <a:gd name="connsiteY7" fmla="*/ 166 h 36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015" h="367757">
                <a:moveTo>
                  <a:pt x="64218" y="166"/>
                </a:moveTo>
                <a:cubicBezTo>
                  <a:pt x="61572" y="5987"/>
                  <a:pt x="79564" y="143570"/>
                  <a:pt x="73743" y="193841"/>
                </a:cubicBezTo>
                <a:cubicBezTo>
                  <a:pt x="67922" y="244112"/>
                  <a:pt x="31939" y="291737"/>
                  <a:pt x="29293" y="301791"/>
                </a:cubicBezTo>
                <a:cubicBezTo>
                  <a:pt x="26647" y="311845"/>
                  <a:pt x="62630" y="243583"/>
                  <a:pt x="57868" y="254166"/>
                </a:cubicBezTo>
                <a:cubicBezTo>
                  <a:pt x="53105" y="264749"/>
                  <a:pt x="-7220" y="386458"/>
                  <a:pt x="718" y="365291"/>
                </a:cubicBezTo>
                <a:cubicBezTo>
                  <a:pt x="8655" y="344124"/>
                  <a:pt x="90676" y="161562"/>
                  <a:pt x="105493" y="127166"/>
                </a:cubicBezTo>
                <a:cubicBezTo>
                  <a:pt x="120310" y="92770"/>
                  <a:pt x="94380" y="174791"/>
                  <a:pt x="89618" y="158916"/>
                </a:cubicBezTo>
                <a:cubicBezTo>
                  <a:pt x="84856" y="143041"/>
                  <a:pt x="66864" y="-5655"/>
                  <a:pt x="64218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949FB2CD-D149-7221-224E-7975B4222833}"/>
              </a:ext>
            </a:extLst>
          </p:cNvPr>
          <p:cNvSpPr/>
          <p:nvPr/>
        </p:nvSpPr>
        <p:spPr>
          <a:xfrm>
            <a:off x="4901861" y="2679525"/>
            <a:ext cx="108508" cy="185540"/>
          </a:xfrm>
          <a:custGeom>
            <a:avLst/>
            <a:gdLst>
              <a:gd name="connsiteX0" fmla="*/ 82889 w 108508"/>
              <a:gd name="connsiteY0" fmla="*/ 175 h 185540"/>
              <a:gd name="connsiteX1" fmla="*/ 25739 w 108508"/>
              <a:gd name="connsiteY1" fmla="*/ 95425 h 185540"/>
              <a:gd name="connsiteX2" fmla="*/ 47964 w 108508"/>
              <a:gd name="connsiteY2" fmla="*/ 155750 h 185540"/>
              <a:gd name="connsiteX3" fmla="*/ 28914 w 108508"/>
              <a:gd name="connsiteY3" fmla="*/ 162100 h 185540"/>
              <a:gd name="connsiteX4" fmla="*/ 108289 w 108508"/>
              <a:gd name="connsiteY4" fmla="*/ 184325 h 185540"/>
              <a:gd name="connsiteX5" fmla="*/ 339 w 108508"/>
              <a:gd name="connsiteY5" fmla="*/ 120825 h 185540"/>
              <a:gd name="connsiteX6" fmla="*/ 82889 w 108508"/>
              <a:gd name="connsiteY6" fmla="*/ 175 h 18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08" h="185540">
                <a:moveTo>
                  <a:pt x="82889" y="175"/>
                </a:moveTo>
                <a:cubicBezTo>
                  <a:pt x="87122" y="-4058"/>
                  <a:pt x="31560" y="69496"/>
                  <a:pt x="25739" y="95425"/>
                </a:cubicBezTo>
                <a:cubicBezTo>
                  <a:pt x="19918" y="121354"/>
                  <a:pt x="47435" y="144638"/>
                  <a:pt x="47964" y="155750"/>
                </a:cubicBezTo>
                <a:cubicBezTo>
                  <a:pt x="48493" y="166862"/>
                  <a:pt x="18860" y="157338"/>
                  <a:pt x="28914" y="162100"/>
                </a:cubicBezTo>
                <a:cubicBezTo>
                  <a:pt x="38968" y="166863"/>
                  <a:pt x="113051" y="191204"/>
                  <a:pt x="108289" y="184325"/>
                </a:cubicBezTo>
                <a:cubicBezTo>
                  <a:pt x="103527" y="177446"/>
                  <a:pt x="6689" y="146225"/>
                  <a:pt x="339" y="120825"/>
                </a:cubicBezTo>
                <a:cubicBezTo>
                  <a:pt x="-6011" y="95425"/>
                  <a:pt x="78656" y="4408"/>
                  <a:pt x="82889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B9970988-6C9B-FC85-458C-AAB54AFD301E}"/>
              </a:ext>
            </a:extLst>
          </p:cNvPr>
          <p:cNvSpPr/>
          <p:nvPr/>
        </p:nvSpPr>
        <p:spPr>
          <a:xfrm>
            <a:off x="5289383" y="2352675"/>
            <a:ext cx="44641" cy="187325"/>
          </a:xfrm>
          <a:custGeom>
            <a:avLst/>
            <a:gdLst>
              <a:gd name="connsiteX0" fmla="*/ 9692 w 44641"/>
              <a:gd name="connsiteY0" fmla="*/ 0 h 187325"/>
              <a:gd name="connsiteX1" fmla="*/ 28742 w 44641"/>
              <a:gd name="connsiteY1" fmla="*/ 107950 h 187325"/>
              <a:gd name="connsiteX2" fmla="*/ 167 w 44641"/>
              <a:gd name="connsiteY2" fmla="*/ 187325 h 187325"/>
              <a:gd name="connsiteX3" fmla="*/ 44617 w 44641"/>
              <a:gd name="connsiteY3" fmla="*/ 107950 h 187325"/>
              <a:gd name="connsiteX4" fmla="*/ 9692 w 44641"/>
              <a:gd name="connsiteY4" fmla="*/ 0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41" h="187325">
                <a:moveTo>
                  <a:pt x="9692" y="0"/>
                </a:moveTo>
                <a:cubicBezTo>
                  <a:pt x="7046" y="0"/>
                  <a:pt x="30329" y="76729"/>
                  <a:pt x="28742" y="107950"/>
                </a:cubicBezTo>
                <a:cubicBezTo>
                  <a:pt x="27155" y="139171"/>
                  <a:pt x="-2479" y="187325"/>
                  <a:pt x="167" y="187325"/>
                </a:cubicBezTo>
                <a:cubicBezTo>
                  <a:pt x="2813" y="187325"/>
                  <a:pt x="43559" y="134408"/>
                  <a:pt x="44617" y="107950"/>
                </a:cubicBezTo>
                <a:cubicBezTo>
                  <a:pt x="45675" y="81492"/>
                  <a:pt x="12338" y="0"/>
                  <a:pt x="969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9FA1382A-6C55-131C-AAB8-E1FB9B2E11FC}"/>
              </a:ext>
            </a:extLst>
          </p:cNvPr>
          <p:cNvSpPr/>
          <p:nvPr/>
        </p:nvSpPr>
        <p:spPr>
          <a:xfrm>
            <a:off x="5438600" y="2247900"/>
            <a:ext cx="222867" cy="114300"/>
          </a:xfrm>
          <a:custGeom>
            <a:avLst/>
            <a:gdLst>
              <a:gd name="connsiteX0" fmla="*/ 175 w 222867"/>
              <a:gd name="connsiteY0" fmla="*/ 114300 h 114300"/>
              <a:gd name="connsiteX1" fmla="*/ 155750 w 222867"/>
              <a:gd name="connsiteY1" fmla="*/ 34925 h 114300"/>
              <a:gd name="connsiteX2" fmla="*/ 222425 w 222867"/>
              <a:gd name="connsiteY2" fmla="*/ 0 h 114300"/>
              <a:gd name="connsiteX3" fmla="*/ 127175 w 222867"/>
              <a:gd name="connsiteY3" fmla="*/ 34925 h 114300"/>
              <a:gd name="connsiteX4" fmla="*/ 175 w 222867"/>
              <a:gd name="connsiteY4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67" h="114300">
                <a:moveTo>
                  <a:pt x="175" y="114300"/>
                </a:moveTo>
                <a:cubicBezTo>
                  <a:pt x="4937" y="114300"/>
                  <a:pt x="155750" y="34925"/>
                  <a:pt x="155750" y="34925"/>
                </a:cubicBezTo>
                <a:cubicBezTo>
                  <a:pt x="192792" y="15875"/>
                  <a:pt x="227187" y="0"/>
                  <a:pt x="222425" y="0"/>
                </a:cubicBezTo>
                <a:cubicBezTo>
                  <a:pt x="217663" y="0"/>
                  <a:pt x="165275" y="15875"/>
                  <a:pt x="127175" y="34925"/>
                </a:cubicBezTo>
                <a:cubicBezTo>
                  <a:pt x="89075" y="53975"/>
                  <a:pt x="-4587" y="114300"/>
                  <a:pt x="175" y="114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9828CB42-FC51-2AE0-59ED-17801425F8AE}"/>
              </a:ext>
            </a:extLst>
          </p:cNvPr>
          <p:cNvSpPr/>
          <p:nvPr/>
        </p:nvSpPr>
        <p:spPr>
          <a:xfrm>
            <a:off x="5838754" y="2308221"/>
            <a:ext cx="231498" cy="165363"/>
          </a:xfrm>
          <a:custGeom>
            <a:avLst/>
            <a:gdLst>
              <a:gd name="connsiteX0" fmla="*/ 71 w 231498"/>
              <a:gd name="connsiteY0" fmla="*/ 4 h 165363"/>
              <a:gd name="connsiteX1" fmla="*/ 104846 w 231498"/>
              <a:gd name="connsiteY1" fmla="*/ 63504 h 165363"/>
              <a:gd name="connsiteX2" fmla="*/ 215971 w 231498"/>
              <a:gd name="connsiteY2" fmla="*/ 73029 h 165363"/>
              <a:gd name="connsiteX3" fmla="*/ 181046 w 231498"/>
              <a:gd name="connsiteY3" fmla="*/ 101604 h 165363"/>
              <a:gd name="connsiteX4" fmla="*/ 114371 w 231498"/>
              <a:gd name="connsiteY4" fmla="*/ 155579 h 165363"/>
              <a:gd name="connsiteX5" fmla="*/ 54046 w 231498"/>
              <a:gd name="connsiteY5" fmla="*/ 161929 h 165363"/>
              <a:gd name="connsiteX6" fmla="*/ 187396 w 231498"/>
              <a:gd name="connsiteY6" fmla="*/ 117479 h 165363"/>
              <a:gd name="connsiteX7" fmla="*/ 228671 w 231498"/>
              <a:gd name="connsiteY7" fmla="*/ 92079 h 165363"/>
              <a:gd name="connsiteX8" fmla="*/ 120721 w 231498"/>
              <a:gd name="connsiteY8" fmla="*/ 60329 h 165363"/>
              <a:gd name="connsiteX9" fmla="*/ 71 w 231498"/>
              <a:gd name="connsiteY9" fmla="*/ 4 h 1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498" h="165363">
                <a:moveTo>
                  <a:pt x="71" y="4"/>
                </a:moveTo>
                <a:cubicBezTo>
                  <a:pt x="-2575" y="533"/>
                  <a:pt x="68863" y="51333"/>
                  <a:pt x="104846" y="63504"/>
                </a:cubicBezTo>
                <a:cubicBezTo>
                  <a:pt x="140829" y="75675"/>
                  <a:pt x="203271" y="66679"/>
                  <a:pt x="215971" y="73029"/>
                </a:cubicBezTo>
                <a:cubicBezTo>
                  <a:pt x="228671" y="79379"/>
                  <a:pt x="181046" y="101604"/>
                  <a:pt x="181046" y="101604"/>
                </a:cubicBezTo>
                <a:cubicBezTo>
                  <a:pt x="164113" y="115362"/>
                  <a:pt x="135538" y="145525"/>
                  <a:pt x="114371" y="155579"/>
                </a:cubicBezTo>
                <a:cubicBezTo>
                  <a:pt x="93204" y="165633"/>
                  <a:pt x="41875" y="168279"/>
                  <a:pt x="54046" y="161929"/>
                </a:cubicBezTo>
                <a:cubicBezTo>
                  <a:pt x="66217" y="155579"/>
                  <a:pt x="158292" y="129121"/>
                  <a:pt x="187396" y="117479"/>
                </a:cubicBezTo>
                <a:cubicBezTo>
                  <a:pt x="216500" y="105837"/>
                  <a:pt x="239784" y="101604"/>
                  <a:pt x="228671" y="92079"/>
                </a:cubicBezTo>
                <a:cubicBezTo>
                  <a:pt x="217559" y="82554"/>
                  <a:pt x="160408" y="73558"/>
                  <a:pt x="120721" y="60329"/>
                </a:cubicBezTo>
                <a:cubicBezTo>
                  <a:pt x="81034" y="47100"/>
                  <a:pt x="2717" y="-525"/>
                  <a:pt x="7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CA3FD313-9465-295C-9B05-0CADAEFF0B1C}"/>
              </a:ext>
            </a:extLst>
          </p:cNvPr>
          <p:cNvSpPr/>
          <p:nvPr/>
        </p:nvSpPr>
        <p:spPr>
          <a:xfrm>
            <a:off x="4441626" y="2174872"/>
            <a:ext cx="114505" cy="273053"/>
          </a:xfrm>
          <a:custGeom>
            <a:avLst/>
            <a:gdLst>
              <a:gd name="connsiteX0" fmla="*/ 199 w 114505"/>
              <a:gd name="connsiteY0" fmla="*/ 3 h 273053"/>
              <a:gd name="connsiteX1" fmla="*/ 73224 w 114505"/>
              <a:gd name="connsiteY1" fmla="*/ 92078 h 273053"/>
              <a:gd name="connsiteX2" fmla="*/ 76399 w 114505"/>
              <a:gd name="connsiteY2" fmla="*/ 200028 h 273053"/>
              <a:gd name="connsiteX3" fmla="*/ 114499 w 114505"/>
              <a:gd name="connsiteY3" fmla="*/ 146053 h 273053"/>
              <a:gd name="connsiteX4" fmla="*/ 73224 w 114505"/>
              <a:gd name="connsiteY4" fmla="*/ 273053 h 273053"/>
              <a:gd name="connsiteX5" fmla="*/ 101799 w 114505"/>
              <a:gd name="connsiteY5" fmla="*/ 146053 h 273053"/>
              <a:gd name="connsiteX6" fmla="*/ 98624 w 114505"/>
              <a:gd name="connsiteY6" fmla="*/ 95253 h 273053"/>
              <a:gd name="connsiteX7" fmla="*/ 199 w 114505"/>
              <a:gd name="connsiteY7" fmla="*/ 3 h 27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505" h="273053">
                <a:moveTo>
                  <a:pt x="199" y="3"/>
                </a:moveTo>
                <a:cubicBezTo>
                  <a:pt x="-4034" y="-526"/>
                  <a:pt x="60524" y="58741"/>
                  <a:pt x="73224" y="92078"/>
                </a:cubicBezTo>
                <a:cubicBezTo>
                  <a:pt x="85924" y="125416"/>
                  <a:pt x="69520" y="191032"/>
                  <a:pt x="76399" y="200028"/>
                </a:cubicBezTo>
                <a:cubicBezTo>
                  <a:pt x="83278" y="209024"/>
                  <a:pt x="115028" y="133882"/>
                  <a:pt x="114499" y="146053"/>
                </a:cubicBezTo>
                <a:cubicBezTo>
                  <a:pt x="113970" y="158224"/>
                  <a:pt x="75341" y="273053"/>
                  <a:pt x="73224" y="273053"/>
                </a:cubicBezTo>
                <a:cubicBezTo>
                  <a:pt x="71107" y="273053"/>
                  <a:pt x="97566" y="175686"/>
                  <a:pt x="101799" y="146053"/>
                </a:cubicBezTo>
                <a:cubicBezTo>
                  <a:pt x="106032" y="116420"/>
                  <a:pt x="110266" y="115361"/>
                  <a:pt x="98624" y="95253"/>
                </a:cubicBezTo>
                <a:cubicBezTo>
                  <a:pt x="86982" y="75145"/>
                  <a:pt x="4432" y="532"/>
                  <a:pt x="19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D0E20A98-6DBC-F66B-4ECC-5B719D549D81}"/>
              </a:ext>
            </a:extLst>
          </p:cNvPr>
          <p:cNvSpPr/>
          <p:nvPr/>
        </p:nvSpPr>
        <p:spPr>
          <a:xfrm>
            <a:off x="4773407" y="3097606"/>
            <a:ext cx="861745" cy="150476"/>
          </a:xfrm>
          <a:custGeom>
            <a:avLst/>
            <a:gdLst>
              <a:gd name="connsiteX0" fmla="*/ 1793 w 861745"/>
              <a:gd name="connsiteY0" fmla="*/ 150419 h 150476"/>
              <a:gd name="connsiteX1" fmla="*/ 398668 w 861745"/>
              <a:gd name="connsiteY1" fmla="*/ 64694 h 150476"/>
              <a:gd name="connsiteX2" fmla="*/ 366918 w 861745"/>
              <a:gd name="connsiteY2" fmla="*/ 32944 h 150476"/>
              <a:gd name="connsiteX3" fmla="*/ 481218 w 861745"/>
              <a:gd name="connsiteY3" fmla="*/ 45644 h 150476"/>
              <a:gd name="connsiteX4" fmla="*/ 497093 w 861745"/>
              <a:gd name="connsiteY4" fmla="*/ 23419 h 150476"/>
              <a:gd name="connsiteX5" fmla="*/ 639968 w 861745"/>
              <a:gd name="connsiteY5" fmla="*/ 55169 h 150476"/>
              <a:gd name="connsiteX6" fmla="*/ 547893 w 861745"/>
              <a:gd name="connsiteY6" fmla="*/ 4369 h 150476"/>
              <a:gd name="connsiteX7" fmla="*/ 700293 w 861745"/>
              <a:gd name="connsiteY7" fmla="*/ 17069 h 150476"/>
              <a:gd name="connsiteX8" fmla="*/ 859043 w 861745"/>
              <a:gd name="connsiteY8" fmla="*/ 131369 h 150476"/>
              <a:gd name="connsiteX9" fmla="*/ 776493 w 861745"/>
              <a:gd name="connsiteY9" fmla="*/ 58344 h 150476"/>
              <a:gd name="connsiteX10" fmla="*/ 484393 w 861745"/>
              <a:gd name="connsiteY10" fmla="*/ 1194 h 150476"/>
              <a:gd name="connsiteX11" fmla="*/ 560593 w 861745"/>
              <a:gd name="connsiteY11" fmla="*/ 42469 h 150476"/>
              <a:gd name="connsiteX12" fmla="*/ 389143 w 861745"/>
              <a:gd name="connsiteY12" fmla="*/ 42469 h 150476"/>
              <a:gd name="connsiteX13" fmla="*/ 370093 w 861745"/>
              <a:gd name="connsiteY13" fmla="*/ 26594 h 150476"/>
              <a:gd name="connsiteX14" fmla="*/ 347868 w 861745"/>
              <a:gd name="connsiteY14" fmla="*/ 67869 h 150476"/>
              <a:gd name="connsiteX15" fmla="*/ 220868 w 861745"/>
              <a:gd name="connsiteY15" fmla="*/ 64694 h 150476"/>
              <a:gd name="connsiteX16" fmla="*/ 357393 w 861745"/>
              <a:gd name="connsiteY16" fmla="*/ 32944 h 150476"/>
              <a:gd name="connsiteX17" fmla="*/ 255793 w 861745"/>
              <a:gd name="connsiteY17" fmla="*/ 77394 h 150476"/>
              <a:gd name="connsiteX18" fmla="*/ 1793 w 861745"/>
              <a:gd name="connsiteY18" fmla="*/ 150419 h 15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1745" h="150476">
                <a:moveTo>
                  <a:pt x="1793" y="150419"/>
                </a:moveTo>
                <a:cubicBezTo>
                  <a:pt x="25606" y="148302"/>
                  <a:pt x="337814" y="84273"/>
                  <a:pt x="398668" y="64694"/>
                </a:cubicBezTo>
                <a:cubicBezTo>
                  <a:pt x="459522" y="45115"/>
                  <a:pt x="353160" y="36119"/>
                  <a:pt x="366918" y="32944"/>
                </a:cubicBezTo>
                <a:cubicBezTo>
                  <a:pt x="380676" y="29769"/>
                  <a:pt x="459522" y="47231"/>
                  <a:pt x="481218" y="45644"/>
                </a:cubicBezTo>
                <a:cubicBezTo>
                  <a:pt x="502914" y="44057"/>
                  <a:pt x="470635" y="21831"/>
                  <a:pt x="497093" y="23419"/>
                </a:cubicBezTo>
                <a:cubicBezTo>
                  <a:pt x="523551" y="25006"/>
                  <a:pt x="631501" y="58344"/>
                  <a:pt x="639968" y="55169"/>
                </a:cubicBezTo>
                <a:cubicBezTo>
                  <a:pt x="648435" y="51994"/>
                  <a:pt x="537839" y="10719"/>
                  <a:pt x="547893" y="4369"/>
                </a:cubicBezTo>
                <a:cubicBezTo>
                  <a:pt x="557947" y="-1981"/>
                  <a:pt x="648435" y="-4098"/>
                  <a:pt x="700293" y="17069"/>
                </a:cubicBezTo>
                <a:cubicBezTo>
                  <a:pt x="752151" y="38236"/>
                  <a:pt x="846343" y="124490"/>
                  <a:pt x="859043" y="131369"/>
                </a:cubicBezTo>
                <a:cubicBezTo>
                  <a:pt x="871743" y="138248"/>
                  <a:pt x="838935" y="80040"/>
                  <a:pt x="776493" y="58344"/>
                </a:cubicBezTo>
                <a:cubicBezTo>
                  <a:pt x="714051" y="36648"/>
                  <a:pt x="520376" y="3840"/>
                  <a:pt x="484393" y="1194"/>
                </a:cubicBezTo>
                <a:cubicBezTo>
                  <a:pt x="448410" y="-1452"/>
                  <a:pt x="576468" y="35590"/>
                  <a:pt x="560593" y="42469"/>
                </a:cubicBezTo>
                <a:cubicBezTo>
                  <a:pt x="544718" y="49348"/>
                  <a:pt x="420893" y="45115"/>
                  <a:pt x="389143" y="42469"/>
                </a:cubicBezTo>
                <a:cubicBezTo>
                  <a:pt x="357393" y="39823"/>
                  <a:pt x="376972" y="22361"/>
                  <a:pt x="370093" y="26594"/>
                </a:cubicBezTo>
                <a:cubicBezTo>
                  <a:pt x="363214" y="30827"/>
                  <a:pt x="372739" y="61519"/>
                  <a:pt x="347868" y="67869"/>
                </a:cubicBezTo>
                <a:cubicBezTo>
                  <a:pt x="322997" y="74219"/>
                  <a:pt x="219281" y="70515"/>
                  <a:pt x="220868" y="64694"/>
                </a:cubicBezTo>
                <a:cubicBezTo>
                  <a:pt x="222456" y="58873"/>
                  <a:pt x="351572" y="30827"/>
                  <a:pt x="357393" y="32944"/>
                </a:cubicBezTo>
                <a:cubicBezTo>
                  <a:pt x="363214" y="35061"/>
                  <a:pt x="313472" y="58873"/>
                  <a:pt x="255793" y="77394"/>
                </a:cubicBezTo>
                <a:cubicBezTo>
                  <a:pt x="198114" y="95915"/>
                  <a:pt x="-22020" y="152536"/>
                  <a:pt x="1793" y="150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CAB83B0A-61D2-ED0D-A839-02FEC08919B2}"/>
              </a:ext>
            </a:extLst>
          </p:cNvPr>
          <p:cNvSpPr/>
          <p:nvPr/>
        </p:nvSpPr>
        <p:spPr>
          <a:xfrm>
            <a:off x="4860914" y="3158854"/>
            <a:ext cx="433527" cy="82872"/>
          </a:xfrm>
          <a:custGeom>
            <a:avLst/>
            <a:gdLst>
              <a:gd name="connsiteX0" fmla="*/ 11 w 433527"/>
              <a:gd name="connsiteY0" fmla="*/ 82821 h 82872"/>
              <a:gd name="connsiteX1" fmla="*/ 371486 w 433527"/>
              <a:gd name="connsiteY1" fmla="*/ 35196 h 82872"/>
              <a:gd name="connsiteX2" fmla="*/ 428636 w 433527"/>
              <a:gd name="connsiteY2" fmla="*/ 271 h 82872"/>
              <a:gd name="connsiteX3" fmla="*/ 320686 w 433527"/>
              <a:gd name="connsiteY3" fmla="*/ 19321 h 82872"/>
              <a:gd name="connsiteX4" fmla="*/ 384186 w 433527"/>
              <a:gd name="connsiteY4" fmla="*/ 25671 h 82872"/>
              <a:gd name="connsiteX5" fmla="*/ 11 w 433527"/>
              <a:gd name="connsiteY5" fmla="*/ 82821 h 8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527" h="82872">
                <a:moveTo>
                  <a:pt x="11" y="82821"/>
                </a:moveTo>
                <a:cubicBezTo>
                  <a:pt x="-2106" y="84409"/>
                  <a:pt x="300049" y="48954"/>
                  <a:pt x="371486" y="35196"/>
                </a:cubicBezTo>
                <a:cubicBezTo>
                  <a:pt x="442923" y="21438"/>
                  <a:pt x="437103" y="2917"/>
                  <a:pt x="428636" y="271"/>
                </a:cubicBezTo>
                <a:cubicBezTo>
                  <a:pt x="420169" y="-2375"/>
                  <a:pt x="328094" y="15088"/>
                  <a:pt x="320686" y="19321"/>
                </a:cubicBezTo>
                <a:cubicBezTo>
                  <a:pt x="313278" y="23554"/>
                  <a:pt x="431811" y="14029"/>
                  <a:pt x="384186" y="25671"/>
                </a:cubicBezTo>
                <a:cubicBezTo>
                  <a:pt x="336561" y="37313"/>
                  <a:pt x="2128" y="81233"/>
                  <a:pt x="11" y="82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98E01D56-FB1F-4385-B4DD-AD298364ACD1}"/>
              </a:ext>
            </a:extLst>
          </p:cNvPr>
          <p:cNvSpPr/>
          <p:nvPr/>
        </p:nvSpPr>
        <p:spPr>
          <a:xfrm>
            <a:off x="5173242" y="3143250"/>
            <a:ext cx="398704" cy="57225"/>
          </a:xfrm>
          <a:custGeom>
            <a:avLst/>
            <a:gdLst>
              <a:gd name="connsiteX0" fmla="*/ 5183 w 398704"/>
              <a:gd name="connsiteY0" fmla="*/ 31750 h 57225"/>
              <a:gd name="connsiteX1" fmla="*/ 227433 w 398704"/>
              <a:gd name="connsiteY1" fmla="*/ 57150 h 57225"/>
              <a:gd name="connsiteX2" fmla="*/ 395708 w 398704"/>
              <a:gd name="connsiteY2" fmla="*/ 22225 h 57225"/>
              <a:gd name="connsiteX3" fmla="*/ 329033 w 398704"/>
              <a:gd name="connsiteY3" fmla="*/ 25400 h 57225"/>
              <a:gd name="connsiteX4" fmla="*/ 249658 w 398704"/>
              <a:gd name="connsiteY4" fmla="*/ 0 h 57225"/>
              <a:gd name="connsiteX5" fmla="*/ 313158 w 398704"/>
              <a:gd name="connsiteY5" fmla="*/ 25400 h 57225"/>
              <a:gd name="connsiteX6" fmla="*/ 154408 w 398704"/>
              <a:gd name="connsiteY6" fmla="*/ 38100 h 57225"/>
              <a:gd name="connsiteX7" fmla="*/ 75033 w 398704"/>
              <a:gd name="connsiteY7" fmla="*/ 38100 h 57225"/>
              <a:gd name="connsiteX8" fmla="*/ 5183 w 398704"/>
              <a:gd name="connsiteY8" fmla="*/ 31750 h 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704" h="57225">
                <a:moveTo>
                  <a:pt x="5183" y="31750"/>
                </a:moveTo>
                <a:cubicBezTo>
                  <a:pt x="30583" y="34925"/>
                  <a:pt x="162346" y="58737"/>
                  <a:pt x="227433" y="57150"/>
                </a:cubicBezTo>
                <a:cubicBezTo>
                  <a:pt x="292520" y="55563"/>
                  <a:pt x="378775" y="27517"/>
                  <a:pt x="395708" y="22225"/>
                </a:cubicBezTo>
                <a:cubicBezTo>
                  <a:pt x="412641" y="16933"/>
                  <a:pt x="353375" y="29104"/>
                  <a:pt x="329033" y="25400"/>
                </a:cubicBezTo>
                <a:cubicBezTo>
                  <a:pt x="304691" y="21696"/>
                  <a:pt x="252304" y="0"/>
                  <a:pt x="249658" y="0"/>
                </a:cubicBezTo>
                <a:cubicBezTo>
                  <a:pt x="247012" y="0"/>
                  <a:pt x="329033" y="19050"/>
                  <a:pt x="313158" y="25400"/>
                </a:cubicBezTo>
                <a:cubicBezTo>
                  <a:pt x="297283" y="31750"/>
                  <a:pt x="194095" y="35983"/>
                  <a:pt x="154408" y="38100"/>
                </a:cubicBezTo>
                <a:cubicBezTo>
                  <a:pt x="114721" y="40217"/>
                  <a:pt x="95141" y="39158"/>
                  <a:pt x="75033" y="38100"/>
                </a:cubicBezTo>
                <a:cubicBezTo>
                  <a:pt x="54925" y="37042"/>
                  <a:pt x="-20217" y="28575"/>
                  <a:pt x="5183" y="31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24451481-68A7-2B7A-1FC1-CAE06D60D1EA}"/>
              </a:ext>
            </a:extLst>
          </p:cNvPr>
          <p:cNvSpPr/>
          <p:nvPr/>
        </p:nvSpPr>
        <p:spPr>
          <a:xfrm>
            <a:off x="5133826" y="2997200"/>
            <a:ext cx="103351" cy="76200"/>
          </a:xfrm>
          <a:custGeom>
            <a:avLst/>
            <a:gdLst>
              <a:gd name="connsiteX0" fmla="*/ 149 w 103351"/>
              <a:gd name="connsiteY0" fmla="*/ 0 h 76200"/>
              <a:gd name="connsiteX1" fmla="*/ 95399 w 103351"/>
              <a:gd name="connsiteY1" fmla="*/ 41275 h 76200"/>
              <a:gd name="connsiteX2" fmla="*/ 95399 w 103351"/>
              <a:gd name="connsiteY2" fmla="*/ 76200 h 76200"/>
              <a:gd name="connsiteX3" fmla="*/ 73174 w 103351"/>
              <a:gd name="connsiteY3" fmla="*/ 41275 h 76200"/>
              <a:gd name="connsiteX4" fmla="*/ 149 w 103351"/>
              <a:gd name="connsiteY4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51" h="76200">
                <a:moveTo>
                  <a:pt x="149" y="0"/>
                </a:moveTo>
                <a:cubicBezTo>
                  <a:pt x="3853" y="0"/>
                  <a:pt x="79524" y="28575"/>
                  <a:pt x="95399" y="41275"/>
                </a:cubicBezTo>
                <a:cubicBezTo>
                  <a:pt x="111274" y="53975"/>
                  <a:pt x="99103" y="76200"/>
                  <a:pt x="95399" y="76200"/>
                </a:cubicBezTo>
                <a:cubicBezTo>
                  <a:pt x="91695" y="76200"/>
                  <a:pt x="83757" y="51858"/>
                  <a:pt x="73174" y="41275"/>
                </a:cubicBezTo>
                <a:cubicBezTo>
                  <a:pt x="62591" y="30692"/>
                  <a:pt x="-3555" y="0"/>
                  <a:pt x="14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E6D846F6-B30A-DAEC-1E6F-2EDBE4F1FAA7}"/>
              </a:ext>
            </a:extLst>
          </p:cNvPr>
          <p:cNvSpPr/>
          <p:nvPr/>
        </p:nvSpPr>
        <p:spPr>
          <a:xfrm>
            <a:off x="5231340" y="2955577"/>
            <a:ext cx="134904" cy="149734"/>
          </a:xfrm>
          <a:custGeom>
            <a:avLst/>
            <a:gdLst>
              <a:gd name="connsiteX0" fmla="*/ 134410 w 134904"/>
              <a:gd name="connsiteY0" fmla="*/ 348 h 149734"/>
              <a:gd name="connsiteX1" fmla="*/ 70910 w 134904"/>
              <a:gd name="connsiteY1" fmla="*/ 47973 h 149734"/>
              <a:gd name="connsiteX2" fmla="*/ 1060 w 134904"/>
              <a:gd name="connsiteY2" fmla="*/ 149573 h 149734"/>
              <a:gd name="connsiteX3" fmla="*/ 35985 w 134904"/>
              <a:gd name="connsiteY3" fmla="*/ 70198 h 149734"/>
              <a:gd name="connsiteX4" fmla="*/ 134410 w 134904"/>
              <a:gd name="connsiteY4" fmla="*/ 348 h 14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04" h="149734">
                <a:moveTo>
                  <a:pt x="134410" y="348"/>
                </a:moveTo>
                <a:cubicBezTo>
                  <a:pt x="140231" y="-3356"/>
                  <a:pt x="93135" y="23102"/>
                  <a:pt x="70910" y="47973"/>
                </a:cubicBezTo>
                <a:cubicBezTo>
                  <a:pt x="48685" y="72844"/>
                  <a:pt x="6881" y="145869"/>
                  <a:pt x="1060" y="149573"/>
                </a:cubicBezTo>
                <a:cubicBezTo>
                  <a:pt x="-4761" y="153277"/>
                  <a:pt x="14289" y="92423"/>
                  <a:pt x="35985" y="70198"/>
                </a:cubicBezTo>
                <a:cubicBezTo>
                  <a:pt x="57681" y="47973"/>
                  <a:pt x="128589" y="4052"/>
                  <a:pt x="134410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D98EECBB-AE70-6A15-A8A2-1DE6E0350D47}"/>
              </a:ext>
            </a:extLst>
          </p:cNvPr>
          <p:cNvSpPr/>
          <p:nvPr/>
        </p:nvSpPr>
        <p:spPr>
          <a:xfrm>
            <a:off x="4777852" y="3273316"/>
            <a:ext cx="512577" cy="133459"/>
          </a:xfrm>
          <a:custGeom>
            <a:avLst/>
            <a:gdLst>
              <a:gd name="connsiteX0" fmla="*/ 523 w 512577"/>
              <a:gd name="connsiteY0" fmla="*/ 109 h 133459"/>
              <a:gd name="connsiteX1" fmla="*/ 308498 w 512577"/>
              <a:gd name="connsiteY1" fmla="*/ 60434 h 133459"/>
              <a:gd name="connsiteX2" fmla="*/ 505348 w 512577"/>
              <a:gd name="connsiteY2" fmla="*/ 114409 h 133459"/>
              <a:gd name="connsiteX3" fmla="*/ 441848 w 512577"/>
              <a:gd name="connsiteY3" fmla="*/ 92184 h 133459"/>
              <a:gd name="connsiteX4" fmla="*/ 178323 w 512577"/>
              <a:gd name="connsiteY4" fmla="*/ 47734 h 133459"/>
              <a:gd name="connsiteX5" fmla="*/ 419623 w 512577"/>
              <a:gd name="connsiteY5" fmla="*/ 133459 h 133459"/>
              <a:gd name="connsiteX6" fmla="*/ 238648 w 512577"/>
              <a:gd name="connsiteY6" fmla="*/ 47734 h 133459"/>
              <a:gd name="connsiteX7" fmla="*/ 523 w 512577"/>
              <a:gd name="connsiteY7" fmla="*/ 109 h 13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577" h="133459">
                <a:moveTo>
                  <a:pt x="523" y="109"/>
                </a:moveTo>
                <a:cubicBezTo>
                  <a:pt x="12165" y="2226"/>
                  <a:pt x="224361" y="41384"/>
                  <a:pt x="308498" y="60434"/>
                </a:cubicBezTo>
                <a:cubicBezTo>
                  <a:pt x="392635" y="79484"/>
                  <a:pt x="483123" y="109117"/>
                  <a:pt x="505348" y="114409"/>
                </a:cubicBezTo>
                <a:cubicBezTo>
                  <a:pt x="527573" y="119701"/>
                  <a:pt x="496352" y="103296"/>
                  <a:pt x="441848" y="92184"/>
                </a:cubicBezTo>
                <a:cubicBezTo>
                  <a:pt x="387344" y="81072"/>
                  <a:pt x="182027" y="40855"/>
                  <a:pt x="178323" y="47734"/>
                </a:cubicBezTo>
                <a:cubicBezTo>
                  <a:pt x="174619" y="54613"/>
                  <a:pt x="409569" y="133459"/>
                  <a:pt x="419623" y="133459"/>
                </a:cubicBezTo>
                <a:cubicBezTo>
                  <a:pt x="429677" y="133459"/>
                  <a:pt x="302677" y="68371"/>
                  <a:pt x="238648" y="47734"/>
                </a:cubicBezTo>
                <a:cubicBezTo>
                  <a:pt x="174619" y="27097"/>
                  <a:pt x="-11119" y="-2008"/>
                  <a:pt x="523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B1A5FEAC-9B15-6F03-5D14-BA719B644963}"/>
              </a:ext>
            </a:extLst>
          </p:cNvPr>
          <p:cNvSpPr/>
          <p:nvPr/>
        </p:nvSpPr>
        <p:spPr>
          <a:xfrm>
            <a:off x="4799310" y="3266092"/>
            <a:ext cx="287364" cy="104620"/>
          </a:xfrm>
          <a:custGeom>
            <a:avLst/>
            <a:gdLst>
              <a:gd name="connsiteX0" fmla="*/ 1290 w 287364"/>
              <a:gd name="connsiteY0" fmla="*/ 983 h 104620"/>
              <a:gd name="connsiteX1" fmla="*/ 280690 w 287364"/>
              <a:gd name="connsiteY1" fmla="*/ 102583 h 104620"/>
              <a:gd name="connsiteX2" fmla="*/ 198140 w 287364"/>
              <a:gd name="connsiteY2" fmla="*/ 67658 h 104620"/>
              <a:gd name="connsiteX3" fmla="*/ 175915 w 287364"/>
              <a:gd name="connsiteY3" fmla="*/ 51783 h 104620"/>
              <a:gd name="connsiteX4" fmla="*/ 1290 w 287364"/>
              <a:gd name="connsiteY4" fmla="*/ 983 h 10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64" h="104620">
                <a:moveTo>
                  <a:pt x="1290" y="983"/>
                </a:moveTo>
                <a:cubicBezTo>
                  <a:pt x="18752" y="9450"/>
                  <a:pt x="247882" y="91471"/>
                  <a:pt x="280690" y="102583"/>
                </a:cubicBezTo>
                <a:cubicBezTo>
                  <a:pt x="313498" y="113696"/>
                  <a:pt x="215602" y="76125"/>
                  <a:pt x="198140" y="67658"/>
                </a:cubicBezTo>
                <a:cubicBezTo>
                  <a:pt x="180678" y="59191"/>
                  <a:pt x="202902" y="62366"/>
                  <a:pt x="175915" y="51783"/>
                </a:cubicBezTo>
                <a:cubicBezTo>
                  <a:pt x="148928" y="41200"/>
                  <a:pt x="-16172" y="-7484"/>
                  <a:pt x="1290" y="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450175B4-7D26-7420-C12B-349BE0BE00E2}"/>
              </a:ext>
            </a:extLst>
          </p:cNvPr>
          <p:cNvSpPr/>
          <p:nvPr/>
        </p:nvSpPr>
        <p:spPr>
          <a:xfrm>
            <a:off x="5235565" y="3202625"/>
            <a:ext cx="400509" cy="169246"/>
          </a:xfrm>
          <a:custGeom>
            <a:avLst/>
            <a:gdLst>
              <a:gd name="connsiteX0" fmla="*/ 10 w 400509"/>
              <a:gd name="connsiteY0" fmla="*/ 169225 h 169246"/>
              <a:gd name="connsiteX1" fmla="*/ 238135 w 400509"/>
              <a:gd name="connsiteY1" fmla="*/ 147000 h 169246"/>
              <a:gd name="connsiteX2" fmla="*/ 368310 w 400509"/>
              <a:gd name="connsiteY2" fmla="*/ 51750 h 169246"/>
              <a:gd name="connsiteX3" fmla="*/ 346085 w 400509"/>
              <a:gd name="connsiteY3" fmla="*/ 58100 h 169246"/>
              <a:gd name="connsiteX4" fmla="*/ 390535 w 400509"/>
              <a:gd name="connsiteY4" fmla="*/ 4125 h 169246"/>
              <a:gd name="connsiteX5" fmla="*/ 123835 w 400509"/>
              <a:gd name="connsiteY5" fmla="*/ 7300 h 169246"/>
              <a:gd name="connsiteX6" fmla="*/ 209560 w 400509"/>
              <a:gd name="connsiteY6" fmla="*/ 35875 h 169246"/>
              <a:gd name="connsiteX7" fmla="*/ 200035 w 400509"/>
              <a:gd name="connsiteY7" fmla="*/ 89850 h 169246"/>
              <a:gd name="connsiteX8" fmla="*/ 307985 w 400509"/>
              <a:gd name="connsiteY8" fmla="*/ 77150 h 169246"/>
              <a:gd name="connsiteX9" fmla="*/ 263535 w 400509"/>
              <a:gd name="connsiteY9" fmla="*/ 108900 h 169246"/>
              <a:gd name="connsiteX10" fmla="*/ 149235 w 400509"/>
              <a:gd name="connsiteY10" fmla="*/ 108900 h 169246"/>
              <a:gd name="connsiteX11" fmla="*/ 247660 w 400509"/>
              <a:gd name="connsiteY11" fmla="*/ 150175 h 169246"/>
              <a:gd name="connsiteX12" fmla="*/ 10 w 400509"/>
              <a:gd name="connsiteY12" fmla="*/ 169225 h 1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0509" h="169246">
                <a:moveTo>
                  <a:pt x="10" y="169225"/>
                </a:moveTo>
                <a:cubicBezTo>
                  <a:pt x="-1577" y="168696"/>
                  <a:pt x="176752" y="166579"/>
                  <a:pt x="238135" y="147000"/>
                </a:cubicBezTo>
                <a:cubicBezTo>
                  <a:pt x="299518" y="127421"/>
                  <a:pt x="368310" y="51750"/>
                  <a:pt x="368310" y="51750"/>
                </a:cubicBezTo>
                <a:cubicBezTo>
                  <a:pt x="386302" y="36933"/>
                  <a:pt x="342381" y="66037"/>
                  <a:pt x="346085" y="58100"/>
                </a:cubicBezTo>
                <a:cubicBezTo>
                  <a:pt x="349789" y="50163"/>
                  <a:pt x="427577" y="12592"/>
                  <a:pt x="390535" y="4125"/>
                </a:cubicBezTo>
                <a:cubicBezTo>
                  <a:pt x="353493" y="-4342"/>
                  <a:pt x="153997" y="2008"/>
                  <a:pt x="123835" y="7300"/>
                </a:cubicBezTo>
                <a:cubicBezTo>
                  <a:pt x="93673" y="12592"/>
                  <a:pt x="196860" y="22117"/>
                  <a:pt x="209560" y="35875"/>
                </a:cubicBezTo>
                <a:cubicBezTo>
                  <a:pt x="222260" y="49633"/>
                  <a:pt x="183631" y="82971"/>
                  <a:pt x="200035" y="89850"/>
                </a:cubicBezTo>
                <a:cubicBezTo>
                  <a:pt x="216439" y="96729"/>
                  <a:pt x="297402" y="73975"/>
                  <a:pt x="307985" y="77150"/>
                </a:cubicBezTo>
                <a:cubicBezTo>
                  <a:pt x="318568" y="80325"/>
                  <a:pt x="289993" y="103608"/>
                  <a:pt x="263535" y="108900"/>
                </a:cubicBezTo>
                <a:cubicBezTo>
                  <a:pt x="237077" y="114192"/>
                  <a:pt x="151881" y="102021"/>
                  <a:pt x="149235" y="108900"/>
                </a:cubicBezTo>
                <a:cubicBezTo>
                  <a:pt x="146589" y="115779"/>
                  <a:pt x="268827" y="140121"/>
                  <a:pt x="247660" y="150175"/>
                </a:cubicBezTo>
                <a:cubicBezTo>
                  <a:pt x="226493" y="160229"/>
                  <a:pt x="1597" y="169754"/>
                  <a:pt x="10" y="169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4E6D580D-672D-3E11-0E0D-2D5A40431F50}"/>
              </a:ext>
            </a:extLst>
          </p:cNvPr>
          <p:cNvSpPr/>
          <p:nvPr/>
        </p:nvSpPr>
        <p:spPr>
          <a:xfrm>
            <a:off x="4767284" y="3322343"/>
            <a:ext cx="527831" cy="127758"/>
          </a:xfrm>
          <a:custGeom>
            <a:avLst/>
            <a:gdLst>
              <a:gd name="connsiteX0" fmla="*/ 23791 w 527831"/>
              <a:gd name="connsiteY0" fmla="*/ 8232 h 127758"/>
              <a:gd name="connsiteX1" fmla="*/ 509566 w 527831"/>
              <a:gd name="connsiteY1" fmla="*/ 122532 h 127758"/>
              <a:gd name="connsiteX2" fmla="*/ 404791 w 527831"/>
              <a:gd name="connsiteY2" fmla="*/ 109832 h 127758"/>
              <a:gd name="connsiteX3" fmla="*/ 211116 w 527831"/>
              <a:gd name="connsiteY3" fmla="*/ 122532 h 127758"/>
              <a:gd name="connsiteX4" fmla="*/ 357166 w 527831"/>
              <a:gd name="connsiteY4" fmla="*/ 113007 h 127758"/>
              <a:gd name="connsiteX5" fmla="*/ 319066 w 527831"/>
              <a:gd name="connsiteY5" fmla="*/ 90782 h 127758"/>
              <a:gd name="connsiteX6" fmla="*/ 96816 w 527831"/>
              <a:gd name="connsiteY6" fmla="*/ 17757 h 127758"/>
              <a:gd name="connsiteX7" fmla="*/ 23791 w 527831"/>
              <a:gd name="connsiteY7" fmla="*/ 8232 h 12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831" h="127758">
                <a:moveTo>
                  <a:pt x="23791" y="8232"/>
                </a:moveTo>
                <a:cubicBezTo>
                  <a:pt x="92583" y="25694"/>
                  <a:pt x="446066" y="105599"/>
                  <a:pt x="509566" y="122532"/>
                </a:cubicBezTo>
                <a:cubicBezTo>
                  <a:pt x="573066" y="139465"/>
                  <a:pt x="454533" y="109832"/>
                  <a:pt x="404791" y="109832"/>
                </a:cubicBezTo>
                <a:cubicBezTo>
                  <a:pt x="355049" y="109832"/>
                  <a:pt x="211116" y="122532"/>
                  <a:pt x="211116" y="122532"/>
                </a:cubicBezTo>
                <a:cubicBezTo>
                  <a:pt x="203179" y="123061"/>
                  <a:pt x="339174" y="118299"/>
                  <a:pt x="357166" y="113007"/>
                </a:cubicBezTo>
                <a:cubicBezTo>
                  <a:pt x="375158" y="107715"/>
                  <a:pt x="362458" y="106657"/>
                  <a:pt x="319066" y="90782"/>
                </a:cubicBezTo>
                <a:cubicBezTo>
                  <a:pt x="275674" y="74907"/>
                  <a:pt x="140737" y="30986"/>
                  <a:pt x="96816" y="17757"/>
                </a:cubicBezTo>
                <a:cubicBezTo>
                  <a:pt x="52895" y="4528"/>
                  <a:pt x="-45001" y="-9230"/>
                  <a:pt x="23791" y="8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F7F3B565-EE73-9FD1-5DE5-71801FA8AD75}"/>
              </a:ext>
            </a:extLst>
          </p:cNvPr>
          <p:cNvSpPr/>
          <p:nvPr/>
        </p:nvSpPr>
        <p:spPr>
          <a:xfrm>
            <a:off x="5252602" y="3349625"/>
            <a:ext cx="97390" cy="123825"/>
          </a:xfrm>
          <a:custGeom>
            <a:avLst/>
            <a:gdLst>
              <a:gd name="connsiteX0" fmla="*/ 97273 w 97390"/>
              <a:gd name="connsiteY0" fmla="*/ 0 h 123825"/>
              <a:gd name="connsiteX1" fmla="*/ 24248 w 97390"/>
              <a:gd name="connsiteY1" fmla="*/ 50800 h 123825"/>
              <a:gd name="connsiteX2" fmla="*/ 11548 w 97390"/>
              <a:gd name="connsiteY2" fmla="*/ 123825 h 123825"/>
              <a:gd name="connsiteX3" fmla="*/ 11548 w 97390"/>
              <a:gd name="connsiteY3" fmla="*/ 63500 h 123825"/>
              <a:gd name="connsiteX4" fmla="*/ 5198 w 97390"/>
              <a:gd name="connsiteY4" fmla="*/ 50800 h 123825"/>
              <a:gd name="connsiteX5" fmla="*/ 97273 w 97390"/>
              <a:gd name="connsiteY5" fmla="*/ 0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90" h="123825">
                <a:moveTo>
                  <a:pt x="97273" y="0"/>
                </a:moveTo>
                <a:cubicBezTo>
                  <a:pt x="100448" y="0"/>
                  <a:pt x="38535" y="30163"/>
                  <a:pt x="24248" y="50800"/>
                </a:cubicBezTo>
                <a:cubicBezTo>
                  <a:pt x="9961" y="71437"/>
                  <a:pt x="13665" y="121708"/>
                  <a:pt x="11548" y="123825"/>
                </a:cubicBezTo>
                <a:lnTo>
                  <a:pt x="11548" y="63500"/>
                </a:lnTo>
                <a:cubicBezTo>
                  <a:pt x="10490" y="51329"/>
                  <a:pt x="-9090" y="59267"/>
                  <a:pt x="5198" y="50800"/>
                </a:cubicBezTo>
                <a:cubicBezTo>
                  <a:pt x="19486" y="42333"/>
                  <a:pt x="94098" y="0"/>
                  <a:pt x="972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319E6588-CE8F-7DE8-304F-0223407FEE05}"/>
              </a:ext>
            </a:extLst>
          </p:cNvPr>
          <p:cNvSpPr/>
          <p:nvPr/>
        </p:nvSpPr>
        <p:spPr>
          <a:xfrm>
            <a:off x="5251187" y="3326731"/>
            <a:ext cx="318032" cy="124510"/>
          </a:xfrm>
          <a:custGeom>
            <a:avLst/>
            <a:gdLst>
              <a:gd name="connsiteX0" fmla="*/ 263 w 318032"/>
              <a:gd name="connsiteY0" fmla="*/ 124494 h 124510"/>
              <a:gd name="connsiteX1" fmla="*/ 289188 w 318032"/>
              <a:gd name="connsiteY1" fmla="*/ 64169 h 124510"/>
              <a:gd name="connsiteX2" fmla="*/ 244738 w 318032"/>
              <a:gd name="connsiteY2" fmla="*/ 57819 h 124510"/>
              <a:gd name="connsiteX3" fmla="*/ 314588 w 318032"/>
              <a:gd name="connsiteY3" fmla="*/ 32419 h 124510"/>
              <a:gd name="connsiteX4" fmla="*/ 216163 w 318032"/>
              <a:gd name="connsiteY4" fmla="*/ 669 h 124510"/>
              <a:gd name="connsiteX5" fmla="*/ 317763 w 318032"/>
              <a:gd name="connsiteY5" fmla="*/ 64169 h 124510"/>
              <a:gd name="connsiteX6" fmla="*/ 238388 w 318032"/>
              <a:gd name="connsiteY6" fmla="*/ 57819 h 124510"/>
              <a:gd name="connsiteX7" fmla="*/ 263 w 318032"/>
              <a:gd name="connsiteY7" fmla="*/ 124494 h 12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032" h="124510">
                <a:moveTo>
                  <a:pt x="263" y="124494"/>
                </a:moveTo>
                <a:cubicBezTo>
                  <a:pt x="8730" y="125552"/>
                  <a:pt x="248442" y="75281"/>
                  <a:pt x="289188" y="64169"/>
                </a:cubicBezTo>
                <a:cubicBezTo>
                  <a:pt x="329934" y="53056"/>
                  <a:pt x="240505" y="63111"/>
                  <a:pt x="244738" y="57819"/>
                </a:cubicBezTo>
                <a:cubicBezTo>
                  <a:pt x="248971" y="52527"/>
                  <a:pt x="319351" y="41944"/>
                  <a:pt x="314588" y="32419"/>
                </a:cubicBezTo>
                <a:cubicBezTo>
                  <a:pt x="309825" y="22894"/>
                  <a:pt x="215634" y="-4623"/>
                  <a:pt x="216163" y="669"/>
                </a:cubicBezTo>
                <a:cubicBezTo>
                  <a:pt x="216692" y="5961"/>
                  <a:pt x="314059" y="54644"/>
                  <a:pt x="317763" y="64169"/>
                </a:cubicBezTo>
                <a:cubicBezTo>
                  <a:pt x="321467" y="73694"/>
                  <a:pt x="286542" y="50940"/>
                  <a:pt x="238388" y="57819"/>
                </a:cubicBezTo>
                <a:cubicBezTo>
                  <a:pt x="190234" y="64698"/>
                  <a:pt x="-8204" y="123436"/>
                  <a:pt x="263" y="124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758352F1-B718-1EE1-666E-A60375E6063C}"/>
              </a:ext>
            </a:extLst>
          </p:cNvPr>
          <p:cNvSpPr/>
          <p:nvPr/>
        </p:nvSpPr>
        <p:spPr>
          <a:xfrm>
            <a:off x="5038628" y="3425546"/>
            <a:ext cx="495593" cy="50089"/>
          </a:xfrm>
          <a:custGeom>
            <a:avLst/>
            <a:gdLst>
              <a:gd name="connsiteX0" fmla="*/ 97 w 495593"/>
              <a:gd name="connsiteY0" fmla="*/ 47904 h 50089"/>
              <a:gd name="connsiteX1" fmla="*/ 314422 w 495593"/>
              <a:gd name="connsiteY1" fmla="*/ 44729 h 50089"/>
              <a:gd name="connsiteX2" fmla="*/ 495397 w 495593"/>
              <a:gd name="connsiteY2" fmla="*/ 279 h 50089"/>
              <a:gd name="connsiteX3" fmla="*/ 346172 w 495593"/>
              <a:gd name="connsiteY3" fmla="*/ 25679 h 50089"/>
              <a:gd name="connsiteX4" fmla="*/ 184247 w 495593"/>
              <a:gd name="connsiteY4" fmla="*/ 22504 h 50089"/>
              <a:gd name="connsiteX5" fmla="*/ 279497 w 495593"/>
              <a:gd name="connsiteY5" fmla="*/ 32029 h 50089"/>
              <a:gd name="connsiteX6" fmla="*/ 97 w 495593"/>
              <a:gd name="connsiteY6" fmla="*/ 47904 h 5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593" h="50089">
                <a:moveTo>
                  <a:pt x="97" y="47904"/>
                </a:moveTo>
                <a:cubicBezTo>
                  <a:pt x="5918" y="50021"/>
                  <a:pt x="231872" y="52667"/>
                  <a:pt x="314422" y="44729"/>
                </a:cubicBezTo>
                <a:cubicBezTo>
                  <a:pt x="396972" y="36791"/>
                  <a:pt x="490105" y="3454"/>
                  <a:pt x="495397" y="279"/>
                </a:cubicBezTo>
                <a:cubicBezTo>
                  <a:pt x="500689" y="-2896"/>
                  <a:pt x="398030" y="21975"/>
                  <a:pt x="346172" y="25679"/>
                </a:cubicBezTo>
                <a:cubicBezTo>
                  <a:pt x="294314" y="29383"/>
                  <a:pt x="195359" y="21446"/>
                  <a:pt x="184247" y="22504"/>
                </a:cubicBezTo>
                <a:cubicBezTo>
                  <a:pt x="173135" y="23562"/>
                  <a:pt x="307014" y="27267"/>
                  <a:pt x="279497" y="32029"/>
                </a:cubicBezTo>
                <a:cubicBezTo>
                  <a:pt x="251980" y="36791"/>
                  <a:pt x="-5724" y="45787"/>
                  <a:pt x="97" y="47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0E9CD259-EAF5-AC4A-0276-85BBBF0A6FE6}"/>
              </a:ext>
            </a:extLst>
          </p:cNvPr>
          <p:cNvSpPr/>
          <p:nvPr/>
        </p:nvSpPr>
        <p:spPr>
          <a:xfrm>
            <a:off x="4724173" y="3228453"/>
            <a:ext cx="481369" cy="143535"/>
          </a:xfrm>
          <a:custGeom>
            <a:avLst/>
            <a:gdLst>
              <a:gd name="connsiteX0" fmla="*/ 227 w 481369"/>
              <a:gd name="connsiteY0" fmla="*/ 86247 h 143535"/>
              <a:gd name="connsiteX1" fmla="*/ 181202 w 481369"/>
              <a:gd name="connsiteY1" fmla="*/ 70372 h 143535"/>
              <a:gd name="connsiteX2" fmla="*/ 479652 w 481369"/>
              <a:gd name="connsiteY2" fmla="*/ 143397 h 143535"/>
              <a:gd name="connsiteX3" fmla="*/ 295502 w 481369"/>
              <a:gd name="connsiteY3" fmla="*/ 86247 h 143535"/>
              <a:gd name="connsiteX4" fmla="*/ 127227 w 481369"/>
              <a:gd name="connsiteY4" fmla="*/ 522 h 143535"/>
              <a:gd name="connsiteX5" fmla="*/ 216127 w 481369"/>
              <a:gd name="connsiteY5" fmla="*/ 51322 h 143535"/>
              <a:gd name="connsiteX6" fmla="*/ 227 w 481369"/>
              <a:gd name="connsiteY6" fmla="*/ 86247 h 14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369" h="143535">
                <a:moveTo>
                  <a:pt x="227" y="86247"/>
                </a:moveTo>
                <a:cubicBezTo>
                  <a:pt x="-5594" y="89422"/>
                  <a:pt x="101298" y="60847"/>
                  <a:pt x="181202" y="70372"/>
                </a:cubicBezTo>
                <a:cubicBezTo>
                  <a:pt x="261106" y="79897"/>
                  <a:pt x="460602" y="140751"/>
                  <a:pt x="479652" y="143397"/>
                </a:cubicBezTo>
                <a:cubicBezTo>
                  <a:pt x="498702" y="146043"/>
                  <a:pt x="354239" y="110059"/>
                  <a:pt x="295502" y="86247"/>
                </a:cubicBezTo>
                <a:cubicBezTo>
                  <a:pt x="236765" y="62435"/>
                  <a:pt x="140456" y="6343"/>
                  <a:pt x="127227" y="522"/>
                </a:cubicBezTo>
                <a:cubicBezTo>
                  <a:pt x="113998" y="-5299"/>
                  <a:pt x="235706" y="39151"/>
                  <a:pt x="216127" y="51322"/>
                </a:cubicBezTo>
                <a:cubicBezTo>
                  <a:pt x="196548" y="63493"/>
                  <a:pt x="6048" y="83072"/>
                  <a:pt x="227" y="86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122ED59E-FD1D-D7BB-7247-179DC2065554}"/>
              </a:ext>
            </a:extLst>
          </p:cNvPr>
          <p:cNvSpPr/>
          <p:nvPr/>
        </p:nvSpPr>
        <p:spPr>
          <a:xfrm>
            <a:off x="4921188" y="2142706"/>
            <a:ext cx="251078" cy="246653"/>
          </a:xfrm>
          <a:custGeom>
            <a:avLst/>
            <a:gdLst>
              <a:gd name="connsiteX0" fmla="*/ 62 w 251078"/>
              <a:gd name="connsiteY0" fmla="*/ 419 h 246653"/>
              <a:gd name="connsiteX1" fmla="*/ 95312 w 251078"/>
              <a:gd name="connsiteY1" fmla="*/ 102019 h 246653"/>
              <a:gd name="connsiteX2" fmla="*/ 92137 w 251078"/>
              <a:gd name="connsiteY2" fmla="*/ 244894 h 246653"/>
              <a:gd name="connsiteX3" fmla="*/ 146112 w 251078"/>
              <a:gd name="connsiteY3" fmla="*/ 175044 h 246653"/>
              <a:gd name="connsiteX4" fmla="*/ 247712 w 251078"/>
              <a:gd name="connsiteY4" fmla="*/ 76619 h 246653"/>
              <a:gd name="connsiteX5" fmla="*/ 225487 w 251078"/>
              <a:gd name="connsiteY5" fmla="*/ 13119 h 246653"/>
              <a:gd name="connsiteX6" fmla="*/ 212787 w 251078"/>
              <a:gd name="connsiteY6" fmla="*/ 111544 h 246653"/>
              <a:gd name="connsiteX7" fmla="*/ 133412 w 251078"/>
              <a:gd name="connsiteY7" fmla="*/ 152819 h 246653"/>
              <a:gd name="connsiteX8" fmla="*/ 111187 w 251078"/>
              <a:gd name="connsiteY8" fmla="*/ 194094 h 246653"/>
              <a:gd name="connsiteX9" fmla="*/ 111187 w 251078"/>
              <a:gd name="connsiteY9" fmla="*/ 140119 h 246653"/>
              <a:gd name="connsiteX10" fmla="*/ 62 w 251078"/>
              <a:gd name="connsiteY10" fmla="*/ 419 h 24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78" h="246653">
                <a:moveTo>
                  <a:pt x="62" y="419"/>
                </a:moveTo>
                <a:cubicBezTo>
                  <a:pt x="-2584" y="-5931"/>
                  <a:pt x="79966" y="61273"/>
                  <a:pt x="95312" y="102019"/>
                </a:cubicBezTo>
                <a:cubicBezTo>
                  <a:pt x="110658" y="142765"/>
                  <a:pt x="83670" y="232723"/>
                  <a:pt x="92137" y="244894"/>
                </a:cubicBezTo>
                <a:cubicBezTo>
                  <a:pt x="100604" y="257065"/>
                  <a:pt x="120183" y="203090"/>
                  <a:pt x="146112" y="175044"/>
                </a:cubicBezTo>
                <a:cubicBezTo>
                  <a:pt x="172041" y="146998"/>
                  <a:pt x="234483" y="103607"/>
                  <a:pt x="247712" y="76619"/>
                </a:cubicBezTo>
                <a:cubicBezTo>
                  <a:pt x="260941" y="49632"/>
                  <a:pt x="231308" y="7298"/>
                  <a:pt x="225487" y="13119"/>
                </a:cubicBezTo>
                <a:cubicBezTo>
                  <a:pt x="219666" y="18940"/>
                  <a:pt x="228133" y="88261"/>
                  <a:pt x="212787" y="111544"/>
                </a:cubicBezTo>
                <a:cubicBezTo>
                  <a:pt x="197441" y="134827"/>
                  <a:pt x="150345" y="139061"/>
                  <a:pt x="133412" y="152819"/>
                </a:cubicBezTo>
                <a:cubicBezTo>
                  <a:pt x="116479" y="166577"/>
                  <a:pt x="114891" y="196211"/>
                  <a:pt x="111187" y="194094"/>
                </a:cubicBezTo>
                <a:cubicBezTo>
                  <a:pt x="107483" y="191977"/>
                  <a:pt x="125475" y="169752"/>
                  <a:pt x="111187" y="140119"/>
                </a:cubicBezTo>
                <a:cubicBezTo>
                  <a:pt x="96899" y="110486"/>
                  <a:pt x="2708" y="6769"/>
                  <a:pt x="62" y="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5C08FA4-602B-AF61-F7EE-37A7270BD260}"/>
              </a:ext>
            </a:extLst>
          </p:cNvPr>
          <p:cNvSpPr/>
          <p:nvPr/>
        </p:nvSpPr>
        <p:spPr>
          <a:xfrm>
            <a:off x="5431740" y="2473325"/>
            <a:ext cx="466479" cy="133467"/>
          </a:xfrm>
          <a:custGeom>
            <a:avLst/>
            <a:gdLst>
              <a:gd name="connsiteX0" fmla="*/ 685 w 466479"/>
              <a:gd name="connsiteY0" fmla="*/ 0 h 133467"/>
              <a:gd name="connsiteX1" fmla="*/ 464235 w 466479"/>
              <a:gd name="connsiteY1" fmla="*/ 28575 h 133467"/>
              <a:gd name="connsiteX2" fmla="*/ 188010 w 466479"/>
              <a:gd name="connsiteY2" fmla="*/ 31750 h 133467"/>
              <a:gd name="connsiteX3" fmla="*/ 448360 w 466479"/>
              <a:gd name="connsiteY3" fmla="*/ 92075 h 133467"/>
              <a:gd name="connsiteX4" fmla="*/ 168960 w 466479"/>
              <a:gd name="connsiteY4" fmla="*/ 76200 h 133467"/>
              <a:gd name="connsiteX5" fmla="*/ 384860 w 466479"/>
              <a:gd name="connsiteY5" fmla="*/ 117475 h 133467"/>
              <a:gd name="connsiteX6" fmla="*/ 353110 w 466479"/>
              <a:gd name="connsiteY6" fmla="*/ 133350 h 133467"/>
              <a:gd name="connsiteX7" fmla="*/ 92760 w 466479"/>
              <a:gd name="connsiteY7" fmla="*/ 123825 h 133467"/>
              <a:gd name="connsiteX8" fmla="*/ 330885 w 466479"/>
              <a:gd name="connsiteY8" fmla="*/ 107950 h 133467"/>
              <a:gd name="connsiteX9" fmla="*/ 194360 w 466479"/>
              <a:gd name="connsiteY9" fmla="*/ 38100 h 133467"/>
              <a:gd name="connsiteX10" fmla="*/ 356285 w 466479"/>
              <a:gd name="connsiteY10" fmla="*/ 34925 h 133467"/>
              <a:gd name="connsiteX11" fmla="*/ 685 w 466479"/>
              <a:gd name="connsiteY11" fmla="*/ 0 h 13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479" h="133467">
                <a:moveTo>
                  <a:pt x="685" y="0"/>
                </a:moveTo>
                <a:lnTo>
                  <a:pt x="464235" y="28575"/>
                </a:lnTo>
                <a:cubicBezTo>
                  <a:pt x="495456" y="33867"/>
                  <a:pt x="190656" y="21167"/>
                  <a:pt x="188010" y="31750"/>
                </a:cubicBezTo>
                <a:cubicBezTo>
                  <a:pt x="185364" y="42333"/>
                  <a:pt x="451535" y="84667"/>
                  <a:pt x="448360" y="92075"/>
                </a:cubicBezTo>
                <a:cubicBezTo>
                  <a:pt x="445185" y="99483"/>
                  <a:pt x="179543" y="71967"/>
                  <a:pt x="168960" y="76200"/>
                </a:cubicBezTo>
                <a:cubicBezTo>
                  <a:pt x="158377" y="80433"/>
                  <a:pt x="354168" y="107950"/>
                  <a:pt x="384860" y="117475"/>
                </a:cubicBezTo>
                <a:cubicBezTo>
                  <a:pt x="415552" y="127000"/>
                  <a:pt x="401793" y="132292"/>
                  <a:pt x="353110" y="133350"/>
                </a:cubicBezTo>
                <a:cubicBezTo>
                  <a:pt x="304427" y="134408"/>
                  <a:pt x="96464" y="128058"/>
                  <a:pt x="92760" y="123825"/>
                </a:cubicBezTo>
                <a:cubicBezTo>
                  <a:pt x="89056" y="119592"/>
                  <a:pt x="313952" y="122237"/>
                  <a:pt x="330885" y="107950"/>
                </a:cubicBezTo>
                <a:cubicBezTo>
                  <a:pt x="347818" y="93663"/>
                  <a:pt x="190127" y="50271"/>
                  <a:pt x="194360" y="38100"/>
                </a:cubicBezTo>
                <a:cubicBezTo>
                  <a:pt x="198593" y="25929"/>
                  <a:pt x="388035" y="40217"/>
                  <a:pt x="356285" y="34925"/>
                </a:cubicBezTo>
                <a:cubicBezTo>
                  <a:pt x="324535" y="29633"/>
                  <a:pt x="-17306" y="1058"/>
                  <a:pt x="6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DF981461-02E4-D81A-89BD-BA4F63716CF5}"/>
              </a:ext>
            </a:extLst>
          </p:cNvPr>
          <p:cNvSpPr/>
          <p:nvPr/>
        </p:nvSpPr>
        <p:spPr>
          <a:xfrm>
            <a:off x="5540309" y="2676371"/>
            <a:ext cx="307049" cy="418558"/>
          </a:xfrm>
          <a:custGeom>
            <a:avLst/>
            <a:gdLst>
              <a:gd name="connsiteX0" fmla="*/ 66 w 307049"/>
              <a:gd name="connsiteY0" fmla="*/ 154 h 418558"/>
              <a:gd name="connsiteX1" fmla="*/ 127066 w 307049"/>
              <a:gd name="connsiteY1" fmla="*/ 82704 h 418558"/>
              <a:gd name="connsiteX2" fmla="*/ 114366 w 307049"/>
              <a:gd name="connsiteY2" fmla="*/ 133504 h 418558"/>
              <a:gd name="connsiteX3" fmla="*/ 215966 w 307049"/>
              <a:gd name="connsiteY3" fmla="*/ 231929 h 418558"/>
              <a:gd name="connsiteX4" fmla="*/ 165166 w 307049"/>
              <a:gd name="connsiteY4" fmla="*/ 187479 h 418558"/>
              <a:gd name="connsiteX5" fmla="*/ 301691 w 307049"/>
              <a:gd name="connsiteY5" fmla="*/ 409729 h 418558"/>
              <a:gd name="connsiteX6" fmla="*/ 269941 w 307049"/>
              <a:gd name="connsiteY6" fmla="*/ 355754 h 418558"/>
              <a:gd name="connsiteX7" fmla="*/ 181041 w 307049"/>
              <a:gd name="connsiteY7" fmla="*/ 184304 h 418558"/>
              <a:gd name="connsiteX8" fmla="*/ 146116 w 307049"/>
              <a:gd name="connsiteY8" fmla="*/ 104929 h 418558"/>
              <a:gd name="connsiteX9" fmla="*/ 66 w 307049"/>
              <a:gd name="connsiteY9" fmla="*/ 154 h 41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049" h="418558">
                <a:moveTo>
                  <a:pt x="66" y="154"/>
                </a:moveTo>
                <a:cubicBezTo>
                  <a:pt x="-3109" y="-3550"/>
                  <a:pt x="108016" y="60479"/>
                  <a:pt x="127066" y="82704"/>
                </a:cubicBezTo>
                <a:cubicBezTo>
                  <a:pt x="146116" y="104929"/>
                  <a:pt x="99549" y="108633"/>
                  <a:pt x="114366" y="133504"/>
                </a:cubicBezTo>
                <a:cubicBezTo>
                  <a:pt x="129183" y="158375"/>
                  <a:pt x="207499" y="222933"/>
                  <a:pt x="215966" y="231929"/>
                </a:cubicBezTo>
                <a:cubicBezTo>
                  <a:pt x="224433" y="240925"/>
                  <a:pt x="150878" y="157846"/>
                  <a:pt x="165166" y="187479"/>
                </a:cubicBezTo>
                <a:cubicBezTo>
                  <a:pt x="179454" y="217112"/>
                  <a:pt x="284229" y="381683"/>
                  <a:pt x="301691" y="409729"/>
                </a:cubicBezTo>
                <a:cubicBezTo>
                  <a:pt x="319154" y="437775"/>
                  <a:pt x="290049" y="393325"/>
                  <a:pt x="269941" y="355754"/>
                </a:cubicBezTo>
                <a:cubicBezTo>
                  <a:pt x="249833" y="318183"/>
                  <a:pt x="201679" y="226108"/>
                  <a:pt x="181041" y="184304"/>
                </a:cubicBezTo>
                <a:cubicBezTo>
                  <a:pt x="160404" y="142500"/>
                  <a:pt x="171516" y="133504"/>
                  <a:pt x="146116" y="104929"/>
                </a:cubicBezTo>
                <a:cubicBezTo>
                  <a:pt x="120716" y="76354"/>
                  <a:pt x="3241" y="3858"/>
                  <a:pt x="66" y="1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EA8045C9-CFFA-BE40-1A63-83C3AC87CBF5}"/>
              </a:ext>
            </a:extLst>
          </p:cNvPr>
          <p:cNvSpPr/>
          <p:nvPr/>
        </p:nvSpPr>
        <p:spPr>
          <a:xfrm>
            <a:off x="6010231" y="2466261"/>
            <a:ext cx="95401" cy="395694"/>
          </a:xfrm>
          <a:custGeom>
            <a:avLst/>
            <a:gdLst>
              <a:gd name="connsiteX0" fmla="*/ 44 w 95401"/>
              <a:gd name="connsiteY0" fmla="*/ 76914 h 395694"/>
              <a:gd name="connsiteX1" fmla="*/ 63544 w 95401"/>
              <a:gd name="connsiteY1" fmla="*/ 219789 h 395694"/>
              <a:gd name="connsiteX2" fmla="*/ 41319 w 95401"/>
              <a:gd name="connsiteY2" fmla="*/ 394414 h 395694"/>
              <a:gd name="connsiteX3" fmla="*/ 41319 w 95401"/>
              <a:gd name="connsiteY3" fmla="*/ 283289 h 395694"/>
              <a:gd name="connsiteX4" fmla="*/ 95294 w 95401"/>
              <a:gd name="connsiteY4" fmla="*/ 3889 h 395694"/>
              <a:gd name="connsiteX5" fmla="*/ 54019 w 95401"/>
              <a:gd name="connsiteY5" fmla="*/ 118189 h 395694"/>
              <a:gd name="connsiteX6" fmla="*/ 44 w 95401"/>
              <a:gd name="connsiteY6" fmla="*/ 76914 h 39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401" h="395694">
                <a:moveTo>
                  <a:pt x="44" y="76914"/>
                </a:moveTo>
                <a:cubicBezTo>
                  <a:pt x="1632" y="93847"/>
                  <a:pt x="56665" y="166873"/>
                  <a:pt x="63544" y="219789"/>
                </a:cubicBezTo>
                <a:cubicBezTo>
                  <a:pt x="70423" y="272705"/>
                  <a:pt x="45023" y="383831"/>
                  <a:pt x="41319" y="394414"/>
                </a:cubicBezTo>
                <a:cubicBezTo>
                  <a:pt x="37615" y="404997"/>
                  <a:pt x="32323" y="348376"/>
                  <a:pt x="41319" y="283289"/>
                </a:cubicBezTo>
                <a:cubicBezTo>
                  <a:pt x="50315" y="218202"/>
                  <a:pt x="93177" y="31406"/>
                  <a:pt x="95294" y="3889"/>
                </a:cubicBezTo>
                <a:cubicBezTo>
                  <a:pt x="97411" y="-23628"/>
                  <a:pt x="67777" y="103372"/>
                  <a:pt x="54019" y="118189"/>
                </a:cubicBezTo>
                <a:cubicBezTo>
                  <a:pt x="40261" y="133006"/>
                  <a:pt x="-1544" y="59981"/>
                  <a:pt x="44" y="76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D35AAAF2-B3AB-077A-66F2-7C9652000DC6}"/>
              </a:ext>
            </a:extLst>
          </p:cNvPr>
          <p:cNvSpPr/>
          <p:nvPr/>
        </p:nvSpPr>
        <p:spPr>
          <a:xfrm>
            <a:off x="4336894" y="2381249"/>
            <a:ext cx="148475" cy="537546"/>
          </a:xfrm>
          <a:custGeom>
            <a:avLst/>
            <a:gdLst>
              <a:gd name="connsiteX0" fmla="*/ 70006 w 148475"/>
              <a:gd name="connsiteY0" fmla="*/ 1 h 537546"/>
              <a:gd name="connsiteX1" fmla="*/ 44606 w 148475"/>
              <a:gd name="connsiteY1" fmla="*/ 193676 h 537546"/>
              <a:gd name="connsiteX2" fmla="*/ 146206 w 148475"/>
              <a:gd name="connsiteY2" fmla="*/ 527051 h 537546"/>
              <a:gd name="connsiteX3" fmla="*/ 117631 w 148475"/>
              <a:gd name="connsiteY3" fmla="*/ 460376 h 537546"/>
              <a:gd name="connsiteX4" fmla="*/ 28731 w 148475"/>
              <a:gd name="connsiteY4" fmla="*/ 250826 h 537546"/>
              <a:gd name="connsiteX5" fmla="*/ 35081 w 148475"/>
              <a:gd name="connsiteY5" fmla="*/ 298451 h 537546"/>
              <a:gd name="connsiteX6" fmla="*/ 35081 w 148475"/>
              <a:gd name="connsiteY6" fmla="*/ 123826 h 537546"/>
              <a:gd name="connsiteX7" fmla="*/ 156 w 148475"/>
              <a:gd name="connsiteY7" fmla="*/ 196851 h 537546"/>
              <a:gd name="connsiteX8" fmla="*/ 70006 w 148475"/>
              <a:gd name="connsiteY8" fmla="*/ 1 h 53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475" h="537546">
                <a:moveTo>
                  <a:pt x="70006" y="1"/>
                </a:moveTo>
                <a:cubicBezTo>
                  <a:pt x="77414" y="-528"/>
                  <a:pt x="31906" y="105834"/>
                  <a:pt x="44606" y="193676"/>
                </a:cubicBezTo>
                <a:cubicBezTo>
                  <a:pt x="57306" y="281518"/>
                  <a:pt x="134035" y="482601"/>
                  <a:pt x="146206" y="527051"/>
                </a:cubicBezTo>
                <a:cubicBezTo>
                  <a:pt x="158377" y="571501"/>
                  <a:pt x="117631" y="460376"/>
                  <a:pt x="117631" y="460376"/>
                </a:cubicBezTo>
                <a:cubicBezTo>
                  <a:pt x="98052" y="414339"/>
                  <a:pt x="42489" y="277814"/>
                  <a:pt x="28731" y="250826"/>
                </a:cubicBezTo>
                <a:cubicBezTo>
                  <a:pt x="14973" y="223839"/>
                  <a:pt x="34023" y="319618"/>
                  <a:pt x="35081" y="298451"/>
                </a:cubicBezTo>
                <a:cubicBezTo>
                  <a:pt x="36139" y="277284"/>
                  <a:pt x="40902" y="140759"/>
                  <a:pt x="35081" y="123826"/>
                </a:cubicBezTo>
                <a:cubicBezTo>
                  <a:pt x="29260" y="106893"/>
                  <a:pt x="-2490" y="216430"/>
                  <a:pt x="156" y="196851"/>
                </a:cubicBezTo>
                <a:cubicBezTo>
                  <a:pt x="2802" y="177272"/>
                  <a:pt x="62598" y="530"/>
                  <a:pt x="7000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18EF3826-27FB-5A43-619D-C01C12D5F621}"/>
              </a:ext>
            </a:extLst>
          </p:cNvPr>
          <p:cNvSpPr/>
          <p:nvPr/>
        </p:nvSpPr>
        <p:spPr>
          <a:xfrm>
            <a:off x="4606925" y="2546223"/>
            <a:ext cx="174707" cy="281695"/>
          </a:xfrm>
          <a:custGeom>
            <a:avLst/>
            <a:gdLst>
              <a:gd name="connsiteX0" fmla="*/ 0 w 174707"/>
              <a:gd name="connsiteY0" fmla="*/ 127 h 281695"/>
              <a:gd name="connsiteX1" fmla="*/ 104775 w 174707"/>
              <a:gd name="connsiteY1" fmla="*/ 95377 h 281695"/>
              <a:gd name="connsiteX2" fmla="*/ 104775 w 174707"/>
              <a:gd name="connsiteY2" fmla="*/ 190627 h 281695"/>
              <a:gd name="connsiteX3" fmla="*/ 117475 w 174707"/>
              <a:gd name="connsiteY3" fmla="*/ 152527 h 281695"/>
              <a:gd name="connsiteX4" fmla="*/ 146050 w 174707"/>
              <a:gd name="connsiteY4" fmla="*/ 279527 h 281695"/>
              <a:gd name="connsiteX5" fmla="*/ 133350 w 174707"/>
              <a:gd name="connsiteY5" fmla="*/ 222377 h 281695"/>
              <a:gd name="connsiteX6" fmla="*/ 174625 w 174707"/>
              <a:gd name="connsiteY6" fmla="*/ 92202 h 281695"/>
              <a:gd name="connsiteX7" fmla="*/ 142875 w 174707"/>
              <a:gd name="connsiteY7" fmla="*/ 143002 h 281695"/>
              <a:gd name="connsiteX8" fmla="*/ 104775 w 174707"/>
              <a:gd name="connsiteY8" fmla="*/ 76327 h 281695"/>
              <a:gd name="connsiteX9" fmla="*/ 0 w 174707"/>
              <a:gd name="connsiteY9" fmla="*/ 127 h 28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707" h="281695">
                <a:moveTo>
                  <a:pt x="0" y="127"/>
                </a:moveTo>
                <a:cubicBezTo>
                  <a:pt x="0" y="3302"/>
                  <a:pt x="87313" y="63627"/>
                  <a:pt x="104775" y="95377"/>
                </a:cubicBezTo>
                <a:cubicBezTo>
                  <a:pt x="122237" y="127127"/>
                  <a:pt x="102658" y="181102"/>
                  <a:pt x="104775" y="190627"/>
                </a:cubicBezTo>
                <a:cubicBezTo>
                  <a:pt x="106892" y="200152"/>
                  <a:pt x="110596" y="137710"/>
                  <a:pt x="117475" y="152527"/>
                </a:cubicBezTo>
                <a:cubicBezTo>
                  <a:pt x="124354" y="167344"/>
                  <a:pt x="143404" y="267885"/>
                  <a:pt x="146050" y="279527"/>
                </a:cubicBezTo>
                <a:cubicBezTo>
                  <a:pt x="148696" y="291169"/>
                  <a:pt x="128588" y="253598"/>
                  <a:pt x="133350" y="222377"/>
                </a:cubicBezTo>
                <a:cubicBezTo>
                  <a:pt x="138112" y="191156"/>
                  <a:pt x="173038" y="105431"/>
                  <a:pt x="174625" y="92202"/>
                </a:cubicBezTo>
                <a:cubicBezTo>
                  <a:pt x="176212" y="78973"/>
                  <a:pt x="154517" y="145648"/>
                  <a:pt x="142875" y="143002"/>
                </a:cubicBezTo>
                <a:cubicBezTo>
                  <a:pt x="131233" y="140356"/>
                  <a:pt x="127000" y="98552"/>
                  <a:pt x="104775" y="76327"/>
                </a:cubicBezTo>
                <a:cubicBezTo>
                  <a:pt x="82550" y="54102"/>
                  <a:pt x="0" y="-3048"/>
                  <a:pt x="0" y="1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78B7DAC2-FCB7-50FF-748C-74D22D6659EF}"/>
              </a:ext>
            </a:extLst>
          </p:cNvPr>
          <p:cNvSpPr/>
          <p:nvPr/>
        </p:nvSpPr>
        <p:spPr>
          <a:xfrm>
            <a:off x="4525229" y="2562206"/>
            <a:ext cx="161423" cy="282594"/>
          </a:xfrm>
          <a:custGeom>
            <a:avLst/>
            <a:gdLst>
              <a:gd name="connsiteX0" fmla="*/ 53121 w 161423"/>
              <a:gd name="connsiteY0" fmla="*/ 19 h 282594"/>
              <a:gd name="connsiteX1" fmla="*/ 24546 w 161423"/>
              <a:gd name="connsiteY1" fmla="*/ 133369 h 282594"/>
              <a:gd name="connsiteX2" fmla="*/ 34071 w 161423"/>
              <a:gd name="connsiteY2" fmla="*/ 241319 h 282594"/>
              <a:gd name="connsiteX3" fmla="*/ 5496 w 161423"/>
              <a:gd name="connsiteY3" fmla="*/ 282594 h 282594"/>
              <a:gd name="connsiteX4" fmla="*/ 161071 w 161423"/>
              <a:gd name="connsiteY4" fmla="*/ 241319 h 282594"/>
              <a:gd name="connsiteX5" fmla="*/ 46771 w 161423"/>
              <a:gd name="connsiteY5" fmla="*/ 257194 h 282594"/>
              <a:gd name="connsiteX6" fmla="*/ 8671 w 161423"/>
              <a:gd name="connsiteY6" fmla="*/ 117494 h 282594"/>
              <a:gd name="connsiteX7" fmla="*/ 5496 w 161423"/>
              <a:gd name="connsiteY7" fmla="*/ 142894 h 282594"/>
              <a:gd name="connsiteX8" fmla="*/ 53121 w 161423"/>
              <a:gd name="connsiteY8" fmla="*/ 19 h 28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423" h="282594">
                <a:moveTo>
                  <a:pt x="53121" y="19"/>
                </a:moveTo>
                <a:cubicBezTo>
                  <a:pt x="56296" y="-1568"/>
                  <a:pt x="27721" y="93152"/>
                  <a:pt x="24546" y="133369"/>
                </a:cubicBezTo>
                <a:cubicBezTo>
                  <a:pt x="21371" y="173586"/>
                  <a:pt x="37246" y="216448"/>
                  <a:pt x="34071" y="241319"/>
                </a:cubicBezTo>
                <a:cubicBezTo>
                  <a:pt x="30896" y="266190"/>
                  <a:pt x="-15671" y="282594"/>
                  <a:pt x="5496" y="282594"/>
                </a:cubicBezTo>
                <a:cubicBezTo>
                  <a:pt x="26663" y="282594"/>
                  <a:pt x="154192" y="245552"/>
                  <a:pt x="161071" y="241319"/>
                </a:cubicBezTo>
                <a:cubicBezTo>
                  <a:pt x="167950" y="237086"/>
                  <a:pt x="72171" y="277832"/>
                  <a:pt x="46771" y="257194"/>
                </a:cubicBezTo>
                <a:cubicBezTo>
                  <a:pt x="21371" y="236556"/>
                  <a:pt x="15550" y="136544"/>
                  <a:pt x="8671" y="117494"/>
                </a:cubicBezTo>
                <a:cubicBezTo>
                  <a:pt x="1792" y="98444"/>
                  <a:pt x="-854" y="159827"/>
                  <a:pt x="5496" y="142894"/>
                </a:cubicBezTo>
                <a:cubicBezTo>
                  <a:pt x="11846" y="125961"/>
                  <a:pt x="49946" y="1606"/>
                  <a:pt x="53121" y="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865DC49F-08BC-B5FB-BF18-A8B234142CFF}"/>
              </a:ext>
            </a:extLst>
          </p:cNvPr>
          <p:cNvSpPr/>
          <p:nvPr/>
        </p:nvSpPr>
        <p:spPr>
          <a:xfrm>
            <a:off x="5424370" y="2632141"/>
            <a:ext cx="412625" cy="136520"/>
          </a:xfrm>
          <a:custGeom>
            <a:avLst/>
            <a:gdLst>
              <a:gd name="connsiteX0" fmla="*/ 1705 w 412625"/>
              <a:gd name="connsiteY0" fmla="*/ 9459 h 136520"/>
              <a:gd name="connsiteX1" fmla="*/ 357305 w 412625"/>
              <a:gd name="connsiteY1" fmla="*/ 3109 h 136520"/>
              <a:gd name="connsiteX2" fmla="*/ 363655 w 412625"/>
              <a:gd name="connsiteY2" fmla="*/ 66609 h 136520"/>
              <a:gd name="connsiteX3" fmla="*/ 398580 w 412625"/>
              <a:gd name="connsiteY3" fmla="*/ 44384 h 136520"/>
              <a:gd name="connsiteX4" fmla="*/ 395405 w 412625"/>
              <a:gd name="connsiteY4" fmla="*/ 136459 h 136520"/>
              <a:gd name="connsiteX5" fmla="*/ 401755 w 412625"/>
              <a:gd name="connsiteY5" fmla="*/ 28509 h 136520"/>
              <a:gd name="connsiteX6" fmla="*/ 230305 w 412625"/>
              <a:gd name="connsiteY6" fmla="*/ 6284 h 136520"/>
              <a:gd name="connsiteX7" fmla="*/ 1705 w 412625"/>
              <a:gd name="connsiteY7" fmla="*/ 9459 h 13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625" h="136520">
                <a:moveTo>
                  <a:pt x="1705" y="9459"/>
                </a:moveTo>
                <a:cubicBezTo>
                  <a:pt x="22872" y="8930"/>
                  <a:pt x="296980" y="-6416"/>
                  <a:pt x="357305" y="3109"/>
                </a:cubicBezTo>
                <a:cubicBezTo>
                  <a:pt x="417630" y="12634"/>
                  <a:pt x="356776" y="59730"/>
                  <a:pt x="363655" y="66609"/>
                </a:cubicBezTo>
                <a:cubicBezTo>
                  <a:pt x="370534" y="73488"/>
                  <a:pt x="393288" y="32742"/>
                  <a:pt x="398580" y="44384"/>
                </a:cubicBezTo>
                <a:cubicBezTo>
                  <a:pt x="403872" y="56026"/>
                  <a:pt x="394876" y="139105"/>
                  <a:pt x="395405" y="136459"/>
                </a:cubicBezTo>
                <a:cubicBezTo>
                  <a:pt x="395934" y="133813"/>
                  <a:pt x="429272" y="50205"/>
                  <a:pt x="401755" y="28509"/>
                </a:cubicBezTo>
                <a:cubicBezTo>
                  <a:pt x="374238" y="6813"/>
                  <a:pt x="298567" y="9459"/>
                  <a:pt x="230305" y="6284"/>
                </a:cubicBezTo>
                <a:cubicBezTo>
                  <a:pt x="162043" y="3109"/>
                  <a:pt x="-19462" y="9988"/>
                  <a:pt x="1705" y="9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36105750-60F6-B02B-40B0-DA268B525D5C}"/>
              </a:ext>
            </a:extLst>
          </p:cNvPr>
          <p:cNvSpPr/>
          <p:nvPr/>
        </p:nvSpPr>
        <p:spPr>
          <a:xfrm>
            <a:off x="4664072" y="3054196"/>
            <a:ext cx="91468" cy="354797"/>
          </a:xfrm>
          <a:custGeom>
            <a:avLst/>
            <a:gdLst>
              <a:gd name="connsiteX0" fmla="*/ 79378 w 91468"/>
              <a:gd name="connsiteY0" fmla="*/ 154 h 354797"/>
              <a:gd name="connsiteX1" fmla="*/ 12703 w 91468"/>
              <a:gd name="connsiteY1" fmla="*/ 177954 h 354797"/>
              <a:gd name="connsiteX2" fmla="*/ 88903 w 91468"/>
              <a:gd name="connsiteY2" fmla="*/ 346229 h 354797"/>
              <a:gd name="connsiteX3" fmla="*/ 66678 w 91468"/>
              <a:gd name="connsiteY3" fmla="*/ 311304 h 354797"/>
              <a:gd name="connsiteX4" fmla="*/ 3 w 91468"/>
              <a:gd name="connsiteY4" fmla="*/ 149379 h 354797"/>
              <a:gd name="connsiteX5" fmla="*/ 79378 w 91468"/>
              <a:gd name="connsiteY5" fmla="*/ 154 h 35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68" h="354797">
                <a:moveTo>
                  <a:pt x="79378" y="154"/>
                </a:moveTo>
                <a:cubicBezTo>
                  <a:pt x="81495" y="4916"/>
                  <a:pt x="11116" y="120275"/>
                  <a:pt x="12703" y="177954"/>
                </a:cubicBezTo>
                <a:cubicBezTo>
                  <a:pt x="14290" y="235633"/>
                  <a:pt x="79907" y="324004"/>
                  <a:pt x="88903" y="346229"/>
                </a:cubicBezTo>
                <a:cubicBezTo>
                  <a:pt x="97899" y="368454"/>
                  <a:pt x="81495" y="344112"/>
                  <a:pt x="66678" y="311304"/>
                </a:cubicBezTo>
                <a:cubicBezTo>
                  <a:pt x="51861" y="278496"/>
                  <a:pt x="-526" y="197004"/>
                  <a:pt x="3" y="149379"/>
                </a:cubicBezTo>
                <a:cubicBezTo>
                  <a:pt x="532" y="101754"/>
                  <a:pt x="77261" y="-4608"/>
                  <a:pt x="79378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C889E025-B46C-CFF5-5E00-36731FF59A13}"/>
              </a:ext>
            </a:extLst>
          </p:cNvPr>
          <p:cNvSpPr/>
          <p:nvPr/>
        </p:nvSpPr>
        <p:spPr>
          <a:xfrm>
            <a:off x="4327188" y="2193847"/>
            <a:ext cx="45177" cy="167325"/>
          </a:xfrm>
          <a:custGeom>
            <a:avLst/>
            <a:gdLst>
              <a:gd name="connsiteX0" fmla="*/ 44787 w 45177"/>
              <a:gd name="connsiteY0" fmla="*/ 78 h 167325"/>
              <a:gd name="connsiteX1" fmla="*/ 22562 w 45177"/>
              <a:gd name="connsiteY1" fmla="*/ 66753 h 167325"/>
              <a:gd name="connsiteX2" fmla="*/ 32087 w 45177"/>
              <a:gd name="connsiteY2" fmla="*/ 165178 h 167325"/>
              <a:gd name="connsiteX3" fmla="*/ 22562 w 45177"/>
              <a:gd name="connsiteY3" fmla="*/ 130253 h 167325"/>
              <a:gd name="connsiteX4" fmla="*/ 337 w 45177"/>
              <a:gd name="connsiteY4" fmla="*/ 79453 h 167325"/>
              <a:gd name="connsiteX5" fmla="*/ 44787 w 45177"/>
              <a:gd name="connsiteY5" fmla="*/ 78 h 16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77" h="167325">
                <a:moveTo>
                  <a:pt x="44787" y="78"/>
                </a:moveTo>
                <a:cubicBezTo>
                  <a:pt x="48491" y="-2039"/>
                  <a:pt x="24679" y="39236"/>
                  <a:pt x="22562" y="66753"/>
                </a:cubicBezTo>
                <a:cubicBezTo>
                  <a:pt x="20445" y="94270"/>
                  <a:pt x="32087" y="154595"/>
                  <a:pt x="32087" y="165178"/>
                </a:cubicBezTo>
                <a:cubicBezTo>
                  <a:pt x="32087" y="175761"/>
                  <a:pt x="27854" y="144540"/>
                  <a:pt x="22562" y="130253"/>
                </a:cubicBezTo>
                <a:cubicBezTo>
                  <a:pt x="17270" y="115966"/>
                  <a:pt x="-2838" y="96916"/>
                  <a:pt x="337" y="79453"/>
                </a:cubicBezTo>
                <a:cubicBezTo>
                  <a:pt x="3512" y="61991"/>
                  <a:pt x="41083" y="2195"/>
                  <a:pt x="44787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FE59C82F-851F-DCDC-FF32-B9217ABF1F73}"/>
              </a:ext>
            </a:extLst>
          </p:cNvPr>
          <p:cNvSpPr/>
          <p:nvPr/>
        </p:nvSpPr>
        <p:spPr>
          <a:xfrm>
            <a:off x="4486269" y="1402674"/>
            <a:ext cx="311655" cy="340430"/>
          </a:xfrm>
          <a:custGeom>
            <a:avLst/>
            <a:gdLst>
              <a:gd name="connsiteX0" fmla="*/ 6 w 311655"/>
              <a:gd name="connsiteY0" fmla="*/ 340401 h 340430"/>
              <a:gd name="connsiteX1" fmla="*/ 155581 w 311655"/>
              <a:gd name="connsiteY1" fmla="*/ 108626 h 340430"/>
              <a:gd name="connsiteX2" fmla="*/ 311156 w 311655"/>
              <a:gd name="connsiteY2" fmla="*/ 676 h 340430"/>
              <a:gd name="connsiteX3" fmla="*/ 203206 w 311655"/>
              <a:gd name="connsiteY3" fmla="*/ 64176 h 340430"/>
              <a:gd name="connsiteX4" fmla="*/ 149231 w 311655"/>
              <a:gd name="connsiteY4" fmla="*/ 92751 h 340430"/>
              <a:gd name="connsiteX5" fmla="*/ 6 w 311655"/>
              <a:gd name="connsiteY5" fmla="*/ 340401 h 34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655" h="340430">
                <a:moveTo>
                  <a:pt x="6" y="340401"/>
                </a:moveTo>
                <a:cubicBezTo>
                  <a:pt x="1064" y="343047"/>
                  <a:pt x="103723" y="165247"/>
                  <a:pt x="155581" y="108626"/>
                </a:cubicBezTo>
                <a:cubicBezTo>
                  <a:pt x="207439" y="52005"/>
                  <a:pt x="303219" y="8084"/>
                  <a:pt x="311156" y="676"/>
                </a:cubicBezTo>
                <a:cubicBezTo>
                  <a:pt x="319094" y="-6732"/>
                  <a:pt x="230193" y="48830"/>
                  <a:pt x="203206" y="64176"/>
                </a:cubicBezTo>
                <a:cubicBezTo>
                  <a:pt x="176219" y="79522"/>
                  <a:pt x="176219" y="49359"/>
                  <a:pt x="149231" y="92751"/>
                </a:cubicBezTo>
                <a:cubicBezTo>
                  <a:pt x="122244" y="136143"/>
                  <a:pt x="-1052" y="337755"/>
                  <a:pt x="6" y="340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2C957138-CB0A-16C9-571C-C061665AD76A}"/>
              </a:ext>
            </a:extLst>
          </p:cNvPr>
          <p:cNvSpPr/>
          <p:nvPr/>
        </p:nvSpPr>
        <p:spPr>
          <a:xfrm>
            <a:off x="4876668" y="1386814"/>
            <a:ext cx="725287" cy="92998"/>
          </a:xfrm>
          <a:custGeom>
            <a:avLst/>
            <a:gdLst>
              <a:gd name="connsiteX0" fmla="*/ 132 w 725287"/>
              <a:gd name="connsiteY0" fmla="*/ 661 h 92998"/>
              <a:gd name="connsiteX1" fmla="*/ 260482 w 725287"/>
              <a:gd name="connsiteY1" fmla="*/ 80036 h 92998"/>
              <a:gd name="connsiteX2" fmla="*/ 254132 w 725287"/>
              <a:gd name="connsiteY2" fmla="*/ 32411 h 92998"/>
              <a:gd name="connsiteX3" fmla="*/ 495432 w 725287"/>
              <a:gd name="connsiteY3" fmla="*/ 89561 h 92998"/>
              <a:gd name="connsiteX4" fmla="*/ 435107 w 725287"/>
              <a:gd name="connsiteY4" fmla="*/ 29236 h 92998"/>
              <a:gd name="connsiteX5" fmla="*/ 724032 w 725287"/>
              <a:gd name="connsiteY5" fmla="*/ 92736 h 92998"/>
              <a:gd name="connsiteX6" fmla="*/ 530357 w 725287"/>
              <a:gd name="connsiteY6" fmla="*/ 51461 h 92998"/>
              <a:gd name="connsiteX7" fmla="*/ 298582 w 725287"/>
              <a:gd name="connsiteY7" fmla="*/ 41936 h 92998"/>
              <a:gd name="connsiteX8" fmla="*/ 132 w 725287"/>
              <a:gd name="connsiteY8" fmla="*/ 661 h 9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287" h="92998">
                <a:moveTo>
                  <a:pt x="132" y="661"/>
                </a:moveTo>
                <a:cubicBezTo>
                  <a:pt x="-6218" y="7011"/>
                  <a:pt x="218149" y="74744"/>
                  <a:pt x="260482" y="80036"/>
                </a:cubicBezTo>
                <a:cubicBezTo>
                  <a:pt x="302815" y="85328"/>
                  <a:pt x="214974" y="30824"/>
                  <a:pt x="254132" y="32411"/>
                </a:cubicBezTo>
                <a:cubicBezTo>
                  <a:pt x="293290" y="33998"/>
                  <a:pt x="465270" y="90090"/>
                  <a:pt x="495432" y="89561"/>
                </a:cubicBezTo>
                <a:cubicBezTo>
                  <a:pt x="525595" y="89032"/>
                  <a:pt x="397007" y="28707"/>
                  <a:pt x="435107" y="29236"/>
                </a:cubicBezTo>
                <a:cubicBezTo>
                  <a:pt x="473207" y="29765"/>
                  <a:pt x="708157" y="89032"/>
                  <a:pt x="724032" y="92736"/>
                </a:cubicBezTo>
                <a:cubicBezTo>
                  <a:pt x="739907" y="96440"/>
                  <a:pt x="601265" y="59928"/>
                  <a:pt x="530357" y="51461"/>
                </a:cubicBezTo>
                <a:cubicBezTo>
                  <a:pt x="459449" y="42994"/>
                  <a:pt x="383249" y="48286"/>
                  <a:pt x="298582" y="41936"/>
                </a:cubicBezTo>
                <a:cubicBezTo>
                  <a:pt x="213915" y="35586"/>
                  <a:pt x="6482" y="-5689"/>
                  <a:pt x="132" y="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9BDF5B27-3F3E-BDE9-6509-A005C0803C2D}"/>
              </a:ext>
            </a:extLst>
          </p:cNvPr>
          <p:cNvSpPr/>
          <p:nvPr/>
        </p:nvSpPr>
        <p:spPr>
          <a:xfrm>
            <a:off x="5781512" y="1612368"/>
            <a:ext cx="270486" cy="322748"/>
          </a:xfrm>
          <a:custGeom>
            <a:avLst/>
            <a:gdLst>
              <a:gd name="connsiteX0" fmla="*/ 163 w 270486"/>
              <a:gd name="connsiteY0" fmla="*/ 532 h 322748"/>
              <a:gd name="connsiteX1" fmla="*/ 181138 w 270486"/>
              <a:gd name="connsiteY1" fmla="*/ 121182 h 322748"/>
              <a:gd name="connsiteX2" fmla="*/ 168438 w 270486"/>
              <a:gd name="connsiteY2" fmla="*/ 140232 h 322748"/>
              <a:gd name="connsiteX3" fmla="*/ 270038 w 270486"/>
              <a:gd name="connsiteY3" fmla="*/ 321207 h 322748"/>
              <a:gd name="connsiteX4" fmla="*/ 203363 w 270486"/>
              <a:gd name="connsiteY4" fmla="*/ 219607 h 322748"/>
              <a:gd name="connsiteX5" fmla="*/ 149388 w 270486"/>
              <a:gd name="connsiteY5" fmla="*/ 83082 h 322748"/>
              <a:gd name="connsiteX6" fmla="*/ 163 w 270486"/>
              <a:gd name="connsiteY6" fmla="*/ 532 h 32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486" h="322748">
                <a:moveTo>
                  <a:pt x="163" y="532"/>
                </a:moveTo>
                <a:cubicBezTo>
                  <a:pt x="5455" y="6882"/>
                  <a:pt x="153092" y="97899"/>
                  <a:pt x="181138" y="121182"/>
                </a:cubicBezTo>
                <a:cubicBezTo>
                  <a:pt x="209184" y="144465"/>
                  <a:pt x="153621" y="106895"/>
                  <a:pt x="168438" y="140232"/>
                </a:cubicBezTo>
                <a:cubicBezTo>
                  <a:pt x="183255" y="173570"/>
                  <a:pt x="264217" y="307978"/>
                  <a:pt x="270038" y="321207"/>
                </a:cubicBezTo>
                <a:cubicBezTo>
                  <a:pt x="275859" y="334436"/>
                  <a:pt x="223471" y="259295"/>
                  <a:pt x="203363" y="219607"/>
                </a:cubicBezTo>
                <a:cubicBezTo>
                  <a:pt x="183255" y="179919"/>
                  <a:pt x="179551" y="120124"/>
                  <a:pt x="149388" y="83082"/>
                </a:cubicBezTo>
                <a:cubicBezTo>
                  <a:pt x="119225" y="46040"/>
                  <a:pt x="-5129" y="-5818"/>
                  <a:pt x="163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856CCEB1-A3D9-853E-C879-9E319B4FB836}"/>
              </a:ext>
            </a:extLst>
          </p:cNvPr>
          <p:cNvSpPr/>
          <p:nvPr/>
        </p:nvSpPr>
        <p:spPr>
          <a:xfrm>
            <a:off x="4279510" y="1809112"/>
            <a:ext cx="105495" cy="581731"/>
          </a:xfrm>
          <a:custGeom>
            <a:avLst/>
            <a:gdLst>
              <a:gd name="connsiteX0" fmla="*/ 105165 w 105495"/>
              <a:gd name="connsiteY0" fmla="*/ 638 h 581731"/>
              <a:gd name="connsiteX1" fmla="*/ 51190 w 105495"/>
              <a:gd name="connsiteY1" fmla="*/ 213363 h 581731"/>
              <a:gd name="connsiteX2" fmla="*/ 41665 w 105495"/>
              <a:gd name="connsiteY2" fmla="*/ 359413 h 581731"/>
              <a:gd name="connsiteX3" fmla="*/ 25790 w 105495"/>
              <a:gd name="connsiteY3" fmla="*/ 321313 h 581731"/>
              <a:gd name="connsiteX4" fmla="*/ 390 w 105495"/>
              <a:gd name="connsiteY4" fmla="*/ 492763 h 581731"/>
              <a:gd name="connsiteX5" fmla="*/ 9915 w 105495"/>
              <a:gd name="connsiteY5" fmla="*/ 581663 h 581731"/>
              <a:gd name="connsiteX6" fmla="*/ 3565 w 105495"/>
              <a:gd name="connsiteY6" fmla="*/ 480063 h 581731"/>
              <a:gd name="connsiteX7" fmla="*/ 3565 w 105495"/>
              <a:gd name="connsiteY7" fmla="*/ 124463 h 581731"/>
              <a:gd name="connsiteX8" fmla="*/ 22615 w 105495"/>
              <a:gd name="connsiteY8" fmla="*/ 286388 h 581731"/>
              <a:gd name="connsiteX9" fmla="*/ 105165 w 105495"/>
              <a:gd name="connsiteY9" fmla="*/ 638 h 58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495" h="581731">
                <a:moveTo>
                  <a:pt x="105165" y="638"/>
                </a:moveTo>
                <a:cubicBezTo>
                  <a:pt x="109927" y="-11533"/>
                  <a:pt x="61773" y="153567"/>
                  <a:pt x="51190" y="213363"/>
                </a:cubicBezTo>
                <a:cubicBezTo>
                  <a:pt x="40607" y="273159"/>
                  <a:pt x="45898" y="341421"/>
                  <a:pt x="41665" y="359413"/>
                </a:cubicBezTo>
                <a:cubicBezTo>
                  <a:pt x="37432" y="377405"/>
                  <a:pt x="32669" y="299088"/>
                  <a:pt x="25790" y="321313"/>
                </a:cubicBezTo>
                <a:cubicBezTo>
                  <a:pt x="18911" y="343538"/>
                  <a:pt x="3036" y="449371"/>
                  <a:pt x="390" y="492763"/>
                </a:cubicBezTo>
                <a:cubicBezTo>
                  <a:pt x="-2256" y="536155"/>
                  <a:pt x="9386" y="583780"/>
                  <a:pt x="9915" y="581663"/>
                </a:cubicBezTo>
                <a:cubicBezTo>
                  <a:pt x="10444" y="579546"/>
                  <a:pt x="4623" y="556263"/>
                  <a:pt x="3565" y="480063"/>
                </a:cubicBezTo>
                <a:cubicBezTo>
                  <a:pt x="2507" y="403863"/>
                  <a:pt x="390" y="156742"/>
                  <a:pt x="3565" y="124463"/>
                </a:cubicBezTo>
                <a:cubicBezTo>
                  <a:pt x="6740" y="92184"/>
                  <a:pt x="7269" y="304909"/>
                  <a:pt x="22615" y="286388"/>
                </a:cubicBezTo>
                <a:cubicBezTo>
                  <a:pt x="37961" y="267867"/>
                  <a:pt x="100403" y="12809"/>
                  <a:pt x="105165" y="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6EE9BC8A-6536-1C70-6D41-5CDE8C8AA150}"/>
              </a:ext>
            </a:extLst>
          </p:cNvPr>
          <p:cNvSpPr/>
          <p:nvPr/>
        </p:nvSpPr>
        <p:spPr>
          <a:xfrm>
            <a:off x="4318838" y="2749371"/>
            <a:ext cx="70688" cy="500762"/>
          </a:xfrm>
          <a:custGeom>
            <a:avLst/>
            <a:gdLst>
              <a:gd name="connsiteX0" fmla="*/ 2337 w 70688"/>
              <a:gd name="connsiteY0" fmla="*/ 179 h 500762"/>
              <a:gd name="connsiteX1" fmla="*/ 37262 w 70688"/>
              <a:gd name="connsiteY1" fmla="*/ 330379 h 500762"/>
              <a:gd name="connsiteX2" fmla="*/ 69012 w 70688"/>
              <a:gd name="connsiteY2" fmla="*/ 495479 h 500762"/>
              <a:gd name="connsiteX3" fmla="*/ 59487 w 70688"/>
              <a:gd name="connsiteY3" fmla="*/ 438329 h 500762"/>
              <a:gd name="connsiteX4" fmla="*/ 2337 w 70688"/>
              <a:gd name="connsiteY4" fmla="*/ 225604 h 500762"/>
              <a:gd name="connsiteX5" fmla="*/ 8687 w 70688"/>
              <a:gd name="connsiteY5" fmla="*/ 282754 h 500762"/>
              <a:gd name="connsiteX6" fmla="*/ 2337 w 70688"/>
              <a:gd name="connsiteY6" fmla="*/ 179 h 50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88" h="500762">
                <a:moveTo>
                  <a:pt x="2337" y="179"/>
                </a:moveTo>
                <a:cubicBezTo>
                  <a:pt x="7100" y="8117"/>
                  <a:pt x="26150" y="247829"/>
                  <a:pt x="37262" y="330379"/>
                </a:cubicBezTo>
                <a:cubicBezTo>
                  <a:pt x="48374" y="412929"/>
                  <a:pt x="65308" y="477487"/>
                  <a:pt x="69012" y="495479"/>
                </a:cubicBezTo>
                <a:cubicBezTo>
                  <a:pt x="72716" y="513471"/>
                  <a:pt x="70599" y="483308"/>
                  <a:pt x="59487" y="438329"/>
                </a:cubicBezTo>
                <a:cubicBezTo>
                  <a:pt x="48375" y="393350"/>
                  <a:pt x="10804" y="251533"/>
                  <a:pt x="2337" y="225604"/>
                </a:cubicBezTo>
                <a:cubicBezTo>
                  <a:pt x="-6130" y="199675"/>
                  <a:pt x="11333" y="315562"/>
                  <a:pt x="8687" y="282754"/>
                </a:cubicBezTo>
                <a:cubicBezTo>
                  <a:pt x="6041" y="249946"/>
                  <a:pt x="-2426" y="-7759"/>
                  <a:pt x="2337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9E76540A-2769-B819-E169-736415B94417}"/>
              </a:ext>
            </a:extLst>
          </p:cNvPr>
          <p:cNvSpPr/>
          <p:nvPr/>
        </p:nvSpPr>
        <p:spPr>
          <a:xfrm>
            <a:off x="4758575" y="3501991"/>
            <a:ext cx="900124" cy="252671"/>
          </a:xfrm>
          <a:custGeom>
            <a:avLst/>
            <a:gdLst>
              <a:gd name="connsiteX0" fmla="*/ 750 w 900124"/>
              <a:gd name="connsiteY0" fmla="*/ 117509 h 252671"/>
              <a:gd name="connsiteX1" fmla="*/ 403975 w 900124"/>
              <a:gd name="connsiteY1" fmla="*/ 228634 h 252671"/>
              <a:gd name="connsiteX2" fmla="*/ 226175 w 900124"/>
              <a:gd name="connsiteY2" fmla="*/ 244509 h 252671"/>
              <a:gd name="connsiteX3" fmla="*/ 594475 w 900124"/>
              <a:gd name="connsiteY3" fmla="*/ 241334 h 252671"/>
              <a:gd name="connsiteX4" fmla="*/ 791325 w 900124"/>
              <a:gd name="connsiteY4" fmla="*/ 111159 h 252671"/>
              <a:gd name="connsiteX5" fmla="*/ 737350 w 900124"/>
              <a:gd name="connsiteY5" fmla="*/ 168309 h 252671"/>
              <a:gd name="connsiteX6" fmla="*/ 899275 w 900124"/>
              <a:gd name="connsiteY6" fmla="*/ 34 h 252671"/>
              <a:gd name="connsiteX7" fmla="*/ 654800 w 900124"/>
              <a:gd name="connsiteY7" fmla="*/ 184184 h 252671"/>
              <a:gd name="connsiteX8" fmla="*/ 464300 w 900124"/>
              <a:gd name="connsiteY8" fmla="*/ 228634 h 252671"/>
              <a:gd name="connsiteX9" fmla="*/ 257925 w 900124"/>
              <a:gd name="connsiteY9" fmla="*/ 190534 h 252671"/>
              <a:gd name="connsiteX10" fmla="*/ 302375 w 900124"/>
              <a:gd name="connsiteY10" fmla="*/ 209584 h 252671"/>
              <a:gd name="connsiteX11" fmla="*/ 750 w 900124"/>
              <a:gd name="connsiteY11" fmla="*/ 117509 h 2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0124" h="252671">
                <a:moveTo>
                  <a:pt x="750" y="117509"/>
                </a:moveTo>
                <a:cubicBezTo>
                  <a:pt x="17683" y="120684"/>
                  <a:pt x="366404" y="207467"/>
                  <a:pt x="403975" y="228634"/>
                </a:cubicBezTo>
                <a:cubicBezTo>
                  <a:pt x="441546" y="249801"/>
                  <a:pt x="194425" y="242392"/>
                  <a:pt x="226175" y="244509"/>
                </a:cubicBezTo>
                <a:cubicBezTo>
                  <a:pt x="257925" y="246626"/>
                  <a:pt x="500283" y="263559"/>
                  <a:pt x="594475" y="241334"/>
                </a:cubicBezTo>
                <a:cubicBezTo>
                  <a:pt x="688667" y="219109"/>
                  <a:pt x="767513" y="123330"/>
                  <a:pt x="791325" y="111159"/>
                </a:cubicBezTo>
                <a:cubicBezTo>
                  <a:pt x="815138" y="98988"/>
                  <a:pt x="737350" y="168309"/>
                  <a:pt x="737350" y="168309"/>
                </a:cubicBezTo>
                <a:cubicBezTo>
                  <a:pt x="755342" y="149788"/>
                  <a:pt x="913033" y="-2612"/>
                  <a:pt x="899275" y="34"/>
                </a:cubicBezTo>
                <a:cubicBezTo>
                  <a:pt x="885517" y="2680"/>
                  <a:pt x="727296" y="146084"/>
                  <a:pt x="654800" y="184184"/>
                </a:cubicBezTo>
                <a:cubicBezTo>
                  <a:pt x="582304" y="222284"/>
                  <a:pt x="530446" y="227576"/>
                  <a:pt x="464300" y="228634"/>
                </a:cubicBezTo>
                <a:cubicBezTo>
                  <a:pt x="398154" y="229692"/>
                  <a:pt x="284913" y="193709"/>
                  <a:pt x="257925" y="190534"/>
                </a:cubicBezTo>
                <a:cubicBezTo>
                  <a:pt x="230937" y="187359"/>
                  <a:pt x="346296" y="219109"/>
                  <a:pt x="302375" y="209584"/>
                </a:cubicBezTo>
                <a:cubicBezTo>
                  <a:pt x="258454" y="200059"/>
                  <a:pt x="-16183" y="114334"/>
                  <a:pt x="750" y="117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D57BA6A3-303D-839F-47B0-F4F29692FDC3}"/>
              </a:ext>
            </a:extLst>
          </p:cNvPr>
          <p:cNvSpPr/>
          <p:nvPr/>
        </p:nvSpPr>
        <p:spPr>
          <a:xfrm>
            <a:off x="4482830" y="2012664"/>
            <a:ext cx="429576" cy="119355"/>
          </a:xfrm>
          <a:custGeom>
            <a:avLst/>
            <a:gdLst>
              <a:gd name="connsiteX0" fmla="*/ 270 w 429576"/>
              <a:gd name="connsiteY0" fmla="*/ 54261 h 119355"/>
              <a:gd name="connsiteX1" fmla="*/ 143145 w 429576"/>
              <a:gd name="connsiteY1" fmla="*/ 16161 h 119355"/>
              <a:gd name="connsiteX2" fmla="*/ 139970 w 429576"/>
              <a:gd name="connsiteY2" fmla="*/ 9811 h 119355"/>
              <a:gd name="connsiteX3" fmla="*/ 276495 w 429576"/>
              <a:gd name="connsiteY3" fmla="*/ 63786 h 119355"/>
              <a:gd name="connsiteX4" fmla="*/ 273320 w 429576"/>
              <a:gd name="connsiteY4" fmla="*/ 35211 h 119355"/>
              <a:gd name="connsiteX5" fmla="*/ 428895 w 429576"/>
              <a:gd name="connsiteY5" fmla="*/ 117761 h 119355"/>
              <a:gd name="connsiteX6" fmla="*/ 324120 w 429576"/>
              <a:gd name="connsiteY6" fmla="*/ 82836 h 119355"/>
              <a:gd name="connsiteX7" fmla="*/ 184420 w 429576"/>
              <a:gd name="connsiteY7" fmla="*/ 286 h 119355"/>
              <a:gd name="connsiteX8" fmla="*/ 270 w 429576"/>
              <a:gd name="connsiteY8" fmla="*/ 54261 h 11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576" h="119355">
                <a:moveTo>
                  <a:pt x="270" y="54261"/>
                </a:moveTo>
                <a:cubicBezTo>
                  <a:pt x="-6609" y="56907"/>
                  <a:pt x="119862" y="23569"/>
                  <a:pt x="143145" y="16161"/>
                </a:cubicBezTo>
                <a:cubicBezTo>
                  <a:pt x="166428" y="8753"/>
                  <a:pt x="117745" y="1873"/>
                  <a:pt x="139970" y="9811"/>
                </a:cubicBezTo>
                <a:cubicBezTo>
                  <a:pt x="162195" y="17748"/>
                  <a:pt x="254270" y="59553"/>
                  <a:pt x="276495" y="63786"/>
                </a:cubicBezTo>
                <a:cubicBezTo>
                  <a:pt x="298720" y="68019"/>
                  <a:pt x="247920" y="26215"/>
                  <a:pt x="273320" y="35211"/>
                </a:cubicBezTo>
                <a:cubicBezTo>
                  <a:pt x="298720" y="44207"/>
                  <a:pt x="420428" y="109824"/>
                  <a:pt x="428895" y="117761"/>
                </a:cubicBezTo>
                <a:cubicBezTo>
                  <a:pt x="437362" y="125699"/>
                  <a:pt x="364866" y="102415"/>
                  <a:pt x="324120" y="82836"/>
                </a:cubicBezTo>
                <a:cubicBezTo>
                  <a:pt x="283374" y="63257"/>
                  <a:pt x="232045" y="5048"/>
                  <a:pt x="184420" y="286"/>
                </a:cubicBezTo>
                <a:cubicBezTo>
                  <a:pt x="136795" y="-4476"/>
                  <a:pt x="7149" y="51615"/>
                  <a:pt x="270" y="54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5001DBA5-0B49-8589-4F2E-2C3DE88C28BF}"/>
              </a:ext>
            </a:extLst>
          </p:cNvPr>
          <p:cNvSpPr/>
          <p:nvPr/>
        </p:nvSpPr>
        <p:spPr>
          <a:xfrm>
            <a:off x="5400671" y="2174402"/>
            <a:ext cx="336770" cy="162545"/>
          </a:xfrm>
          <a:custGeom>
            <a:avLst/>
            <a:gdLst>
              <a:gd name="connsiteX0" fmla="*/ 4 w 336770"/>
              <a:gd name="connsiteY0" fmla="*/ 162398 h 162545"/>
              <a:gd name="connsiteX1" fmla="*/ 104779 w 336770"/>
              <a:gd name="connsiteY1" fmla="*/ 51273 h 162545"/>
              <a:gd name="connsiteX2" fmla="*/ 336554 w 336770"/>
              <a:gd name="connsiteY2" fmla="*/ 473 h 162545"/>
              <a:gd name="connsiteX3" fmla="*/ 146054 w 336770"/>
              <a:gd name="connsiteY3" fmla="*/ 25873 h 162545"/>
              <a:gd name="connsiteX4" fmla="*/ 107954 w 336770"/>
              <a:gd name="connsiteY4" fmla="*/ 25873 h 162545"/>
              <a:gd name="connsiteX5" fmla="*/ 4 w 336770"/>
              <a:gd name="connsiteY5" fmla="*/ 162398 h 16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770" h="162545">
                <a:moveTo>
                  <a:pt x="4" y="162398"/>
                </a:moveTo>
                <a:cubicBezTo>
                  <a:pt x="-525" y="166631"/>
                  <a:pt x="48687" y="78261"/>
                  <a:pt x="104779" y="51273"/>
                </a:cubicBezTo>
                <a:cubicBezTo>
                  <a:pt x="160871" y="24285"/>
                  <a:pt x="329675" y="4706"/>
                  <a:pt x="336554" y="473"/>
                </a:cubicBezTo>
                <a:cubicBezTo>
                  <a:pt x="343433" y="-3760"/>
                  <a:pt x="184154" y="21640"/>
                  <a:pt x="146054" y="25873"/>
                </a:cubicBezTo>
                <a:cubicBezTo>
                  <a:pt x="107954" y="30106"/>
                  <a:pt x="129650" y="5765"/>
                  <a:pt x="107954" y="25873"/>
                </a:cubicBezTo>
                <a:cubicBezTo>
                  <a:pt x="86258" y="45981"/>
                  <a:pt x="533" y="158165"/>
                  <a:pt x="4" y="162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41171DE4-8A4E-236D-8AD8-E1291A5F93B2}"/>
              </a:ext>
            </a:extLst>
          </p:cNvPr>
          <p:cNvSpPr/>
          <p:nvPr/>
        </p:nvSpPr>
        <p:spPr>
          <a:xfrm>
            <a:off x="4430226" y="3101969"/>
            <a:ext cx="251305" cy="298911"/>
          </a:xfrm>
          <a:custGeom>
            <a:avLst/>
            <a:gdLst>
              <a:gd name="connsiteX0" fmla="*/ 100499 w 251305"/>
              <a:gd name="connsiteY0" fmla="*/ 6 h 298911"/>
              <a:gd name="connsiteX1" fmla="*/ 78274 w 251305"/>
              <a:gd name="connsiteY1" fmla="*/ 158756 h 298911"/>
              <a:gd name="connsiteX2" fmla="*/ 243374 w 251305"/>
              <a:gd name="connsiteY2" fmla="*/ 292106 h 298911"/>
              <a:gd name="connsiteX3" fmla="*/ 202099 w 251305"/>
              <a:gd name="connsiteY3" fmla="*/ 269881 h 298911"/>
              <a:gd name="connsiteX4" fmla="*/ 2074 w 251305"/>
              <a:gd name="connsiteY4" fmla="*/ 187331 h 298911"/>
              <a:gd name="connsiteX5" fmla="*/ 94149 w 251305"/>
              <a:gd name="connsiteY5" fmla="*/ 203206 h 298911"/>
              <a:gd name="connsiteX6" fmla="*/ 33824 w 251305"/>
              <a:gd name="connsiteY6" fmla="*/ 152406 h 298911"/>
              <a:gd name="connsiteX7" fmla="*/ 100499 w 251305"/>
              <a:gd name="connsiteY7" fmla="*/ 6 h 29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305" h="298911">
                <a:moveTo>
                  <a:pt x="100499" y="6"/>
                </a:moveTo>
                <a:cubicBezTo>
                  <a:pt x="107907" y="1064"/>
                  <a:pt x="54462" y="110073"/>
                  <a:pt x="78274" y="158756"/>
                </a:cubicBezTo>
                <a:cubicBezTo>
                  <a:pt x="102086" y="207439"/>
                  <a:pt x="222737" y="273585"/>
                  <a:pt x="243374" y="292106"/>
                </a:cubicBezTo>
                <a:cubicBezTo>
                  <a:pt x="264011" y="310627"/>
                  <a:pt x="242316" y="287343"/>
                  <a:pt x="202099" y="269881"/>
                </a:cubicBezTo>
                <a:cubicBezTo>
                  <a:pt x="161882" y="252419"/>
                  <a:pt x="20065" y="198443"/>
                  <a:pt x="2074" y="187331"/>
                </a:cubicBezTo>
                <a:cubicBezTo>
                  <a:pt x="-15917" y="176219"/>
                  <a:pt x="88857" y="209027"/>
                  <a:pt x="94149" y="203206"/>
                </a:cubicBezTo>
                <a:cubicBezTo>
                  <a:pt x="99441" y="197385"/>
                  <a:pt x="30649" y="179923"/>
                  <a:pt x="33824" y="152406"/>
                </a:cubicBezTo>
                <a:cubicBezTo>
                  <a:pt x="36999" y="124889"/>
                  <a:pt x="93091" y="-1052"/>
                  <a:pt x="10049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41DAB371-01CE-6028-B02C-048DD0635D24}"/>
              </a:ext>
            </a:extLst>
          </p:cNvPr>
          <p:cNvSpPr/>
          <p:nvPr/>
        </p:nvSpPr>
        <p:spPr>
          <a:xfrm>
            <a:off x="4195583" y="2152650"/>
            <a:ext cx="88108" cy="990593"/>
          </a:xfrm>
          <a:custGeom>
            <a:avLst/>
            <a:gdLst>
              <a:gd name="connsiteX0" fmla="*/ 43042 w 88108"/>
              <a:gd name="connsiteY0" fmla="*/ 0 h 990593"/>
              <a:gd name="connsiteX1" fmla="*/ 17642 w 88108"/>
              <a:gd name="connsiteY1" fmla="*/ 368300 h 990593"/>
              <a:gd name="connsiteX2" fmla="*/ 49392 w 88108"/>
              <a:gd name="connsiteY2" fmla="*/ 688975 h 990593"/>
              <a:gd name="connsiteX3" fmla="*/ 17642 w 88108"/>
              <a:gd name="connsiteY3" fmla="*/ 635000 h 990593"/>
              <a:gd name="connsiteX4" fmla="*/ 87492 w 88108"/>
              <a:gd name="connsiteY4" fmla="*/ 987425 h 990593"/>
              <a:gd name="connsiteX5" fmla="*/ 49392 w 88108"/>
              <a:gd name="connsiteY5" fmla="*/ 774700 h 990593"/>
              <a:gd name="connsiteX6" fmla="*/ 8117 w 88108"/>
              <a:gd name="connsiteY6" fmla="*/ 222250 h 990593"/>
              <a:gd name="connsiteX7" fmla="*/ 1767 w 88108"/>
              <a:gd name="connsiteY7" fmla="*/ 368300 h 990593"/>
              <a:gd name="connsiteX8" fmla="*/ 43042 w 88108"/>
              <a:gd name="connsiteY8" fmla="*/ 0 h 99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08" h="990593">
                <a:moveTo>
                  <a:pt x="43042" y="0"/>
                </a:moveTo>
                <a:cubicBezTo>
                  <a:pt x="45688" y="0"/>
                  <a:pt x="16584" y="253471"/>
                  <a:pt x="17642" y="368300"/>
                </a:cubicBezTo>
                <a:cubicBezTo>
                  <a:pt x="18700" y="483129"/>
                  <a:pt x="49392" y="644525"/>
                  <a:pt x="49392" y="688975"/>
                </a:cubicBezTo>
                <a:cubicBezTo>
                  <a:pt x="49392" y="733425"/>
                  <a:pt x="11292" y="585258"/>
                  <a:pt x="17642" y="635000"/>
                </a:cubicBezTo>
                <a:cubicBezTo>
                  <a:pt x="23992" y="684742"/>
                  <a:pt x="82200" y="964142"/>
                  <a:pt x="87492" y="987425"/>
                </a:cubicBezTo>
                <a:cubicBezTo>
                  <a:pt x="92784" y="1010708"/>
                  <a:pt x="62621" y="902229"/>
                  <a:pt x="49392" y="774700"/>
                </a:cubicBezTo>
                <a:cubicBezTo>
                  <a:pt x="36163" y="647171"/>
                  <a:pt x="16054" y="289983"/>
                  <a:pt x="8117" y="222250"/>
                </a:cubicBezTo>
                <a:cubicBezTo>
                  <a:pt x="180" y="154517"/>
                  <a:pt x="-1937" y="410104"/>
                  <a:pt x="1767" y="368300"/>
                </a:cubicBezTo>
                <a:cubicBezTo>
                  <a:pt x="5471" y="326496"/>
                  <a:pt x="40396" y="0"/>
                  <a:pt x="430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5D6D9D60-537B-B6BD-3273-ECB8F30BE1C3}"/>
              </a:ext>
            </a:extLst>
          </p:cNvPr>
          <p:cNvSpPr/>
          <p:nvPr/>
        </p:nvSpPr>
        <p:spPr>
          <a:xfrm>
            <a:off x="5676867" y="3072676"/>
            <a:ext cx="190769" cy="350938"/>
          </a:xfrm>
          <a:custGeom>
            <a:avLst/>
            <a:gdLst>
              <a:gd name="connsiteX0" fmla="*/ 190533 w 190769"/>
              <a:gd name="connsiteY0" fmla="*/ 724 h 350938"/>
              <a:gd name="connsiteX1" fmla="*/ 85758 w 190769"/>
              <a:gd name="connsiteY1" fmla="*/ 156299 h 350938"/>
              <a:gd name="connsiteX2" fmla="*/ 41308 w 190769"/>
              <a:gd name="connsiteY2" fmla="*/ 349974 h 350938"/>
              <a:gd name="connsiteX3" fmla="*/ 60358 w 190769"/>
              <a:gd name="connsiteY3" fmla="*/ 226149 h 350938"/>
              <a:gd name="connsiteX4" fmla="*/ 33 w 190769"/>
              <a:gd name="connsiteY4" fmla="*/ 118199 h 350938"/>
              <a:gd name="connsiteX5" fmla="*/ 54008 w 190769"/>
              <a:gd name="connsiteY5" fmla="*/ 219799 h 350938"/>
              <a:gd name="connsiteX6" fmla="*/ 190533 w 190769"/>
              <a:gd name="connsiteY6" fmla="*/ 724 h 35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69" h="350938">
                <a:moveTo>
                  <a:pt x="190533" y="724"/>
                </a:moveTo>
                <a:cubicBezTo>
                  <a:pt x="195825" y="-9859"/>
                  <a:pt x="110629" y="98091"/>
                  <a:pt x="85758" y="156299"/>
                </a:cubicBezTo>
                <a:cubicBezTo>
                  <a:pt x="60887" y="214507"/>
                  <a:pt x="45541" y="338332"/>
                  <a:pt x="41308" y="349974"/>
                </a:cubicBezTo>
                <a:cubicBezTo>
                  <a:pt x="37075" y="361616"/>
                  <a:pt x="67237" y="264778"/>
                  <a:pt x="60358" y="226149"/>
                </a:cubicBezTo>
                <a:cubicBezTo>
                  <a:pt x="53479" y="187520"/>
                  <a:pt x="1091" y="119257"/>
                  <a:pt x="33" y="118199"/>
                </a:cubicBezTo>
                <a:cubicBezTo>
                  <a:pt x="-1025" y="117141"/>
                  <a:pt x="23316" y="235674"/>
                  <a:pt x="54008" y="219799"/>
                </a:cubicBezTo>
                <a:cubicBezTo>
                  <a:pt x="84700" y="203924"/>
                  <a:pt x="185241" y="11307"/>
                  <a:pt x="190533" y="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DB6F8C03-5B8B-563D-04D1-A75ED8C836D1}"/>
              </a:ext>
            </a:extLst>
          </p:cNvPr>
          <p:cNvSpPr/>
          <p:nvPr/>
        </p:nvSpPr>
        <p:spPr>
          <a:xfrm>
            <a:off x="5055177" y="3537174"/>
            <a:ext cx="436308" cy="139568"/>
          </a:xfrm>
          <a:custGeom>
            <a:avLst/>
            <a:gdLst>
              <a:gd name="connsiteX0" fmla="*/ 2598 w 436308"/>
              <a:gd name="connsiteY0" fmla="*/ 98201 h 139568"/>
              <a:gd name="connsiteX1" fmla="*/ 424873 w 436308"/>
              <a:gd name="connsiteY1" fmla="*/ 2951 h 139568"/>
              <a:gd name="connsiteX2" fmla="*/ 307398 w 436308"/>
              <a:gd name="connsiteY2" fmla="*/ 34701 h 139568"/>
              <a:gd name="connsiteX3" fmla="*/ 212148 w 436308"/>
              <a:gd name="connsiteY3" fmla="*/ 139476 h 139568"/>
              <a:gd name="connsiteX4" fmla="*/ 243898 w 436308"/>
              <a:gd name="connsiteY4" fmla="*/ 53751 h 139568"/>
              <a:gd name="connsiteX5" fmla="*/ 2598 w 436308"/>
              <a:gd name="connsiteY5" fmla="*/ 98201 h 13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308" h="139568">
                <a:moveTo>
                  <a:pt x="2598" y="98201"/>
                </a:moveTo>
                <a:cubicBezTo>
                  <a:pt x="32761" y="89734"/>
                  <a:pt x="374073" y="13534"/>
                  <a:pt x="424873" y="2951"/>
                </a:cubicBezTo>
                <a:cubicBezTo>
                  <a:pt x="475673" y="-7632"/>
                  <a:pt x="342852" y="11947"/>
                  <a:pt x="307398" y="34701"/>
                </a:cubicBezTo>
                <a:cubicBezTo>
                  <a:pt x="271944" y="57455"/>
                  <a:pt x="222731" y="136301"/>
                  <a:pt x="212148" y="139476"/>
                </a:cubicBezTo>
                <a:cubicBezTo>
                  <a:pt x="201565" y="142651"/>
                  <a:pt x="273531" y="62747"/>
                  <a:pt x="243898" y="53751"/>
                </a:cubicBezTo>
                <a:cubicBezTo>
                  <a:pt x="214265" y="44755"/>
                  <a:pt x="-27565" y="106668"/>
                  <a:pt x="2598" y="98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DA3F3CAA-1614-A45B-1ADA-6F4EE71C775F}"/>
              </a:ext>
            </a:extLst>
          </p:cNvPr>
          <p:cNvSpPr/>
          <p:nvPr/>
        </p:nvSpPr>
        <p:spPr>
          <a:xfrm>
            <a:off x="4621119" y="3501905"/>
            <a:ext cx="472502" cy="363758"/>
          </a:xfrm>
          <a:custGeom>
            <a:avLst/>
            <a:gdLst>
              <a:gd name="connsiteX0" fmla="*/ 144556 w 472502"/>
              <a:gd name="connsiteY0" fmla="*/ 120 h 363758"/>
              <a:gd name="connsiteX1" fmla="*/ 109631 w 472502"/>
              <a:gd name="connsiteY1" fmla="*/ 108070 h 363758"/>
              <a:gd name="connsiteX2" fmla="*/ 223931 w 472502"/>
              <a:gd name="connsiteY2" fmla="*/ 235070 h 363758"/>
              <a:gd name="connsiteX3" fmla="*/ 154081 w 472502"/>
              <a:gd name="connsiteY3" fmla="*/ 222370 h 363758"/>
              <a:gd name="connsiteX4" fmla="*/ 462056 w 472502"/>
              <a:gd name="connsiteY4" fmla="*/ 355720 h 363758"/>
              <a:gd name="connsiteX5" fmla="*/ 363631 w 472502"/>
              <a:gd name="connsiteY5" fmla="*/ 327145 h 363758"/>
              <a:gd name="connsiteX6" fmla="*/ 8031 w 472502"/>
              <a:gd name="connsiteY6" fmla="*/ 149345 h 363758"/>
              <a:gd name="connsiteX7" fmla="*/ 112806 w 472502"/>
              <a:gd name="connsiteY7" fmla="*/ 196970 h 363758"/>
              <a:gd name="connsiteX8" fmla="*/ 81056 w 472502"/>
              <a:gd name="connsiteY8" fmla="*/ 89020 h 363758"/>
              <a:gd name="connsiteX9" fmla="*/ 144556 w 472502"/>
              <a:gd name="connsiteY9" fmla="*/ 120 h 36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502" h="363758">
                <a:moveTo>
                  <a:pt x="144556" y="120"/>
                </a:moveTo>
                <a:cubicBezTo>
                  <a:pt x="149318" y="3295"/>
                  <a:pt x="96402" y="68912"/>
                  <a:pt x="109631" y="108070"/>
                </a:cubicBezTo>
                <a:cubicBezTo>
                  <a:pt x="122860" y="147228"/>
                  <a:pt x="216523" y="216020"/>
                  <a:pt x="223931" y="235070"/>
                </a:cubicBezTo>
                <a:cubicBezTo>
                  <a:pt x="231339" y="254120"/>
                  <a:pt x="114393" y="202262"/>
                  <a:pt x="154081" y="222370"/>
                </a:cubicBezTo>
                <a:cubicBezTo>
                  <a:pt x="193769" y="242478"/>
                  <a:pt x="427131" y="338258"/>
                  <a:pt x="462056" y="355720"/>
                </a:cubicBezTo>
                <a:cubicBezTo>
                  <a:pt x="496981" y="373183"/>
                  <a:pt x="439302" y="361541"/>
                  <a:pt x="363631" y="327145"/>
                </a:cubicBezTo>
                <a:cubicBezTo>
                  <a:pt x="287960" y="292749"/>
                  <a:pt x="49835" y="171041"/>
                  <a:pt x="8031" y="149345"/>
                </a:cubicBezTo>
                <a:cubicBezTo>
                  <a:pt x="-33773" y="127649"/>
                  <a:pt x="100635" y="207024"/>
                  <a:pt x="112806" y="196970"/>
                </a:cubicBezTo>
                <a:cubicBezTo>
                  <a:pt x="124977" y="186916"/>
                  <a:pt x="73648" y="120770"/>
                  <a:pt x="81056" y="89020"/>
                </a:cubicBezTo>
                <a:cubicBezTo>
                  <a:pt x="88464" y="57270"/>
                  <a:pt x="139794" y="-3055"/>
                  <a:pt x="144556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252800F6-4349-5E1D-2C9D-8451ACD3686F}"/>
              </a:ext>
            </a:extLst>
          </p:cNvPr>
          <p:cNvSpPr/>
          <p:nvPr/>
        </p:nvSpPr>
        <p:spPr>
          <a:xfrm>
            <a:off x="4600573" y="2869238"/>
            <a:ext cx="165357" cy="115429"/>
          </a:xfrm>
          <a:custGeom>
            <a:avLst/>
            <a:gdLst>
              <a:gd name="connsiteX0" fmla="*/ 2 w 165357"/>
              <a:gd name="connsiteY0" fmla="*/ 102562 h 115429"/>
              <a:gd name="connsiteX1" fmla="*/ 98427 w 165357"/>
              <a:gd name="connsiteY1" fmla="*/ 108912 h 115429"/>
              <a:gd name="connsiteX2" fmla="*/ 165102 w 165357"/>
              <a:gd name="connsiteY2" fmla="*/ 962 h 115429"/>
              <a:gd name="connsiteX3" fmla="*/ 120652 w 165357"/>
              <a:gd name="connsiteY3" fmla="*/ 58112 h 115429"/>
              <a:gd name="connsiteX4" fmla="*/ 101602 w 165357"/>
              <a:gd name="connsiteY4" fmla="*/ 96212 h 115429"/>
              <a:gd name="connsiteX5" fmla="*/ 2 w 165357"/>
              <a:gd name="connsiteY5" fmla="*/ 102562 h 11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357" h="115429">
                <a:moveTo>
                  <a:pt x="2" y="102562"/>
                </a:moveTo>
                <a:cubicBezTo>
                  <a:pt x="-527" y="104679"/>
                  <a:pt x="70910" y="125845"/>
                  <a:pt x="98427" y="108912"/>
                </a:cubicBezTo>
                <a:cubicBezTo>
                  <a:pt x="125944" y="91979"/>
                  <a:pt x="161398" y="9429"/>
                  <a:pt x="165102" y="962"/>
                </a:cubicBezTo>
                <a:cubicBezTo>
                  <a:pt x="168806" y="-7505"/>
                  <a:pt x="131235" y="42237"/>
                  <a:pt x="120652" y="58112"/>
                </a:cubicBezTo>
                <a:cubicBezTo>
                  <a:pt x="110069" y="73987"/>
                  <a:pt x="119594" y="88274"/>
                  <a:pt x="101602" y="96212"/>
                </a:cubicBezTo>
                <a:cubicBezTo>
                  <a:pt x="83610" y="104150"/>
                  <a:pt x="531" y="100445"/>
                  <a:pt x="2" y="1025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056806DA-E621-CABD-1E6D-AE702D866E24}"/>
              </a:ext>
            </a:extLst>
          </p:cNvPr>
          <p:cNvSpPr/>
          <p:nvPr/>
        </p:nvSpPr>
        <p:spPr>
          <a:xfrm>
            <a:off x="4970631" y="1651000"/>
            <a:ext cx="106381" cy="213706"/>
          </a:xfrm>
          <a:custGeom>
            <a:avLst/>
            <a:gdLst>
              <a:gd name="connsiteX0" fmla="*/ 106194 w 106381"/>
              <a:gd name="connsiteY0" fmla="*/ 0 h 213706"/>
              <a:gd name="connsiteX1" fmla="*/ 29994 w 106381"/>
              <a:gd name="connsiteY1" fmla="*/ 114300 h 213706"/>
              <a:gd name="connsiteX2" fmla="*/ 36344 w 106381"/>
              <a:gd name="connsiteY2" fmla="*/ 212725 h 213706"/>
              <a:gd name="connsiteX3" fmla="*/ 29994 w 106381"/>
              <a:gd name="connsiteY3" fmla="*/ 161925 h 213706"/>
              <a:gd name="connsiteX4" fmla="*/ 4594 w 106381"/>
              <a:gd name="connsiteY4" fmla="*/ 114300 h 213706"/>
              <a:gd name="connsiteX5" fmla="*/ 106194 w 106381"/>
              <a:gd name="connsiteY5" fmla="*/ 0 h 21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81" h="213706">
                <a:moveTo>
                  <a:pt x="106194" y="0"/>
                </a:moveTo>
                <a:cubicBezTo>
                  <a:pt x="110427" y="0"/>
                  <a:pt x="41636" y="78846"/>
                  <a:pt x="29994" y="114300"/>
                </a:cubicBezTo>
                <a:cubicBezTo>
                  <a:pt x="18352" y="149754"/>
                  <a:pt x="36344" y="204788"/>
                  <a:pt x="36344" y="212725"/>
                </a:cubicBezTo>
                <a:cubicBezTo>
                  <a:pt x="36344" y="220662"/>
                  <a:pt x="35286" y="178329"/>
                  <a:pt x="29994" y="161925"/>
                </a:cubicBezTo>
                <a:cubicBezTo>
                  <a:pt x="24702" y="145521"/>
                  <a:pt x="-12869" y="140758"/>
                  <a:pt x="4594" y="114300"/>
                </a:cubicBezTo>
                <a:cubicBezTo>
                  <a:pt x="22057" y="87842"/>
                  <a:pt x="101961" y="0"/>
                  <a:pt x="1061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8F18A798-FBCC-0700-0D99-C0AEB45DC230}"/>
              </a:ext>
            </a:extLst>
          </p:cNvPr>
          <p:cNvSpPr/>
          <p:nvPr/>
        </p:nvSpPr>
        <p:spPr>
          <a:xfrm>
            <a:off x="4473574" y="1786444"/>
            <a:ext cx="531505" cy="166597"/>
          </a:xfrm>
          <a:custGeom>
            <a:avLst/>
            <a:gdLst>
              <a:gd name="connsiteX0" fmla="*/ 1 w 531505"/>
              <a:gd name="connsiteY0" fmla="*/ 93156 h 166597"/>
              <a:gd name="connsiteX1" fmla="*/ 174626 w 531505"/>
              <a:gd name="connsiteY1" fmla="*/ 20131 h 166597"/>
              <a:gd name="connsiteX2" fmla="*/ 171451 w 531505"/>
              <a:gd name="connsiteY2" fmla="*/ 13781 h 166597"/>
              <a:gd name="connsiteX3" fmla="*/ 342901 w 531505"/>
              <a:gd name="connsiteY3" fmla="*/ 80456 h 166597"/>
              <a:gd name="connsiteX4" fmla="*/ 365126 w 531505"/>
              <a:gd name="connsiteY4" fmla="*/ 61406 h 166597"/>
              <a:gd name="connsiteX5" fmla="*/ 511176 w 531505"/>
              <a:gd name="connsiteY5" fmla="*/ 166181 h 166597"/>
              <a:gd name="connsiteX6" fmla="*/ 523876 w 531505"/>
              <a:gd name="connsiteY6" fmla="*/ 99506 h 166597"/>
              <a:gd name="connsiteX7" fmla="*/ 511176 w 531505"/>
              <a:gd name="connsiteY7" fmla="*/ 137606 h 166597"/>
              <a:gd name="connsiteX8" fmla="*/ 304801 w 531505"/>
              <a:gd name="connsiteY8" fmla="*/ 48706 h 166597"/>
              <a:gd name="connsiteX9" fmla="*/ 171451 w 531505"/>
              <a:gd name="connsiteY9" fmla="*/ 1081 h 166597"/>
              <a:gd name="connsiteX10" fmla="*/ 1 w 531505"/>
              <a:gd name="connsiteY10" fmla="*/ 93156 h 16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505" h="166597">
                <a:moveTo>
                  <a:pt x="1" y="93156"/>
                </a:moveTo>
                <a:cubicBezTo>
                  <a:pt x="530" y="96331"/>
                  <a:pt x="146051" y="33360"/>
                  <a:pt x="174626" y="20131"/>
                </a:cubicBezTo>
                <a:cubicBezTo>
                  <a:pt x="203201" y="6902"/>
                  <a:pt x="143405" y="3727"/>
                  <a:pt x="171451" y="13781"/>
                </a:cubicBezTo>
                <a:cubicBezTo>
                  <a:pt x="199497" y="23835"/>
                  <a:pt x="310622" y="72519"/>
                  <a:pt x="342901" y="80456"/>
                </a:cubicBezTo>
                <a:cubicBezTo>
                  <a:pt x="375180" y="88393"/>
                  <a:pt x="337080" y="47118"/>
                  <a:pt x="365126" y="61406"/>
                </a:cubicBezTo>
                <a:cubicBezTo>
                  <a:pt x="393172" y="75693"/>
                  <a:pt x="484718" y="159831"/>
                  <a:pt x="511176" y="166181"/>
                </a:cubicBezTo>
                <a:cubicBezTo>
                  <a:pt x="537634" y="172531"/>
                  <a:pt x="523876" y="104268"/>
                  <a:pt x="523876" y="99506"/>
                </a:cubicBezTo>
                <a:cubicBezTo>
                  <a:pt x="523876" y="94744"/>
                  <a:pt x="547689" y="146073"/>
                  <a:pt x="511176" y="137606"/>
                </a:cubicBezTo>
                <a:cubicBezTo>
                  <a:pt x="474664" y="129139"/>
                  <a:pt x="361422" y="71460"/>
                  <a:pt x="304801" y="48706"/>
                </a:cubicBezTo>
                <a:cubicBezTo>
                  <a:pt x="248180" y="25952"/>
                  <a:pt x="216959" y="-6327"/>
                  <a:pt x="171451" y="1081"/>
                </a:cubicBezTo>
                <a:cubicBezTo>
                  <a:pt x="125943" y="8489"/>
                  <a:pt x="-528" y="89981"/>
                  <a:pt x="1" y="9315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ED945030-FC8B-9466-BF47-25F4DC7CCE52}"/>
              </a:ext>
            </a:extLst>
          </p:cNvPr>
          <p:cNvSpPr/>
          <p:nvPr/>
        </p:nvSpPr>
        <p:spPr>
          <a:xfrm>
            <a:off x="5226044" y="1812863"/>
            <a:ext cx="146015" cy="387528"/>
          </a:xfrm>
          <a:custGeom>
            <a:avLst/>
            <a:gdLst>
              <a:gd name="connsiteX0" fmla="*/ 6 w 146015"/>
              <a:gd name="connsiteY0" fmla="*/ 62 h 387528"/>
              <a:gd name="connsiteX1" fmla="*/ 142881 w 146015"/>
              <a:gd name="connsiteY1" fmla="*/ 241362 h 387528"/>
              <a:gd name="connsiteX2" fmla="*/ 101606 w 146015"/>
              <a:gd name="connsiteY2" fmla="*/ 387412 h 387528"/>
              <a:gd name="connsiteX3" fmla="*/ 136531 w 146015"/>
              <a:gd name="connsiteY3" fmla="*/ 219137 h 387528"/>
              <a:gd name="connsiteX4" fmla="*/ 6 w 146015"/>
              <a:gd name="connsiteY4" fmla="*/ 62 h 38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15" h="387528">
                <a:moveTo>
                  <a:pt x="6" y="62"/>
                </a:moveTo>
                <a:cubicBezTo>
                  <a:pt x="1064" y="3766"/>
                  <a:pt x="125948" y="176804"/>
                  <a:pt x="142881" y="241362"/>
                </a:cubicBezTo>
                <a:cubicBezTo>
                  <a:pt x="159814" y="305920"/>
                  <a:pt x="102664" y="391116"/>
                  <a:pt x="101606" y="387412"/>
                </a:cubicBezTo>
                <a:cubicBezTo>
                  <a:pt x="100548" y="383708"/>
                  <a:pt x="148702" y="279462"/>
                  <a:pt x="136531" y="219137"/>
                </a:cubicBezTo>
                <a:cubicBezTo>
                  <a:pt x="124360" y="158812"/>
                  <a:pt x="-1052" y="-3642"/>
                  <a:pt x="6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2599681E-0759-6581-279E-02D1B940C14F}"/>
              </a:ext>
            </a:extLst>
          </p:cNvPr>
          <p:cNvSpPr/>
          <p:nvPr/>
        </p:nvSpPr>
        <p:spPr>
          <a:xfrm>
            <a:off x="5070389" y="1812920"/>
            <a:ext cx="88183" cy="292644"/>
          </a:xfrm>
          <a:custGeom>
            <a:avLst/>
            <a:gdLst>
              <a:gd name="connsiteX0" fmla="*/ 57236 w 88183"/>
              <a:gd name="connsiteY0" fmla="*/ 5 h 292644"/>
              <a:gd name="connsiteX1" fmla="*/ 85811 w 88183"/>
              <a:gd name="connsiteY1" fmla="*/ 184155 h 292644"/>
              <a:gd name="connsiteX2" fmla="*/ 85811 w 88183"/>
              <a:gd name="connsiteY2" fmla="*/ 292105 h 292644"/>
              <a:gd name="connsiteX3" fmla="*/ 79461 w 88183"/>
              <a:gd name="connsiteY3" fmla="*/ 222255 h 292644"/>
              <a:gd name="connsiteX4" fmla="*/ 86 w 88183"/>
              <a:gd name="connsiteY4" fmla="*/ 142880 h 292644"/>
              <a:gd name="connsiteX5" fmla="*/ 63586 w 88183"/>
              <a:gd name="connsiteY5" fmla="*/ 177805 h 292644"/>
              <a:gd name="connsiteX6" fmla="*/ 57236 w 88183"/>
              <a:gd name="connsiteY6" fmla="*/ 5 h 29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183" h="292644">
                <a:moveTo>
                  <a:pt x="57236" y="5"/>
                </a:moveTo>
                <a:cubicBezTo>
                  <a:pt x="60940" y="1063"/>
                  <a:pt x="81049" y="135472"/>
                  <a:pt x="85811" y="184155"/>
                </a:cubicBezTo>
                <a:cubicBezTo>
                  <a:pt x="90574" y="232838"/>
                  <a:pt x="86869" y="285755"/>
                  <a:pt x="85811" y="292105"/>
                </a:cubicBezTo>
                <a:cubicBezTo>
                  <a:pt x="84753" y="298455"/>
                  <a:pt x="93749" y="247126"/>
                  <a:pt x="79461" y="222255"/>
                </a:cubicBezTo>
                <a:cubicBezTo>
                  <a:pt x="65174" y="197384"/>
                  <a:pt x="2732" y="150288"/>
                  <a:pt x="86" y="142880"/>
                </a:cubicBezTo>
                <a:cubicBezTo>
                  <a:pt x="-2560" y="135472"/>
                  <a:pt x="56178" y="204263"/>
                  <a:pt x="63586" y="177805"/>
                </a:cubicBezTo>
                <a:cubicBezTo>
                  <a:pt x="70994" y="151347"/>
                  <a:pt x="53532" y="-1053"/>
                  <a:pt x="5723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25547A6A-83D4-8345-F0E2-6A4B561C4571}"/>
              </a:ext>
            </a:extLst>
          </p:cNvPr>
          <p:cNvSpPr/>
          <p:nvPr/>
        </p:nvSpPr>
        <p:spPr>
          <a:xfrm>
            <a:off x="5758426" y="2846851"/>
            <a:ext cx="281897" cy="584626"/>
          </a:xfrm>
          <a:custGeom>
            <a:avLst/>
            <a:gdLst>
              <a:gd name="connsiteX0" fmla="*/ 124542 w 281897"/>
              <a:gd name="connsiteY0" fmla="*/ 1226 h 584626"/>
              <a:gd name="connsiteX1" fmla="*/ 262193 w 281897"/>
              <a:gd name="connsiteY1" fmla="*/ 40555 h 584626"/>
              <a:gd name="connsiteX2" fmla="*/ 232697 w 281897"/>
              <a:gd name="connsiteY2" fmla="*/ 227368 h 584626"/>
              <a:gd name="connsiteX3" fmla="*/ 278580 w 281897"/>
              <a:gd name="connsiteY3" fmla="*/ 178207 h 584626"/>
              <a:gd name="connsiteX4" fmla="*/ 124542 w 281897"/>
              <a:gd name="connsiteY4" fmla="*/ 414181 h 584626"/>
              <a:gd name="connsiteX5" fmla="*/ 0 w 281897"/>
              <a:gd name="connsiteY5" fmla="*/ 584607 h 584626"/>
              <a:gd name="connsiteX6" fmla="*/ 124542 w 281897"/>
              <a:gd name="connsiteY6" fmla="*/ 404349 h 584626"/>
              <a:gd name="connsiteX7" fmla="*/ 193368 w 281897"/>
              <a:gd name="connsiteY7" fmla="*/ 233923 h 584626"/>
              <a:gd name="connsiteX8" fmla="*/ 101600 w 281897"/>
              <a:gd name="connsiteY8" fmla="*/ 96272 h 584626"/>
              <a:gd name="connsiteX9" fmla="*/ 209755 w 281897"/>
              <a:gd name="connsiteY9" fmla="*/ 243755 h 584626"/>
              <a:gd name="connsiteX10" fmla="*/ 268748 w 281897"/>
              <a:gd name="connsiteY10" fmla="*/ 66775 h 584626"/>
              <a:gd name="connsiteX11" fmla="*/ 124542 w 281897"/>
              <a:gd name="connsiteY11" fmla="*/ 1226 h 58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1897" h="584626">
                <a:moveTo>
                  <a:pt x="124542" y="1226"/>
                </a:moveTo>
                <a:cubicBezTo>
                  <a:pt x="123450" y="-3144"/>
                  <a:pt x="244167" y="2865"/>
                  <a:pt x="262193" y="40555"/>
                </a:cubicBezTo>
                <a:cubicBezTo>
                  <a:pt x="280219" y="78245"/>
                  <a:pt x="229966" y="204426"/>
                  <a:pt x="232697" y="227368"/>
                </a:cubicBezTo>
                <a:cubicBezTo>
                  <a:pt x="235428" y="250310"/>
                  <a:pt x="296606" y="147072"/>
                  <a:pt x="278580" y="178207"/>
                </a:cubicBezTo>
                <a:cubicBezTo>
                  <a:pt x="260554" y="209343"/>
                  <a:pt x="170972" y="346448"/>
                  <a:pt x="124542" y="414181"/>
                </a:cubicBezTo>
                <a:cubicBezTo>
                  <a:pt x="78112" y="481914"/>
                  <a:pt x="0" y="586246"/>
                  <a:pt x="0" y="584607"/>
                </a:cubicBezTo>
                <a:cubicBezTo>
                  <a:pt x="0" y="582968"/>
                  <a:pt x="92314" y="462796"/>
                  <a:pt x="124542" y="404349"/>
                </a:cubicBezTo>
                <a:cubicBezTo>
                  <a:pt x="156770" y="345902"/>
                  <a:pt x="197192" y="285269"/>
                  <a:pt x="193368" y="233923"/>
                </a:cubicBezTo>
                <a:cubicBezTo>
                  <a:pt x="189544" y="182577"/>
                  <a:pt x="98869" y="94633"/>
                  <a:pt x="101600" y="96272"/>
                </a:cubicBezTo>
                <a:cubicBezTo>
                  <a:pt x="104331" y="97911"/>
                  <a:pt x="181897" y="248671"/>
                  <a:pt x="209755" y="243755"/>
                </a:cubicBezTo>
                <a:cubicBezTo>
                  <a:pt x="237613" y="238839"/>
                  <a:pt x="276942" y="105011"/>
                  <a:pt x="268748" y="66775"/>
                </a:cubicBezTo>
                <a:cubicBezTo>
                  <a:pt x="260554" y="28539"/>
                  <a:pt x="125634" y="5596"/>
                  <a:pt x="124542" y="122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93FF75C9-0343-52FE-7E54-C37C49BDAA82}"/>
              </a:ext>
            </a:extLst>
          </p:cNvPr>
          <p:cNvSpPr/>
          <p:nvPr/>
        </p:nvSpPr>
        <p:spPr>
          <a:xfrm>
            <a:off x="5502068" y="1944503"/>
            <a:ext cx="563478" cy="176886"/>
          </a:xfrm>
          <a:custGeom>
            <a:avLst/>
            <a:gdLst>
              <a:gd name="connsiteX0" fmla="*/ 98 w 563478"/>
              <a:gd name="connsiteY0" fmla="*/ 57718 h 176886"/>
              <a:gd name="connsiteX1" fmla="*/ 304898 w 563478"/>
              <a:gd name="connsiteY1" fmla="*/ 20931 h 176886"/>
              <a:gd name="connsiteX2" fmla="*/ 278622 w 563478"/>
              <a:gd name="connsiteY2" fmla="*/ 10421 h 176886"/>
              <a:gd name="connsiteX3" fmla="*/ 557146 w 563478"/>
              <a:gd name="connsiteY3" fmla="*/ 173331 h 176886"/>
              <a:gd name="connsiteX4" fmla="*/ 457298 w 563478"/>
              <a:gd name="connsiteY4" fmla="*/ 115525 h 176886"/>
              <a:gd name="connsiteX5" fmla="*/ 273366 w 563478"/>
              <a:gd name="connsiteY5" fmla="*/ 31442 h 176886"/>
              <a:gd name="connsiteX6" fmla="*/ 98 w 563478"/>
              <a:gd name="connsiteY6" fmla="*/ 57718 h 17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478" h="176886">
                <a:moveTo>
                  <a:pt x="98" y="57718"/>
                </a:moveTo>
                <a:cubicBezTo>
                  <a:pt x="5353" y="55966"/>
                  <a:pt x="304898" y="20931"/>
                  <a:pt x="304898" y="20931"/>
                </a:cubicBezTo>
                <a:cubicBezTo>
                  <a:pt x="351319" y="13048"/>
                  <a:pt x="236581" y="-14979"/>
                  <a:pt x="278622" y="10421"/>
                </a:cubicBezTo>
                <a:cubicBezTo>
                  <a:pt x="320663" y="35821"/>
                  <a:pt x="557146" y="173331"/>
                  <a:pt x="557146" y="173331"/>
                </a:cubicBezTo>
                <a:cubicBezTo>
                  <a:pt x="586925" y="190848"/>
                  <a:pt x="504595" y="139173"/>
                  <a:pt x="457298" y="115525"/>
                </a:cubicBezTo>
                <a:cubicBezTo>
                  <a:pt x="410001" y="91877"/>
                  <a:pt x="346063" y="41952"/>
                  <a:pt x="273366" y="31442"/>
                </a:cubicBezTo>
                <a:cubicBezTo>
                  <a:pt x="200669" y="20932"/>
                  <a:pt x="-5157" y="59470"/>
                  <a:pt x="98" y="57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E7870CE7-A522-5E85-BED8-428AE65BF62C}"/>
              </a:ext>
            </a:extLst>
          </p:cNvPr>
          <p:cNvSpPr/>
          <p:nvPr/>
        </p:nvSpPr>
        <p:spPr>
          <a:xfrm>
            <a:off x="5401797" y="1496377"/>
            <a:ext cx="218007" cy="453157"/>
          </a:xfrm>
          <a:custGeom>
            <a:avLst/>
            <a:gdLst>
              <a:gd name="connsiteX0" fmla="*/ 520 w 218007"/>
              <a:gd name="connsiteY0" fmla="*/ 201044 h 453157"/>
              <a:gd name="connsiteX1" fmla="*/ 179196 w 218007"/>
              <a:gd name="connsiteY1" fmla="*/ 321913 h 453157"/>
              <a:gd name="connsiteX2" fmla="*/ 215982 w 218007"/>
              <a:gd name="connsiteY2" fmla="*/ 448037 h 453157"/>
              <a:gd name="connsiteX3" fmla="*/ 210727 w 218007"/>
              <a:gd name="connsiteY3" fmla="*/ 384975 h 453157"/>
              <a:gd name="connsiteX4" fmla="*/ 189706 w 218007"/>
              <a:gd name="connsiteY4" fmla="*/ 1347 h 453157"/>
              <a:gd name="connsiteX5" fmla="*/ 189706 w 218007"/>
              <a:gd name="connsiteY5" fmla="*/ 258851 h 453157"/>
              <a:gd name="connsiteX6" fmla="*/ 126644 w 218007"/>
              <a:gd name="connsiteY6" fmla="*/ 285126 h 453157"/>
              <a:gd name="connsiteX7" fmla="*/ 520 w 218007"/>
              <a:gd name="connsiteY7" fmla="*/ 201044 h 45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007" h="453157">
                <a:moveTo>
                  <a:pt x="520" y="201044"/>
                </a:moveTo>
                <a:cubicBezTo>
                  <a:pt x="9279" y="207175"/>
                  <a:pt x="143286" y="280748"/>
                  <a:pt x="179196" y="321913"/>
                </a:cubicBezTo>
                <a:cubicBezTo>
                  <a:pt x="215106" y="363079"/>
                  <a:pt x="210727" y="437527"/>
                  <a:pt x="215982" y="448037"/>
                </a:cubicBezTo>
                <a:cubicBezTo>
                  <a:pt x="221237" y="458547"/>
                  <a:pt x="215106" y="459423"/>
                  <a:pt x="210727" y="384975"/>
                </a:cubicBezTo>
                <a:cubicBezTo>
                  <a:pt x="206348" y="310527"/>
                  <a:pt x="193210" y="22368"/>
                  <a:pt x="189706" y="1347"/>
                </a:cubicBezTo>
                <a:cubicBezTo>
                  <a:pt x="186202" y="-19674"/>
                  <a:pt x="200216" y="211555"/>
                  <a:pt x="189706" y="258851"/>
                </a:cubicBezTo>
                <a:cubicBezTo>
                  <a:pt x="179196" y="306147"/>
                  <a:pt x="157299" y="293885"/>
                  <a:pt x="126644" y="285126"/>
                </a:cubicBezTo>
                <a:cubicBezTo>
                  <a:pt x="95989" y="276367"/>
                  <a:pt x="-8239" y="194913"/>
                  <a:pt x="520" y="201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8C384A10-DC05-E53D-6DB4-ECD861BD63B7}"/>
              </a:ext>
            </a:extLst>
          </p:cNvPr>
          <p:cNvSpPr/>
          <p:nvPr/>
        </p:nvSpPr>
        <p:spPr>
          <a:xfrm>
            <a:off x="4161704" y="1438670"/>
            <a:ext cx="267756" cy="595301"/>
          </a:xfrm>
          <a:custGeom>
            <a:avLst/>
            <a:gdLst>
              <a:gd name="connsiteX0" fmla="*/ 263151 w 267756"/>
              <a:gd name="connsiteY0" fmla="*/ 43289 h 595301"/>
              <a:gd name="connsiteX1" fmla="*/ 242130 w 267756"/>
              <a:gd name="connsiteY1" fmla="*/ 174668 h 595301"/>
              <a:gd name="connsiteX2" fmla="*/ 147537 w 267756"/>
              <a:gd name="connsiteY2" fmla="*/ 285027 h 595301"/>
              <a:gd name="connsiteX3" fmla="*/ 47689 w 267756"/>
              <a:gd name="connsiteY3" fmla="*/ 458447 h 595301"/>
              <a:gd name="connsiteX4" fmla="*/ 393 w 267756"/>
              <a:gd name="connsiteY4" fmla="*/ 595082 h 595301"/>
              <a:gd name="connsiteX5" fmla="*/ 31924 w 267756"/>
              <a:gd name="connsiteY5" fmla="*/ 426916 h 595301"/>
              <a:gd name="connsiteX6" fmla="*/ 142282 w 267756"/>
              <a:gd name="connsiteY6" fmla="*/ 274516 h 595301"/>
              <a:gd name="connsiteX7" fmla="*/ 194834 w 267756"/>
              <a:gd name="connsiteY7" fmla="*/ 1247 h 595301"/>
              <a:gd name="connsiteX8" fmla="*/ 168558 w 267756"/>
              <a:gd name="connsiteY8" fmla="*/ 169413 h 595301"/>
              <a:gd name="connsiteX9" fmla="*/ 263151 w 267756"/>
              <a:gd name="connsiteY9" fmla="*/ 43289 h 59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756" h="595301">
                <a:moveTo>
                  <a:pt x="263151" y="43289"/>
                </a:moveTo>
                <a:cubicBezTo>
                  <a:pt x="275413" y="44165"/>
                  <a:pt x="261399" y="134378"/>
                  <a:pt x="242130" y="174668"/>
                </a:cubicBezTo>
                <a:cubicBezTo>
                  <a:pt x="222861" y="214958"/>
                  <a:pt x="179944" y="237730"/>
                  <a:pt x="147537" y="285027"/>
                </a:cubicBezTo>
                <a:cubicBezTo>
                  <a:pt x="115130" y="332324"/>
                  <a:pt x="72213" y="406771"/>
                  <a:pt x="47689" y="458447"/>
                </a:cubicBezTo>
                <a:cubicBezTo>
                  <a:pt x="23165" y="510123"/>
                  <a:pt x="3020" y="600337"/>
                  <a:pt x="393" y="595082"/>
                </a:cubicBezTo>
                <a:cubicBezTo>
                  <a:pt x="-2234" y="589827"/>
                  <a:pt x="8276" y="480344"/>
                  <a:pt x="31924" y="426916"/>
                </a:cubicBezTo>
                <a:cubicBezTo>
                  <a:pt x="55572" y="373488"/>
                  <a:pt x="115130" y="345461"/>
                  <a:pt x="142282" y="274516"/>
                </a:cubicBezTo>
                <a:cubicBezTo>
                  <a:pt x="169434" y="203571"/>
                  <a:pt x="190455" y="18764"/>
                  <a:pt x="194834" y="1247"/>
                </a:cubicBezTo>
                <a:cubicBezTo>
                  <a:pt x="199213" y="-16270"/>
                  <a:pt x="158923" y="156275"/>
                  <a:pt x="168558" y="169413"/>
                </a:cubicBezTo>
                <a:cubicBezTo>
                  <a:pt x="178193" y="182551"/>
                  <a:pt x="250889" y="42413"/>
                  <a:pt x="263151" y="43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F9F08F46-59D8-3412-6B99-92913164FE84}"/>
              </a:ext>
            </a:extLst>
          </p:cNvPr>
          <p:cNvSpPr/>
          <p:nvPr/>
        </p:nvSpPr>
        <p:spPr>
          <a:xfrm>
            <a:off x="3972309" y="753014"/>
            <a:ext cx="1151812" cy="419639"/>
          </a:xfrm>
          <a:custGeom>
            <a:avLst/>
            <a:gdLst>
              <a:gd name="connsiteX0" fmla="*/ 1151484 w 1151812"/>
              <a:gd name="connsiteY0" fmla="*/ 418889 h 419639"/>
              <a:gd name="connsiteX1" fmla="*/ 725815 w 1151812"/>
              <a:gd name="connsiteY1" fmla="*/ 298020 h 419639"/>
              <a:gd name="connsiteX2" fmla="*/ 252850 w 1151812"/>
              <a:gd name="connsiteY2" fmla="*/ 355827 h 419639"/>
              <a:gd name="connsiteX3" fmla="*/ 137236 w 1151812"/>
              <a:gd name="connsiteY3" fmla="*/ 371593 h 419639"/>
              <a:gd name="connsiteX4" fmla="*/ 89939 w 1151812"/>
              <a:gd name="connsiteY4" fmla="*/ 287510 h 419639"/>
              <a:gd name="connsiteX5" fmla="*/ 289636 w 1151812"/>
              <a:gd name="connsiteY5" fmla="*/ 3731 h 419639"/>
              <a:gd name="connsiteX6" fmla="*/ 184532 w 1151812"/>
              <a:gd name="connsiteY6" fmla="*/ 129855 h 419639"/>
              <a:gd name="connsiteX7" fmla="*/ 184532 w 1151812"/>
              <a:gd name="connsiteY7" fmla="*/ 198172 h 419639"/>
              <a:gd name="connsiteX8" fmla="*/ 384229 w 1151812"/>
              <a:gd name="connsiteY8" fmla="*/ 208683 h 419639"/>
              <a:gd name="connsiteX9" fmla="*/ 601 w 1151812"/>
              <a:gd name="connsiteY9" fmla="*/ 277000 h 419639"/>
              <a:gd name="connsiteX10" fmla="*/ 489332 w 1151812"/>
              <a:gd name="connsiteY10" fmla="*/ 271745 h 419639"/>
              <a:gd name="connsiteX11" fmla="*/ 79429 w 1151812"/>
              <a:gd name="connsiteY11" fmla="*/ 255979 h 419639"/>
              <a:gd name="connsiteX12" fmla="*/ 804643 w 1151812"/>
              <a:gd name="connsiteY12" fmla="*/ 255979 h 419639"/>
              <a:gd name="connsiteX13" fmla="*/ 657498 w 1151812"/>
              <a:gd name="connsiteY13" fmla="*/ 229703 h 419639"/>
              <a:gd name="connsiteX14" fmla="*/ 1151484 w 1151812"/>
              <a:gd name="connsiteY14" fmla="*/ 418889 h 419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51812" h="419639">
                <a:moveTo>
                  <a:pt x="1151484" y="418889"/>
                </a:moveTo>
                <a:cubicBezTo>
                  <a:pt x="1162870" y="430275"/>
                  <a:pt x="875587" y="308530"/>
                  <a:pt x="725815" y="298020"/>
                </a:cubicBezTo>
                <a:cubicBezTo>
                  <a:pt x="576043" y="287510"/>
                  <a:pt x="350946" y="343565"/>
                  <a:pt x="252850" y="355827"/>
                </a:cubicBezTo>
                <a:cubicBezTo>
                  <a:pt x="154753" y="368089"/>
                  <a:pt x="164388" y="382979"/>
                  <a:pt x="137236" y="371593"/>
                </a:cubicBezTo>
                <a:cubicBezTo>
                  <a:pt x="110084" y="360207"/>
                  <a:pt x="64539" y="348820"/>
                  <a:pt x="89939" y="287510"/>
                </a:cubicBezTo>
                <a:cubicBezTo>
                  <a:pt x="115339" y="226200"/>
                  <a:pt x="273871" y="30007"/>
                  <a:pt x="289636" y="3731"/>
                </a:cubicBezTo>
                <a:cubicBezTo>
                  <a:pt x="305401" y="-22545"/>
                  <a:pt x="202049" y="97448"/>
                  <a:pt x="184532" y="129855"/>
                </a:cubicBezTo>
                <a:cubicBezTo>
                  <a:pt x="167015" y="162262"/>
                  <a:pt x="151249" y="185034"/>
                  <a:pt x="184532" y="198172"/>
                </a:cubicBezTo>
                <a:cubicBezTo>
                  <a:pt x="217815" y="211310"/>
                  <a:pt x="414884" y="195545"/>
                  <a:pt x="384229" y="208683"/>
                </a:cubicBezTo>
                <a:cubicBezTo>
                  <a:pt x="353574" y="221821"/>
                  <a:pt x="-16916" y="266490"/>
                  <a:pt x="601" y="277000"/>
                </a:cubicBezTo>
                <a:cubicBezTo>
                  <a:pt x="18118" y="287510"/>
                  <a:pt x="476194" y="275248"/>
                  <a:pt x="489332" y="271745"/>
                </a:cubicBezTo>
                <a:cubicBezTo>
                  <a:pt x="502470" y="268242"/>
                  <a:pt x="26877" y="258607"/>
                  <a:pt x="79429" y="255979"/>
                </a:cubicBezTo>
                <a:cubicBezTo>
                  <a:pt x="131981" y="253351"/>
                  <a:pt x="708298" y="260358"/>
                  <a:pt x="804643" y="255979"/>
                </a:cubicBezTo>
                <a:cubicBezTo>
                  <a:pt x="900988" y="251600"/>
                  <a:pt x="599691" y="204303"/>
                  <a:pt x="657498" y="229703"/>
                </a:cubicBezTo>
                <a:cubicBezTo>
                  <a:pt x="715305" y="255103"/>
                  <a:pt x="1140098" y="407503"/>
                  <a:pt x="1151484" y="418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B314966C-698C-1A13-E52F-89989C58952B}"/>
              </a:ext>
            </a:extLst>
          </p:cNvPr>
          <p:cNvSpPr/>
          <p:nvPr/>
        </p:nvSpPr>
        <p:spPr>
          <a:xfrm>
            <a:off x="3924826" y="1076887"/>
            <a:ext cx="1015188" cy="934416"/>
          </a:xfrm>
          <a:custGeom>
            <a:avLst/>
            <a:gdLst>
              <a:gd name="connsiteX0" fmla="*/ 1015036 w 1015188"/>
              <a:gd name="connsiteY0" fmla="*/ 142313 h 934416"/>
              <a:gd name="connsiteX1" fmla="*/ 515795 w 1015188"/>
              <a:gd name="connsiteY1" fmla="*/ 142313 h 934416"/>
              <a:gd name="connsiteX2" fmla="*/ 195229 w 1015188"/>
              <a:gd name="connsiteY2" fmla="*/ 336754 h 934416"/>
              <a:gd name="connsiteX3" fmla="*/ 305588 w 1015188"/>
              <a:gd name="connsiteY3" fmla="*/ 284203 h 934416"/>
              <a:gd name="connsiteX4" fmla="*/ 105891 w 1015188"/>
              <a:gd name="connsiteY4" fmla="*/ 499665 h 934416"/>
              <a:gd name="connsiteX5" fmla="*/ 21808 w 1015188"/>
              <a:gd name="connsiteY5" fmla="*/ 914823 h 934416"/>
              <a:gd name="connsiteX6" fmla="*/ 11298 w 1015188"/>
              <a:gd name="connsiteY6" fmla="*/ 778189 h 934416"/>
              <a:gd name="connsiteX7" fmla="*/ 163698 w 1015188"/>
              <a:gd name="connsiteY7" fmla="*/ 10934 h 934416"/>
              <a:gd name="connsiteX8" fmla="*/ 111146 w 1015188"/>
              <a:gd name="connsiteY8" fmla="*/ 315734 h 934416"/>
              <a:gd name="connsiteX9" fmla="*/ 363395 w 1015188"/>
              <a:gd name="connsiteY9" fmla="*/ 173844 h 934416"/>
              <a:gd name="connsiteX10" fmla="*/ 463243 w 1015188"/>
              <a:gd name="connsiteY10" fmla="*/ 121292 h 934416"/>
              <a:gd name="connsiteX11" fmla="*/ 1015036 w 1015188"/>
              <a:gd name="connsiteY11" fmla="*/ 142313 h 9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5188" h="934416">
                <a:moveTo>
                  <a:pt x="1015036" y="142313"/>
                </a:moveTo>
                <a:cubicBezTo>
                  <a:pt x="1023795" y="145817"/>
                  <a:pt x="652430" y="109906"/>
                  <a:pt x="515795" y="142313"/>
                </a:cubicBezTo>
                <a:cubicBezTo>
                  <a:pt x="379160" y="174720"/>
                  <a:pt x="230263" y="313106"/>
                  <a:pt x="195229" y="336754"/>
                </a:cubicBezTo>
                <a:cubicBezTo>
                  <a:pt x="160194" y="360402"/>
                  <a:pt x="320478" y="257051"/>
                  <a:pt x="305588" y="284203"/>
                </a:cubicBezTo>
                <a:cubicBezTo>
                  <a:pt x="290698" y="311355"/>
                  <a:pt x="153188" y="394562"/>
                  <a:pt x="105891" y="499665"/>
                </a:cubicBezTo>
                <a:cubicBezTo>
                  <a:pt x="58594" y="604768"/>
                  <a:pt x="37573" y="868402"/>
                  <a:pt x="21808" y="914823"/>
                </a:cubicBezTo>
                <a:cubicBezTo>
                  <a:pt x="6043" y="961244"/>
                  <a:pt x="-12350" y="928837"/>
                  <a:pt x="11298" y="778189"/>
                </a:cubicBezTo>
                <a:cubicBezTo>
                  <a:pt x="34946" y="627541"/>
                  <a:pt x="147057" y="88010"/>
                  <a:pt x="163698" y="10934"/>
                </a:cubicBezTo>
                <a:cubicBezTo>
                  <a:pt x="180339" y="-66142"/>
                  <a:pt x="77863" y="288582"/>
                  <a:pt x="111146" y="315734"/>
                </a:cubicBezTo>
                <a:cubicBezTo>
                  <a:pt x="144429" y="342886"/>
                  <a:pt x="304712" y="206251"/>
                  <a:pt x="363395" y="173844"/>
                </a:cubicBezTo>
                <a:cubicBezTo>
                  <a:pt x="422078" y="141437"/>
                  <a:pt x="350257" y="123919"/>
                  <a:pt x="463243" y="121292"/>
                </a:cubicBezTo>
                <a:cubicBezTo>
                  <a:pt x="576229" y="118665"/>
                  <a:pt x="1006277" y="138809"/>
                  <a:pt x="1015036" y="142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8B3FC5FD-BC0B-D753-AA42-9A31A387703F}"/>
              </a:ext>
            </a:extLst>
          </p:cNvPr>
          <p:cNvSpPr/>
          <p:nvPr/>
        </p:nvSpPr>
        <p:spPr>
          <a:xfrm>
            <a:off x="4096547" y="1310864"/>
            <a:ext cx="571147" cy="1293554"/>
          </a:xfrm>
          <a:custGeom>
            <a:avLst/>
            <a:gdLst>
              <a:gd name="connsiteX0" fmla="*/ 570046 w 571147"/>
              <a:gd name="connsiteY0" fmla="*/ 2929 h 1293554"/>
              <a:gd name="connsiteX1" fmla="*/ 191674 w 571147"/>
              <a:gd name="connsiteY1" fmla="*/ 123798 h 1293554"/>
              <a:gd name="connsiteX2" fmla="*/ 186419 w 571147"/>
              <a:gd name="connsiteY2" fmla="*/ 318239 h 1293554"/>
              <a:gd name="connsiteX3" fmla="*/ 170653 w 571147"/>
              <a:gd name="connsiteY3" fmla="*/ 186860 h 1293554"/>
              <a:gd name="connsiteX4" fmla="*/ 2487 w 571147"/>
              <a:gd name="connsiteY4" fmla="*/ 544212 h 1293554"/>
              <a:gd name="connsiteX5" fmla="*/ 70805 w 571147"/>
              <a:gd name="connsiteY5" fmla="*/ 759674 h 1293554"/>
              <a:gd name="connsiteX6" fmla="*/ 81315 w 571147"/>
              <a:gd name="connsiteY6" fmla="*/ 580998 h 1293554"/>
              <a:gd name="connsiteX7" fmla="*/ 34019 w 571147"/>
              <a:gd name="connsiteY7" fmla="*/ 1285191 h 1293554"/>
              <a:gd name="connsiteX8" fmla="*/ 49784 w 571147"/>
              <a:gd name="connsiteY8" fmla="*/ 922584 h 1293554"/>
              <a:gd name="connsiteX9" fmla="*/ 55039 w 571147"/>
              <a:gd name="connsiteY9" fmla="*/ 244667 h 1293554"/>
              <a:gd name="connsiteX10" fmla="*/ 570046 w 571147"/>
              <a:gd name="connsiteY10" fmla="*/ 2929 h 129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1147" h="1293554">
                <a:moveTo>
                  <a:pt x="570046" y="2929"/>
                </a:moveTo>
                <a:cubicBezTo>
                  <a:pt x="592818" y="-17216"/>
                  <a:pt x="255612" y="71246"/>
                  <a:pt x="191674" y="123798"/>
                </a:cubicBezTo>
                <a:cubicBezTo>
                  <a:pt x="127736" y="176350"/>
                  <a:pt x="189922" y="307729"/>
                  <a:pt x="186419" y="318239"/>
                </a:cubicBezTo>
                <a:cubicBezTo>
                  <a:pt x="182916" y="328749"/>
                  <a:pt x="201308" y="149198"/>
                  <a:pt x="170653" y="186860"/>
                </a:cubicBezTo>
                <a:cubicBezTo>
                  <a:pt x="139998" y="224522"/>
                  <a:pt x="19128" y="448743"/>
                  <a:pt x="2487" y="544212"/>
                </a:cubicBezTo>
                <a:cubicBezTo>
                  <a:pt x="-14154" y="639681"/>
                  <a:pt x="57667" y="753543"/>
                  <a:pt x="70805" y="759674"/>
                </a:cubicBezTo>
                <a:cubicBezTo>
                  <a:pt x="83943" y="765805"/>
                  <a:pt x="87446" y="493412"/>
                  <a:pt x="81315" y="580998"/>
                </a:cubicBezTo>
                <a:cubicBezTo>
                  <a:pt x="75184" y="668584"/>
                  <a:pt x="39274" y="1228260"/>
                  <a:pt x="34019" y="1285191"/>
                </a:cubicBezTo>
                <a:cubicBezTo>
                  <a:pt x="28764" y="1342122"/>
                  <a:pt x="46281" y="1096005"/>
                  <a:pt x="49784" y="922584"/>
                </a:cubicBezTo>
                <a:cubicBezTo>
                  <a:pt x="53287" y="749163"/>
                  <a:pt x="-25540" y="395315"/>
                  <a:pt x="55039" y="244667"/>
                </a:cubicBezTo>
                <a:cubicBezTo>
                  <a:pt x="135618" y="94019"/>
                  <a:pt x="547274" y="23074"/>
                  <a:pt x="570046" y="2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1E7B3F39-5C39-7F91-0D6A-E57F3AEA8B99}"/>
              </a:ext>
            </a:extLst>
          </p:cNvPr>
          <p:cNvSpPr/>
          <p:nvPr/>
        </p:nvSpPr>
        <p:spPr>
          <a:xfrm>
            <a:off x="4359358" y="331046"/>
            <a:ext cx="889181" cy="913701"/>
          </a:xfrm>
          <a:custGeom>
            <a:avLst/>
            <a:gdLst>
              <a:gd name="connsiteX0" fmla="*/ 864283 w 889181"/>
              <a:gd name="connsiteY0" fmla="*/ 819837 h 913701"/>
              <a:gd name="connsiteX1" fmla="*/ 801221 w 889181"/>
              <a:gd name="connsiteY1" fmla="*/ 478251 h 913701"/>
              <a:gd name="connsiteX2" fmla="*/ 774945 w 889181"/>
              <a:gd name="connsiteY2" fmla="*/ 173451 h 913701"/>
              <a:gd name="connsiteX3" fmla="*/ 538463 w 889181"/>
              <a:gd name="connsiteY3" fmla="*/ 52582 h 913701"/>
              <a:gd name="connsiteX4" fmla="*/ 2435 w 889181"/>
              <a:gd name="connsiteY4" fmla="*/ 168195 h 913701"/>
              <a:gd name="connsiteX5" fmla="*/ 344021 w 889181"/>
              <a:gd name="connsiteY5" fmla="*/ 99878 h 913701"/>
              <a:gd name="connsiteX6" fmla="*/ 443870 w 889181"/>
              <a:gd name="connsiteY6" fmla="*/ 30 h 913701"/>
              <a:gd name="connsiteX7" fmla="*/ 696118 w 889181"/>
              <a:gd name="connsiteY7" fmla="*/ 110388 h 913701"/>
              <a:gd name="connsiteX8" fmla="*/ 701373 w 889181"/>
              <a:gd name="connsiteY8" fmla="*/ 36816 h 913701"/>
              <a:gd name="connsiteX9" fmla="*/ 774945 w 889181"/>
              <a:gd name="connsiteY9" fmla="*/ 257533 h 913701"/>
              <a:gd name="connsiteX10" fmla="*/ 743414 w 889181"/>
              <a:gd name="connsiteY10" fmla="*/ 394168 h 913701"/>
              <a:gd name="connsiteX11" fmla="*/ 880049 w 889181"/>
              <a:gd name="connsiteY11" fmla="*/ 882899 h 913701"/>
              <a:gd name="connsiteX12" fmla="*/ 864283 w 889181"/>
              <a:gd name="connsiteY12" fmla="*/ 819837 h 9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181" h="913701">
                <a:moveTo>
                  <a:pt x="864283" y="819837"/>
                </a:moveTo>
                <a:cubicBezTo>
                  <a:pt x="851145" y="752396"/>
                  <a:pt x="816111" y="585982"/>
                  <a:pt x="801221" y="478251"/>
                </a:cubicBezTo>
                <a:cubicBezTo>
                  <a:pt x="786331" y="370520"/>
                  <a:pt x="818738" y="244396"/>
                  <a:pt x="774945" y="173451"/>
                </a:cubicBezTo>
                <a:cubicBezTo>
                  <a:pt x="731152" y="102506"/>
                  <a:pt x="667215" y="53458"/>
                  <a:pt x="538463" y="52582"/>
                </a:cubicBezTo>
                <a:cubicBezTo>
                  <a:pt x="409711" y="51706"/>
                  <a:pt x="34842" y="160312"/>
                  <a:pt x="2435" y="168195"/>
                </a:cubicBezTo>
                <a:cubicBezTo>
                  <a:pt x="-29972" y="176078"/>
                  <a:pt x="270449" y="127905"/>
                  <a:pt x="344021" y="99878"/>
                </a:cubicBezTo>
                <a:cubicBezTo>
                  <a:pt x="417593" y="71851"/>
                  <a:pt x="385187" y="-1722"/>
                  <a:pt x="443870" y="30"/>
                </a:cubicBezTo>
                <a:cubicBezTo>
                  <a:pt x="502553" y="1782"/>
                  <a:pt x="653201" y="104257"/>
                  <a:pt x="696118" y="110388"/>
                </a:cubicBezTo>
                <a:cubicBezTo>
                  <a:pt x="739035" y="116519"/>
                  <a:pt x="688235" y="12292"/>
                  <a:pt x="701373" y="36816"/>
                </a:cubicBezTo>
                <a:cubicBezTo>
                  <a:pt x="714511" y="61340"/>
                  <a:pt x="767938" y="197974"/>
                  <a:pt x="774945" y="257533"/>
                </a:cubicBezTo>
                <a:cubicBezTo>
                  <a:pt x="781952" y="317092"/>
                  <a:pt x="725897" y="289940"/>
                  <a:pt x="743414" y="394168"/>
                </a:cubicBezTo>
                <a:cubicBezTo>
                  <a:pt x="760931" y="498396"/>
                  <a:pt x="857276" y="811078"/>
                  <a:pt x="880049" y="882899"/>
                </a:cubicBezTo>
                <a:cubicBezTo>
                  <a:pt x="902822" y="954720"/>
                  <a:pt x="877421" y="887278"/>
                  <a:pt x="864283" y="819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C558466D-C0A7-E8A3-8DA6-424629F7A57F}"/>
              </a:ext>
            </a:extLst>
          </p:cNvPr>
          <p:cNvSpPr/>
          <p:nvPr/>
        </p:nvSpPr>
        <p:spPr>
          <a:xfrm>
            <a:off x="4236165" y="534837"/>
            <a:ext cx="972108" cy="661259"/>
          </a:xfrm>
          <a:custGeom>
            <a:avLst/>
            <a:gdLst>
              <a:gd name="connsiteX0" fmla="*/ 4759 w 972108"/>
              <a:gd name="connsiteY0" fmla="*/ 132570 h 661259"/>
              <a:gd name="connsiteX1" fmla="*/ 425173 w 972108"/>
              <a:gd name="connsiteY1" fmla="*/ 116804 h 661259"/>
              <a:gd name="connsiteX2" fmla="*/ 955945 w 972108"/>
              <a:gd name="connsiteY2" fmla="*/ 647577 h 661259"/>
              <a:gd name="connsiteX3" fmla="*/ 845587 w 972108"/>
              <a:gd name="connsiteY3" fmla="*/ 516197 h 661259"/>
              <a:gd name="connsiteX4" fmla="*/ 430428 w 972108"/>
              <a:gd name="connsiteY4" fmla="*/ 16956 h 661259"/>
              <a:gd name="connsiteX5" fmla="*/ 461959 w 972108"/>
              <a:gd name="connsiteY5" fmla="*/ 111549 h 661259"/>
              <a:gd name="connsiteX6" fmla="*/ 214966 w 972108"/>
              <a:gd name="connsiteY6" fmla="*/ 58997 h 661259"/>
              <a:gd name="connsiteX7" fmla="*/ 4759 w 972108"/>
              <a:gd name="connsiteY7" fmla="*/ 132570 h 6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2108" h="661259">
                <a:moveTo>
                  <a:pt x="4759" y="132570"/>
                </a:moveTo>
                <a:cubicBezTo>
                  <a:pt x="39794" y="142205"/>
                  <a:pt x="266642" y="30969"/>
                  <a:pt x="425173" y="116804"/>
                </a:cubicBezTo>
                <a:cubicBezTo>
                  <a:pt x="583704" y="202639"/>
                  <a:pt x="885876" y="581012"/>
                  <a:pt x="955945" y="647577"/>
                </a:cubicBezTo>
                <a:cubicBezTo>
                  <a:pt x="1026014" y="714142"/>
                  <a:pt x="845587" y="516197"/>
                  <a:pt x="845587" y="516197"/>
                </a:cubicBezTo>
                <a:cubicBezTo>
                  <a:pt x="758001" y="411094"/>
                  <a:pt x="494366" y="84397"/>
                  <a:pt x="430428" y="16956"/>
                </a:cubicBezTo>
                <a:cubicBezTo>
                  <a:pt x="366490" y="-50485"/>
                  <a:pt x="497869" y="104542"/>
                  <a:pt x="461959" y="111549"/>
                </a:cubicBezTo>
                <a:cubicBezTo>
                  <a:pt x="426049" y="118556"/>
                  <a:pt x="292918" y="54618"/>
                  <a:pt x="214966" y="58997"/>
                </a:cubicBezTo>
                <a:cubicBezTo>
                  <a:pt x="137014" y="63376"/>
                  <a:pt x="-30276" y="122935"/>
                  <a:pt x="4759" y="132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C0B5FDBD-C0FE-DB70-8AC4-0D1369B6BEDA}"/>
              </a:ext>
            </a:extLst>
          </p:cNvPr>
          <p:cNvSpPr/>
          <p:nvPr/>
        </p:nvSpPr>
        <p:spPr>
          <a:xfrm>
            <a:off x="5170461" y="265333"/>
            <a:ext cx="1079249" cy="892655"/>
          </a:xfrm>
          <a:custGeom>
            <a:avLst/>
            <a:gdLst>
              <a:gd name="connsiteX0" fmla="*/ 116242 w 1079249"/>
              <a:gd name="connsiteY0" fmla="*/ 890805 h 892655"/>
              <a:gd name="connsiteX1" fmla="*/ 42670 w 1079249"/>
              <a:gd name="connsiteY1" fmla="*/ 402074 h 892655"/>
              <a:gd name="connsiteX2" fmla="*/ 26905 w 1079249"/>
              <a:gd name="connsiteY2" fmla="*/ 265439 h 892655"/>
              <a:gd name="connsiteX3" fmla="*/ 415787 w 1079249"/>
              <a:gd name="connsiteY3" fmla="*/ 55233 h 892655"/>
              <a:gd name="connsiteX4" fmla="*/ 389511 w 1079249"/>
              <a:gd name="connsiteY4" fmla="*/ 13191 h 892655"/>
              <a:gd name="connsiteX5" fmla="*/ 704822 w 1079249"/>
              <a:gd name="connsiteY5" fmla="*/ 249674 h 892655"/>
              <a:gd name="connsiteX6" fmla="*/ 625994 w 1079249"/>
              <a:gd name="connsiteY6" fmla="*/ 139315 h 892655"/>
              <a:gd name="connsiteX7" fmla="*/ 689056 w 1079249"/>
              <a:gd name="connsiteY7" fmla="*/ 207633 h 892655"/>
              <a:gd name="connsiteX8" fmla="*/ 783649 w 1079249"/>
              <a:gd name="connsiteY8" fmla="*/ 160336 h 892655"/>
              <a:gd name="connsiteX9" fmla="*/ 1077939 w 1079249"/>
              <a:gd name="connsiteY9" fmla="*/ 391564 h 892655"/>
              <a:gd name="connsiteX10" fmla="*/ 872987 w 1079249"/>
              <a:gd name="connsiteY10" fmla="*/ 249674 h 892655"/>
              <a:gd name="connsiteX11" fmla="*/ 447318 w 1079249"/>
              <a:gd name="connsiteY11" fmla="*/ 39467 h 892655"/>
              <a:gd name="connsiteX12" fmla="*/ 32160 w 1079249"/>
              <a:gd name="connsiteY12" fmla="*/ 165591 h 892655"/>
              <a:gd name="connsiteX13" fmla="*/ 116242 w 1079249"/>
              <a:gd name="connsiteY13" fmla="*/ 438860 h 892655"/>
              <a:gd name="connsiteX14" fmla="*/ 42670 w 1079249"/>
              <a:gd name="connsiteY14" fmla="*/ 564984 h 892655"/>
              <a:gd name="connsiteX15" fmla="*/ 116242 w 1079249"/>
              <a:gd name="connsiteY15" fmla="*/ 890805 h 89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9249" h="892655">
                <a:moveTo>
                  <a:pt x="116242" y="890805"/>
                </a:moveTo>
                <a:cubicBezTo>
                  <a:pt x="116242" y="863653"/>
                  <a:pt x="57559" y="506301"/>
                  <a:pt x="42670" y="402074"/>
                </a:cubicBezTo>
                <a:cubicBezTo>
                  <a:pt x="27781" y="297847"/>
                  <a:pt x="-35281" y="323246"/>
                  <a:pt x="26905" y="265439"/>
                </a:cubicBezTo>
                <a:cubicBezTo>
                  <a:pt x="89091" y="207632"/>
                  <a:pt x="355353" y="97274"/>
                  <a:pt x="415787" y="55233"/>
                </a:cubicBezTo>
                <a:cubicBezTo>
                  <a:pt x="476221" y="13192"/>
                  <a:pt x="341339" y="-19216"/>
                  <a:pt x="389511" y="13191"/>
                </a:cubicBezTo>
                <a:cubicBezTo>
                  <a:pt x="437684" y="45598"/>
                  <a:pt x="665408" y="228653"/>
                  <a:pt x="704822" y="249674"/>
                </a:cubicBezTo>
                <a:cubicBezTo>
                  <a:pt x="744236" y="270695"/>
                  <a:pt x="628622" y="146322"/>
                  <a:pt x="625994" y="139315"/>
                </a:cubicBezTo>
                <a:cubicBezTo>
                  <a:pt x="623366" y="132308"/>
                  <a:pt x="662780" y="204130"/>
                  <a:pt x="689056" y="207633"/>
                </a:cubicBezTo>
                <a:cubicBezTo>
                  <a:pt x="715332" y="211136"/>
                  <a:pt x="718835" y="129681"/>
                  <a:pt x="783649" y="160336"/>
                </a:cubicBezTo>
                <a:cubicBezTo>
                  <a:pt x="848463" y="190991"/>
                  <a:pt x="1063049" y="376674"/>
                  <a:pt x="1077939" y="391564"/>
                </a:cubicBezTo>
                <a:cubicBezTo>
                  <a:pt x="1092829" y="406454"/>
                  <a:pt x="978091" y="308357"/>
                  <a:pt x="872987" y="249674"/>
                </a:cubicBezTo>
                <a:cubicBezTo>
                  <a:pt x="767884" y="190991"/>
                  <a:pt x="587456" y="53481"/>
                  <a:pt x="447318" y="39467"/>
                </a:cubicBezTo>
                <a:cubicBezTo>
                  <a:pt x="307180" y="25453"/>
                  <a:pt x="87339" y="99025"/>
                  <a:pt x="32160" y="165591"/>
                </a:cubicBezTo>
                <a:cubicBezTo>
                  <a:pt x="-23019" y="232156"/>
                  <a:pt x="114490" y="372295"/>
                  <a:pt x="116242" y="438860"/>
                </a:cubicBezTo>
                <a:cubicBezTo>
                  <a:pt x="117994" y="505425"/>
                  <a:pt x="41794" y="491412"/>
                  <a:pt x="42670" y="564984"/>
                </a:cubicBezTo>
                <a:cubicBezTo>
                  <a:pt x="43546" y="638556"/>
                  <a:pt x="116242" y="917957"/>
                  <a:pt x="116242" y="890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AC40C500-6DEE-A18D-EEB7-D4EA60A0CEA7}"/>
              </a:ext>
            </a:extLst>
          </p:cNvPr>
          <p:cNvSpPr/>
          <p:nvPr/>
        </p:nvSpPr>
        <p:spPr>
          <a:xfrm>
            <a:off x="5228793" y="603642"/>
            <a:ext cx="1240579" cy="647200"/>
          </a:xfrm>
          <a:custGeom>
            <a:avLst/>
            <a:gdLst>
              <a:gd name="connsiteX0" fmla="*/ 104 w 1240579"/>
              <a:gd name="connsiteY0" fmla="*/ 647089 h 647200"/>
              <a:gd name="connsiteX1" fmla="*/ 530876 w 1240579"/>
              <a:gd name="connsiteY1" fmla="*/ 310758 h 647200"/>
              <a:gd name="connsiteX2" fmla="*/ 599193 w 1240579"/>
              <a:gd name="connsiteY2" fmla="*/ 84786 h 647200"/>
              <a:gd name="connsiteX3" fmla="*/ 919759 w 1240579"/>
              <a:gd name="connsiteY3" fmla="*/ 132082 h 647200"/>
              <a:gd name="connsiteX4" fmla="*/ 898738 w 1240579"/>
              <a:gd name="connsiteY4" fmla="*/ 26979 h 647200"/>
              <a:gd name="connsiteX5" fmla="*/ 1082669 w 1240579"/>
              <a:gd name="connsiteY5" fmla="*/ 184634 h 647200"/>
              <a:gd name="connsiteX6" fmla="*/ 1114200 w 1240579"/>
              <a:gd name="connsiteY6" fmla="*/ 384330 h 647200"/>
              <a:gd name="connsiteX7" fmla="*/ 1240324 w 1240579"/>
              <a:gd name="connsiteY7" fmla="*/ 531475 h 647200"/>
              <a:gd name="connsiteX8" fmla="*/ 1077414 w 1240579"/>
              <a:gd name="connsiteY8" fmla="*/ 205655 h 647200"/>
              <a:gd name="connsiteX9" fmla="*/ 872462 w 1240579"/>
              <a:gd name="connsiteY9" fmla="*/ 63765 h 647200"/>
              <a:gd name="connsiteX10" fmla="*/ 777869 w 1240579"/>
              <a:gd name="connsiteY10" fmla="*/ 703 h 647200"/>
              <a:gd name="connsiteX11" fmla="*/ 646490 w 1240579"/>
              <a:gd name="connsiteY11" fmla="*/ 100551 h 647200"/>
              <a:gd name="connsiteX12" fmla="*/ 578173 w 1240579"/>
              <a:gd name="connsiteY12" fmla="*/ 273972 h 647200"/>
              <a:gd name="connsiteX13" fmla="*/ 104 w 1240579"/>
              <a:gd name="connsiteY13" fmla="*/ 647089 h 6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0579" h="647200">
                <a:moveTo>
                  <a:pt x="104" y="647089"/>
                </a:moveTo>
                <a:cubicBezTo>
                  <a:pt x="-7779" y="653220"/>
                  <a:pt x="431028" y="404475"/>
                  <a:pt x="530876" y="310758"/>
                </a:cubicBezTo>
                <a:cubicBezTo>
                  <a:pt x="630724" y="217041"/>
                  <a:pt x="534379" y="114565"/>
                  <a:pt x="599193" y="84786"/>
                </a:cubicBezTo>
                <a:cubicBezTo>
                  <a:pt x="664007" y="55007"/>
                  <a:pt x="869835" y="141716"/>
                  <a:pt x="919759" y="132082"/>
                </a:cubicBezTo>
                <a:cubicBezTo>
                  <a:pt x="969683" y="122447"/>
                  <a:pt x="871586" y="18220"/>
                  <a:pt x="898738" y="26979"/>
                </a:cubicBezTo>
                <a:cubicBezTo>
                  <a:pt x="925890" y="35738"/>
                  <a:pt x="1046759" y="125076"/>
                  <a:pt x="1082669" y="184634"/>
                </a:cubicBezTo>
                <a:cubicBezTo>
                  <a:pt x="1118579" y="244192"/>
                  <a:pt x="1087924" y="326523"/>
                  <a:pt x="1114200" y="384330"/>
                </a:cubicBezTo>
                <a:cubicBezTo>
                  <a:pt x="1140476" y="442137"/>
                  <a:pt x="1246455" y="561254"/>
                  <a:pt x="1240324" y="531475"/>
                </a:cubicBezTo>
                <a:cubicBezTo>
                  <a:pt x="1234193" y="501696"/>
                  <a:pt x="1138724" y="283607"/>
                  <a:pt x="1077414" y="205655"/>
                </a:cubicBezTo>
                <a:cubicBezTo>
                  <a:pt x="1016104" y="127703"/>
                  <a:pt x="922386" y="97924"/>
                  <a:pt x="872462" y="63765"/>
                </a:cubicBezTo>
                <a:cubicBezTo>
                  <a:pt x="822538" y="29606"/>
                  <a:pt x="815531" y="-5428"/>
                  <a:pt x="777869" y="703"/>
                </a:cubicBezTo>
                <a:cubicBezTo>
                  <a:pt x="740207" y="6834"/>
                  <a:pt x="679773" y="55006"/>
                  <a:pt x="646490" y="100551"/>
                </a:cubicBezTo>
                <a:cubicBezTo>
                  <a:pt x="613207" y="146096"/>
                  <a:pt x="681525" y="185510"/>
                  <a:pt x="578173" y="273972"/>
                </a:cubicBezTo>
                <a:cubicBezTo>
                  <a:pt x="474821" y="362434"/>
                  <a:pt x="7987" y="640958"/>
                  <a:pt x="104" y="647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80D32437-EED2-B444-9B36-7E66C49CC566}"/>
              </a:ext>
            </a:extLst>
          </p:cNvPr>
          <p:cNvSpPr/>
          <p:nvPr/>
        </p:nvSpPr>
        <p:spPr>
          <a:xfrm>
            <a:off x="5417169" y="1137173"/>
            <a:ext cx="1133367" cy="570085"/>
          </a:xfrm>
          <a:custGeom>
            <a:avLst/>
            <a:gdLst>
              <a:gd name="connsiteX0" fmla="*/ 914 w 1133367"/>
              <a:gd name="connsiteY0" fmla="*/ 97793 h 570085"/>
              <a:gd name="connsiteX1" fmla="*/ 731383 w 1133367"/>
              <a:gd name="connsiteY1" fmla="*/ 82027 h 570085"/>
              <a:gd name="connsiteX2" fmla="*/ 736638 w 1133367"/>
              <a:gd name="connsiteY2" fmla="*/ 39986 h 570085"/>
              <a:gd name="connsiteX3" fmla="*/ 941590 w 1133367"/>
              <a:gd name="connsiteY3" fmla="*/ 255448 h 570085"/>
              <a:gd name="connsiteX4" fmla="*/ 962610 w 1133367"/>
              <a:gd name="connsiteY4" fmla="*/ 202896 h 570085"/>
              <a:gd name="connsiteX5" fmla="*/ 1130776 w 1133367"/>
              <a:gd name="connsiteY5" fmla="*/ 560248 h 570085"/>
              <a:gd name="connsiteX6" fmla="*/ 1062459 w 1133367"/>
              <a:gd name="connsiteY6" fmla="*/ 428868 h 570085"/>
              <a:gd name="connsiteX7" fmla="*/ 1030928 w 1133367"/>
              <a:gd name="connsiteY7" fmla="*/ 3199 h 570085"/>
              <a:gd name="connsiteX8" fmla="*/ 999397 w 1133367"/>
              <a:gd name="connsiteY8" fmla="*/ 223917 h 570085"/>
              <a:gd name="connsiteX9" fmla="*/ 789190 w 1133367"/>
              <a:gd name="connsiteY9" fmla="*/ 29475 h 570085"/>
              <a:gd name="connsiteX10" fmla="*/ 584238 w 1133367"/>
              <a:gd name="connsiteY10" fmla="*/ 66261 h 570085"/>
              <a:gd name="connsiteX11" fmla="*/ 914 w 1133367"/>
              <a:gd name="connsiteY11" fmla="*/ 97793 h 57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3367" h="570085">
                <a:moveTo>
                  <a:pt x="914" y="97793"/>
                </a:moveTo>
                <a:cubicBezTo>
                  <a:pt x="25438" y="100421"/>
                  <a:pt x="608762" y="91661"/>
                  <a:pt x="731383" y="82027"/>
                </a:cubicBezTo>
                <a:cubicBezTo>
                  <a:pt x="854004" y="72393"/>
                  <a:pt x="701604" y="11082"/>
                  <a:pt x="736638" y="39986"/>
                </a:cubicBezTo>
                <a:cubicBezTo>
                  <a:pt x="771673" y="68889"/>
                  <a:pt x="903928" y="228296"/>
                  <a:pt x="941590" y="255448"/>
                </a:cubicBezTo>
                <a:cubicBezTo>
                  <a:pt x="979252" y="282600"/>
                  <a:pt x="931079" y="152096"/>
                  <a:pt x="962610" y="202896"/>
                </a:cubicBezTo>
                <a:cubicBezTo>
                  <a:pt x="994141" y="253696"/>
                  <a:pt x="1114134" y="522586"/>
                  <a:pt x="1130776" y="560248"/>
                </a:cubicBezTo>
                <a:cubicBezTo>
                  <a:pt x="1147418" y="597910"/>
                  <a:pt x="1079100" y="521709"/>
                  <a:pt x="1062459" y="428868"/>
                </a:cubicBezTo>
                <a:cubicBezTo>
                  <a:pt x="1045818" y="336027"/>
                  <a:pt x="1041438" y="37357"/>
                  <a:pt x="1030928" y="3199"/>
                </a:cubicBezTo>
                <a:cubicBezTo>
                  <a:pt x="1020418" y="-30959"/>
                  <a:pt x="1039687" y="219538"/>
                  <a:pt x="999397" y="223917"/>
                </a:cubicBezTo>
                <a:cubicBezTo>
                  <a:pt x="959107" y="228296"/>
                  <a:pt x="858383" y="55751"/>
                  <a:pt x="789190" y="29475"/>
                </a:cubicBezTo>
                <a:cubicBezTo>
                  <a:pt x="719997" y="3199"/>
                  <a:pt x="716493" y="54875"/>
                  <a:pt x="584238" y="66261"/>
                </a:cubicBezTo>
                <a:cubicBezTo>
                  <a:pt x="451983" y="77647"/>
                  <a:pt x="-23610" y="95165"/>
                  <a:pt x="914" y="97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08FC6802-D092-4ACB-C59A-54C4E5A772FC}"/>
              </a:ext>
            </a:extLst>
          </p:cNvPr>
          <p:cNvSpPr/>
          <p:nvPr/>
        </p:nvSpPr>
        <p:spPr>
          <a:xfrm>
            <a:off x="5827980" y="1387245"/>
            <a:ext cx="684346" cy="720493"/>
          </a:xfrm>
          <a:custGeom>
            <a:avLst/>
            <a:gdLst>
              <a:gd name="connsiteX0" fmla="*/ 6 w 684346"/>
              <a:gd name="connsiteY0" fmla="*/ 121 h 720493"/>
              <a:gd name="connsiteX1" fmla="*/ 430930 w 684346"/>
              <a:gd name="connsiteY1" fmla="*/ 94714 h 720493"/>
              <a:gd name="connsiteX2" fmla="*/ 504503 w 684346"/>
              <a:gd name="connsiteY2" fmla="*/ 341707 h 720493"/>
              <a:gd name="connsiteX3" fmla="*/ 625372 w 684346"/>
              <a:gd name="connsiteY3" fmla="*/ 399514 h 720493"/>
              <a:gd name="connsiteX4" fmla="*/ 683179 w 684346"/>
              <a:gd name="connsiteY4" fmla="*/ 720079 h 720493"/>
              <a:gd name="connsiteX5" fmla="*/ 656903 w 684346"/>
              <a:gd name="connsiteY5" fmla="*/ 457321 h 720493"/>
              <a:gd name="connsiteX6" fmla="*/ 572820 w 684346"/>
              <a:gd name="connsiteY6" fmla="*/ 47417 h 720493"/>
              <a:gd name="connsiteX7" fmla="*/ 599096 w 684346"/>
              <a:gd name="connsiteY7" fmla="*/ 273389 h 720493"/>
              <a:gd name="connsiteX8" fmla="*/ 420420 w 684346"/>
              <a:gd name="connsiteY8" fmla="*/ 78948 h 720493"/>
              <a:gd name="connsiteX9" fmla="*/ 6 w 684346"/>
              <a:gd name="connsiteY9" fmla="*/ 121 h 72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346" h="720493">
                <a:moveTo>
                  <a:pt x="6" y="121"/>
                </a:moveTo>
                <a:cubicBezTo>
                  <a:pt x="1758" y="2749"/>
                  <a:pt x="346847" y="37783"/>
                  <a:pt x="430930" y="94714"/>
                </a:cubicBezTo>
                <a:cubicBezTo>
                  <a:pt x="515013" y="151645"/>
                  <a:pt x="472096" y="290907"/>
                  <a:pt x="504503" y="341707"/>
                </a:cubicBezTo>
                <a:cubicBezTo>
                  <a:pt x="536910" y="392507"/>
                  <a:pt x="595593" y="336452"/>
                  <a:pt x="625372" y="399514"/>
                </a:cubicBezTo>
                <a:cubicBezTo>
                  <a:pt x="655151" y="462576"/>
                  <a:pt x="677924" y="710445"/>
                  <a:pt x="683179" y="720079"/>
                </a:cubicBezTo>
                <a:cubicBezTo>
                  <a:pt x="688434" y="729714"/>
                  <a:pt x="675296" y="569431"/>
                  <a:pt x="656903" y="457321"/>
                </a:cubicBezTo>
                <a:cubicBezTo>
                  <a:pt x="638510" y="345211"/>
                  <a:pt x="582455" y="78072"/>
                  <a:pt x="572820" y="47417"/>
                </a:cubicBezTo>
                <a:cubicBezTo>
                  <a:pt x="563186" y="16762"/>
                  <a:pt x="624496" y="268134"/>
                  <a:pt x="599096" y="273389"/>
                </a:cubicBezTo>
                <a:cubicBezTo>
                  <a:pt x="573696" y="278644"/>
                  <a:pt x="514137" y="120114"/>
                  <a:pt x="420420" y="78948"/>
                </a:cubicBezTo>
                <a:cubicBezTo>
                  <a:pt x="326703" y="37783"/>
                  <a:pt x="-1746" y="-2507"/>
                  <a:pt x="6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DBF3D9BE-B286-865D-F3E1-BE4A51608232}"/>
              </a:ext>
            </a:extLst>
          </p:cNvPr>
          <p:cNvSpPr/>
          <p:nvPr/>
        </p:nvSpPr>
        <p:spPr>
          <a:xfrm>
            <a:off x="6037440" y="1653211"/>
            <a:ext cx="211694" cy="986296"/>
          </a:xfrm>
          <a:custGeom>
            <a:avLst/>
            <a:gdLst>
              <a:gd name="connsiteX0" fmla="*/ 753 w 211694"/>
              <a:gd name="connsiteY0" fmla="*/ 2168 h 986296"/>
              <a:gd name="connsiteX1" fmla="*/ 116367 w 211694"/>
              <a:gd name="connsiteY1" fmla="*/ 170334 h 986296"/>
              <a:gd name="connsiteX2" fmla="*/ 142643 w 211694"/>
              <a:gd name="connsiteY2" fmla="*/ 380541 h 986296"/>
              <a:gd name="connsiteX3" fmla="*/ 210960 w 211694"/>
              <a:gd name="connsiteY3" fmla="*/ 459368 h 986296"/>
              <a:gd name="connsiteX4" fmla="*/ 179429 w 211694"/>
              <a:gd name="connsiteY4" fmla="*/ 611768 h 986296"/>
              <a:gd name="connsiteX5" fmla="*/ 189939 w 211694"/>
              <a:gd name="connsiteY5" fmla="*/ 984886 h 986296"/>
              <a:gd name="connsiteX6" fmla="*/ 147898 w 211694"/>
              <a:gd name="connsiteY6" fmla="*/ 722127 h 986296"/>
              <a:gd name="connsiteX7" fmla="*/ 179429 w 211694"/>
              <a:gd name="connsiteY7" fmla="*/ 291203 h 986296"/>
              <a:gd name="connsiteX8" fmla="*/ 753 w 211694"/>
              <a:gd name="connsiteY8" fmla="*/ 2168 h 98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694" h="986296">
                <a:moveTo>
                  <a:pt x="753" y="2168"/>
                </a:moveTo>
                <a:cubicBezTo>
                  <a:pt x="-9757" y="-17977"/>
                  <a:pt x="92719" y="107272"/>
                  <a:pt x="116367" y="170334"/>
                </a:cubicBezTo>
                <a:cubicBezTo>
                  <a:pt x="140015" y="233396"/>
                  <a:pt x="126878" y="332369"/>
                  <a:pt x="142643" y="380541"/>
                </a:cubicBezTo>
                <a:cubicBezTo>
                  <a:pt x="158409" y="428713"/>
                  <a:pt x="204829" y="420830"/>
                  <a:pt x="210960" y="459368"/>
                </a:cubicBezTo>
                <a:cubicBezTo>
                  <a:pt x="217091" y="497906"/>
                  <a:pt x="182933" y="524182"/>
                  <a:pt x="179429" y="611768"/>
                </a:cubicBezTo>
                <a:cubicBezTo>
                  <a:pt x="175926" y="699354"/>
                  <a:pt x="195194" y="966493"/>
                  <a:pt x="189939" y="984886"/>
                </a:cubicBezTo>
                <a:cubicBezTo>
                  <a:pt x="184684" y="1003279"/>
                  <a:pt x="149650" y="837741"/>
                  <a:pt x="147898" y="722127"/>
                </a:cubicBezTo>
                <a:cubicBezTo>
                  <a:pt x="146146" y="606513"/>
                  <a:pt x="199574" y="406817"/>
                  <a:pt x="179429" y="291203"/>
                </a:cubicBezTo>
                <a:cubicBezTo>
                  <a:pt x="159284" y="175589"/>
                  <a:pt x="11263" y="22313"/>
                  <a:pt x="753" y="2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B3AC65E4-B188-990C-3490-F996D4AF27EA}"/>
              </a:ext>
            </a:extLst>
          </p:cNvPr>
          <p:cNvSpPr/>
          <p:nvPr/>
        </p:nvSpPr>
        <p:spPr>
          <a:xfrm>
            <a:off x="6111725" y="1660499"/>
            <a:ext cx="473309" cy="1037329"/>
          </a:xfrm>
          <a:custGeom>
            <a:avLst/>
            <a:gdLst>
              <a:gd name="connsiteX0" fmla="*/ 41 w 473309"/>
              <a:gd name="connsiteY0" fmla="*/ 135 h 1037329"/>
              <a:gd name="connsiteX1" fmla="*/ 257544 w 473309"/>
              <a:gd name="connsiteY1" fmla="*/ 310191 h 1037329"/>
              <a:gd name="connsiteX2" fmla="*/ 247034 w 473309"/>
              <a:gd name="connsiteY2" fmla="*/ 551929 h 1037329"/>
              <a:gd name="connsiteX3" fmla="*/ 331116 w 473309"/>
              <a:gd name="connsiteY3" fmla="*/ 536163 h 1037329"/>
              <a:gd name="connsiteX4" fmla="*/ 210247 w 473309"/>
              <a:gd name="connsiteY4" fmla="*/ 1030149 h 1037329"/>
              <a:gd name="connsiteX5" fmla="*/ 289075 w 473309"/>
              <a:gd name="connsiteY5" fmla="*/ 788411 h 1037329"/>
              <a:gd name="connsiteX6" fmla="*/ 473006 w 473309"/>
              <a:gd name="connsiteY6" fmla="*/ 231363 h 1037329"/>
              <a:gd name="connsiteX7" fmla="*/ 331116 w 473309"/>
              <a:gd name="connsiteY7" fmla="*/ 478356 h 1037329"/>
              <a:gd name="connsiteX8" fmla="*/ 278565 w 473309"/>
              <a:gd name="connsiteY8" fmla="*/ 273404 h 1037329"/>
              <a:gd name="connsiteX9" fmla="*/ 41 w 473309"/>
              <a:gd name="connsiteY9" fmla="*/ 135 h 103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3309" h="1037329">
                <a:moveTo>
                  <a:pt x="41" y="135"/>
                </a:moveTo>
                <a:cubicBezTo>
                  <a:pt x="-3462" y="6266"/>
                  <a:pt x="216379" y="218225"/>
                  <a:pt x="257544" y="310191"/>
                </a:cubicBezTo>
                <a:cubicBezTo>
                  <a:pt x="298709" y="402157"/>
                  <a:pt x="234772" y="514267"/>
                  <a:pt x="247034" y="551929"/>
                </a:cubicBezTo>
                <a:cubicBezTo>
                  <a:pt x="259296" y="589591"/>
                  <a:pt x="337247" y="456460"/>
                  <a:pt x="331116" y="536163"/>
                </a:cubicBezTo>
                <a:cubicBezTo>
                  <a:pt x="324985" y="615866"/>
                  <a:pt x="217254" y="988108"/>
                  <a:pt x="210247" y="1030149"/>
                </a:cubicBezTo>
                <a:cubicBezTo>
                  <a:pt x="203240" y="1072190"/>
                  <a:pt x="245282" y="921542"/>
                  <a:pt x="289075" y="788411"/>
                </a:cubicBezTo>
                <a:cubicBezTo>
                  <a:pt x="332868" y="655280"/>
                  <a:pt x="465999" y="283039"/>
                  <a:pt x="473006" y="231363"/>
                </a:cubicBezTo>
                <a:cubicBezTo>
                  <a:pt x="480013" y="179687"/>
                  <a:pt x="363523" y="471349"/>
                  <a:pt x="331116" y="478356"/>
                </a:cubicBezTo>
                <a:cubicBezTo>
                  <a:pt x="298709" y="485363"/>
                  <a:pt x="333744" y="349604"/>
                  <a:pt x="278565" y="273404"/>
                </a:cubicBezTo>
                <a:cubicBezTo>
                  <a:pt x="223386" y="197204"/>
                  <a:pt x="3544" y="-5996"/>
                  <a:pt x="41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7CC35769-653F-F623-6D44-20E27EC368CA}"/>
              </a:ext>
            </a:extLst>
          </p:cNvPr>
          <p:cNvSpPr/>
          <p:nvPr/>
        </p:nvSpPr>
        <p:spPr>
          <a:xfrm>
            <a:off x="3706312" y="1933832"/>
            <a:ext cx="372533" cy="990411"/>
          </a:xfrm>
          <a:custGeom>
            <a:avLst/>
            <a:gdLst>
              <a:gd name="connsiteX0" fmla="*/ 193026 w 372533"/>
              <a:gd name="connsiteY0" fmla="*/ 71 h 990411"/>
              <a:gd name="connsiteX1" fmla="*/ 350681 w 372533"/>
              <a:gd name="connsiteY1" fmla="*/ 504568 h 990411"/>
              <a:gd name="connsiteX2" fmla="*/ 313895 w 372533"/>
              <a:gd name="connsiteY2" fmla="*/ 725285 h 990411"/>
              <a:gd name="connsiteX3" fmla="*/ 366447 w 372533"/>
              <a:gd name="connsiteY3" fmla="*/ 515078 h 990411"/>
              <a:gd name="connsiteX4" fmla="*/ 250833 w 372533"/>
              <a:gd name="connsiteY4" fmla="*/ 714775 h 990411"/>
              <a:gd name="connsiteX5" fmla="*/ 3840 w 372533"/>
              <a:gd name="connsiteY5" fmla="*/ 988044 h 990411"/>
              <a:gd name="connsiteX6" fmla="*/ 119454 w 372533"/>
              <a:gd name="connsiteY6" fmla="*/ 830389 h 990411"/>
              <a:gd name="connsiteX7" fmla="*/ 371702 w 372533"/>
              <a:gd name="connsiteY7" fmla="*/ 541354 h 990411"/>
              <a:gd name="connsiteX8" fmla="*/ 193026 w 372533"/>
              <a:gd name="connsiteY8" fmla="*/ 71 h 99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33" h="990411">
                <a:moveTo>
                  <a:pt x="193026" y="71"/>
                </a:moveTo>
                <a:cubicBezTo>
                  <a:pt x="189523" y="-6060"/>
                  <a:pt x="330536" y="383699"/>
                  <a:pt x="350681" y="504568"/>
                </a:cubicBezTo>
                <a:cubicBezTo>
                  <a:pt x="370826" y="625437"/>
                  <a:pt x="311267" y="723533"/>
                  <a:pt x="313895" y="725285"/>
                </a:cubicBezTo>
                <a:cubicBezTo>
                  <a:pt x="316523" y="727037"/>
                  <a:pt x="376957" y="516830"/>
                  <a:pt x="366447" y="515078"/>
                </a:cubicBezTo>
                <a:cubicBezTo>
                  <a:pt x="355937" y="513326"/>
                  <a:pt x="311267" y="635947"/>
                  <a:pt x="250833" y="714775"/>
                </a:cubicBezTo>
                <a:cubicBezTo>
                  <a:pt x="190399" y="793603"/>
                  <a:pt x="25736" y="968775"/>
                  <a:pt x="3840" y="988044"/>
                </a:cubicBezTo>
                <a:cubicBezTo>
                  <a:pt x="-18056" y="1007313"/>
                  <a:pt x="58144" y="904837"/>
                  <a:pt x="119454" y="830389"/>
                </a:cubicBezTo>
                <a:cubicBezTo>
                  <a:pt x="180764" y="755941"/>
                  <a:pt x="356813" y="676237"/>
                  <a:pt x="371702" y="541354"/>
                </a:cubicBezTo>
                <a:cubicBezTo>
                  <a:pt x="386591" y="406471"/>
                  <a:pt x="196529" y="6202"/>
                  <a:pt x="193026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8E34F06D-4FE9-C484-80B1-8809EDA49BD0}"/>
              </a:ext>
            </a:extLst>
          </p:cNvPr>
          <p:cNvSpPr/>
          <p:nvPr/>
        </p:nvSpPr>
        <p:spPr>
          <a:xfrm>
            <a:off x="6206080" y="2043637"/>
            <a:ext cx="397756" cy="1617510"/>
          </a:xfrm>
          <a:custGeom>
            <a:avLst/>
            <a:gdLst>
              <a:gd name="connsiteX0" fmla="*/ 58086 w 397756"/>
              <a:gd name="connsiteY0" fmla="*/ 625 h 1617510"/>
              <a:gd name="connsiteX1" fmla="*/ 105382 w 397756"/>
              <a:gd name="connsiteY1" fmla="*/ 762625 h 1617510"/>
              <a:gd name="connsiteX2" fmla="*/ 110637 w 397756"/>
              <a:gd name="connsiteY2" fmla="*/ 720584 h 1617510"/>
              <a:gd name="connsiteX3" fmla="*/ 79106 w 397756"/>
              <a:gd name="connsiteY3" fmla="*/ 1109466 h 1617510"/>
              <a:gd name="connsiteX4" fmla="*/ 79106 w 397756"/>
              <a:gd name="connsiteY4" fmla="*/ 1014873 h 1617510"/>
              <a:gd name="connsiteX5" fmla="*/ 42320 w 397756"/>
              <a:gd name="connsiteY5" fmla="*/ 1225080 h 1617510"/>
              <a:gd name="connsiteX6" fmla="*/ 126403 w 397756"/>
              <a:gd name="connsiteY6" fmla="*/ 1477329 h 1617510"/>
              <a:gd name="connsiteX7" fmla="*/ 47575 w 397756"/>
              <a:gd name="connsiteY7" fmla="*/ 1319673 h 1617510"/>
              <a:gd name="connsiteX8" fmla="*/ 394417 w 397756"/>
              <a:gd name="connsiteY8" fmla="*/ 1608708 h 1617510"/>
              <a:gd name="connsiteX9" fmla="*/ 210486 w 397756"/>
              <a:gd name="connsiteY9" fmla="*/ 1508860 h 1617510"/>
              <a:gd name="connsiteX10" fmla="*/ 279 w 397756"/>
              <a:gd name="connsiteY10" fmla="*/ 1167273 h 1617510"/>
              <a:gd name="connsiteX11" fmla="*/ 163189 w 397756"/>
              <a:gd name="connsiteY11" fmla="*/ 641756 h 1617510"/>
              <a:gd name="connsiteX12" fmla="*/ 58086 w 397756"/>
              <a:gd name="connsiteY12" fmla="*/ 625 h 161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7756" h="1617510">
                <a:moveTo>
                  <a:pt x="58086" y="625"/>
                </a:moveTo>
                <a:cubicBezTo>
                  <a:pt x="48452" y="20770"/>
                  <a:pt x="96624" y="642632"/>
                  <a:pt x="105382" y="762625"/>
                </a:cubicBezTo>
                <a:cubicBezTo>
                  <a:pt x="114141" y="882618"/>
                  <a:pt x="115016" y="662777"/>
                  <a:pt x="110637" y="720584"/>
                </a:cubicBezTo>
                <a:cubicBezTo>
                  <a:pt x="106258" y="778391"/>
                  <a:pt x="84361" y="1060418"/>
                  <a:pt x="79106" y="1109466"/>
                </a:cubicBezTo>
                <a:cubicBezTo>
                  <a:pt x="73851" y="1158514"/>
                  <a:pt x="85237" y="995604"/>
                  <a:pt x="79106" y="1014873"/>
                </a:cubicBezTo>
                <a:cubicBezTo>
                  <a:pt x="72975" y="1034142"/>
                  <a:pt x="34437" y="1148004"/>
                  <a:pt x="42320" y="1225080"/>
                </a:cubicBezTo>
                <a:cubicBezTo>
                  <a:pt x="50203" y="1302156"/>
                  <a:pt x="125527" y="1461564"/>
                  <a:pt x="126403" y="1477329"/>
                </a:cubicBezTo>
                <a:cubicBezTo>
                  <a:pt x="127279" y="1493094"/>
                  <a:pt x="2906" y="1297776"/>
                  <a:pt x="47575" y="1319673"/>
                </a:cubicBezTo>
                <a:cubicBezTo>
                  <a:pt x="92244" y="1341570"/>
                  <a:pt x="367265" y="1577177"/>
                  <a:pt x="394417" y="1608708"/>
                </a:cubicBezTo>
                <a:cubicBezTo>
                  <a:pt x="421569" y="1640239"/>
                  <a:pt x="276176" y="1582433"/>
                  <a:pt x="210486" y="1508860"/>
                </a:cubicBezTo>
                <a:cubicBezTo>
                  <a:pt x="144796" y="1435287"/>
                  <a:pt x="8162" y="1311790"/>
                  <a:pt x="279" y="1167273"/>
                </a:cubicBezTo>
                <a:cubicBezTo>
                  <a:pt x="-7604" y="1022756"/>
                  <a:pt x="153555" y="830942"/>
                  <a:pt x="163189" y="641756"/>
                </a:cubicBezTo>
                <a:cubicBezTo>
                  <a:pt x="172824" y="452570"/>
                  <a:pt x="67720" y="-19520"/>
                  <a:pt x="58086" y="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8E12312B-FDFF-F954-75DA-45B262C406C1}"/>
              </a:ext>
            </a:extLst>
          </p:cNvPr>
          <p:cNvSpPr/>
          <p:nvPr/>
        </p:nvSpPr>
        <p:spPr>
          <a:xfrm>
            <a:off x="3771324" y="2642700"/>
            <a:ext cx="386978" cy="764247"/>
          </a:xfrm>
          <a:custGeom>
            <a:avLst/>
            <a:gdLst>
              <a:gd name="connsiteX0" fmla="*/ 380262 w 386978"/>
              <a:gd name="connsiteY0" fmla="*/ 652 h 764247"/>
              <a:gd name="connsiteX1" fmla="*/ 238373 w 386978"/>
              <a:gd name="connsiteY1" fmla="*/ 352748 h 764247"/>
              <a:gd name="connsiteX2" fmla="*/ 164800 w 386978"/>
              <a:gd name="connsiteY2" fmla="*/ 741631 h 764247"/>
              <a:gd name="connsiteX3" fmla="*/ 175310 w 386978"/>
              <a:gd name="connsiteY3" fmla="*/ 657548 h 764247"/>
              <a:gd name="connsiteX4" fmla="*/ 227862 w 386978"/>
              <a:gd name="connsiteY4" fmla="*/ 158307 h 764247"/>
              <a:gd name="connsiteX5" fmla="*/ 1890 w 386978"/>
              <a:gd name="connsiteY5" fmla="*/ 442086 h 764247"/>
              <a:gd name="connsiteX6" fmla="*/ 380262 w 386978"/>
              <a:gd name="connsiteY6" fmla="*/ 652 h 76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978" h="764247">
                <a:moveTo>
                  <a:pt x="380262" y="652"/>
                </a:moveTo>
                <a:cubicBezTo>
                  <a:pt x="419676" y="-14238"/>
                  <a:pt x="274283" y="229252"/>
                  <a:pt x="238373" y="352748"/>
                </a:cubicBezTo>
                <a:cubicBezTo>
                  <a:pt x="202463" y="476244"/>
                  <a:pt x="175310" y="690831"/>
                  <a:pt x="164800" y="741631"/>
                </a:cubicBezTo>
                <a:cubicBezTo>
                  <a:pt x="154289" y="792431"/>
                  <a:pt x="164800" y="754769"/>
                  <a:pt x="175310" y="657548"/>
                </a:cubicBezTo>
                <a:cubicBezTo>
                  <a:pt x="185820" y="560327"/>
                  <a:pt x="256765" y="194217"/>
                  <a:pt x="227862" y="158307"/>
                </a:cubicBezTo>
                <a:cubicBezTo>
                  <a:pt x="198959" y="122397"/>
                  <a:pt x="-22634" y="463983"/>
                  <a:pt x="1890" y="442086"/>
                </a:cubicBezTo>
                <a:cubicBezTo>
                  <a:pt x="26414" y="420190"/>
                  <a:pt x="340848" y="15542"/>
                  <a:pt x="380262" y="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52EA3190-D4B9-E38A-6BA9-AC91446BCEBA}"/>
              </a:ext>
            </a:extLst>
          </p:cNvPr>
          <p:cNvSpPr/>
          <p:nvPr/>
        </p:nvSpPr>
        <p:spPr>
          <a:xfrm>
            <a:off x="6016331" y="2816516"/>
            <a:ext cx="863644" cy="931809"/>
          </a:xfrm>
          <a:custGeom>
            <a:avLst/>
            <a:gdLst>
              <a:gd name="connsiteX0" fmla="*/ 841 w 863644"/>
              <a:gd name="connsiteY0" fmla="*/ 504753 h 931809"/>
              <a:gd name="connsiteX1" fmla="*/ 190028 w 863644"/>
              <a:gd name="connsiteY1" fmla="*/ 820063 h 931809"/>
              <a:gd name="connsiteX2" fmla="*/ 100690 w 863644"/>
              <a:gd name="connsiteY2" fmla="*/ 778022 h 931809"/>
              <a:gd name="connsiteX3" fmla="*/ 452786 w 863644"/>
              <a:gd name="connsiteY3" fmla="*/ 904146 h 931809"/>
              <a:gd name="connsiteX4" fmla="*/ 169007 w 863644"/>
              <a:gd name="connsiteY4" fmla="*/ 930422 h 931809"/>
              <a:gd name="connsiteX5" fmla="*/ 857435 w 863644"/>
              <a:gd name="connsiteY5" fmla="*/ 877870 h 931809"/>
              <a:gd name="connsiteX6" fmla="*/ 489572 w 863644"/>
              <a:gd name="connsiteY6" fmla="*/ 877870 h 931809"/>
              <a:gd name="connsiteX7" fmla="*/ 163752 w 863644"/>
              <a:gd name="connsiteY7" fmla="*/ 625622 h 931809"/>
              <a:gd name="connsiteX8" fmla="*/ 253090 w 863644"/>
              <a:gd name="connsiteY8" fmla="*/ 256 h 931809"/>
              <a:gd name="connsiteX9" fmla="*/ 121710 w 863644"/>
              <a:gd name="connsiteY9" fmla="*/ 552050 h 931809"/>
              <a:gd name="connsiteX10" fmla="*/ 279366 w 863644"/>
              <a:gd name="connsiteY10" fmla="*/ 799043 h 931809"/>
              <a:gd name="connsiteX11" fmla="*/ 841 w 863644"/>
              <a:gd name="connsiteY11" fmla="*/ 504753 h 9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3644" h="931809">
                <a:moveTo>
                  <a:pt x="841" y="504753"/>
                </a:moveTo>
                <a:cubicBezTo>
                  <a:pt x="-14049" y="508256"/>
                  <a:pt x="173387" y="774518"/>
                  <a:pt x="190028" y="820063"/>
                </a:cubicBezTo>
                <a:cubicBezTo>
                  <a:pt x="206669" y="865608"/>
                  <a:pt x="56897" y="764008"/>
                  <a:pt x="100690" y="778022"/>
                </a:cubicBezTo>
                <a:cubicBezTo>
                  <a:pt x="144483" y="792036"/>
                  <a:pt x="441400" y="878746"/>
                  <a:pt x="452786" y="904146"/>
                </a:cubicBezTo>
                <a:cubicBezTo>
                  <a:pt x="464172" y="929546"/>
                  <a:pt x="101566" y="934801"/>
                  <a:pt x="169007" y="930422"/>
                </a:cubicBezTo>
                <a:cubicBezTo>
                  <a:pt x="236448" y="926043"/>
                  <a:pt x="804008" y="886629"/>
                  <a:pt x="857435" y="877870"/>
                </a:cubicBezTo>
                <a:cubicBezTo>
                  <a:pt x="910862" y="869111"/>
                  <a:pt x="605186" y="919911"/>
                  <a:pt x="489572" y="877870"/>
                </a:cubicBezTo>
                <a:cubicBezTo>
                  <a:pt x="373958" y="835829"/>
                  <a:pt x="203166" y="771891"/>
                  <a:pt x="163752" y="625622"/>
                </a:cubicBezTo>
                <a:cubicBezTo>
                  <a:pt x="124338" y="479353"/>
                  <a:pt x="260097" y="12518"/>
                  <a:pt x="253090" y="256"/>
                </a:cubicBezTo>
                <a:cubicBezTo>
                  <a:pt x="246083" y="-12006"/>
                  <a:pt x="117331" y="418919"/>
                  <a:pt x="121710" y="552050"/>
                </a:cubicBezTo>
                <a:cubicBezTo>
                  <a:pt x="126089" y="685181"/>
                  <a:pt x="296007" y="804298"/>
                  <a:pt x="279366" y="799043"/>
                </a:cubicBezTo>
                <a:cubicBezTo>
                  <a:pt x="262725" y="793788"/>
                  <a:pt x="15731" y="501250"/>
                  <a:pt x="841" y="504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6F282EE2-005E-1C3F-E621-2A4FD445EB3A}"/>
              </a:ext>
            </a:extLst>
          </p:cNvPr>
          <p:cNvSpPr/>
          <p:nvPr/>
        </p:nvSpPr>
        <p:spPr>
          <a:xfrm>
            <a:off x="3430855" y="2967859"/>
            <a:ext cx="827167" cy="481467"/>
          </a:xfrm>
          <a:custGeom>
            <a:avLst/>
            <a:gdLst>
              <a:gd name="connsiteX0" fmla="*/ 631393 w 827167"/>
              <a:gd name="connsiteY0" fmla="*/ 1313 h 481467"/>
              <a:gd name="connsiteX1" fmla="*/ 741752 w 827167"/>
              <a:gd name="connsiteY1" fmla="*/ 279838 h 481467"/>
              <a:gd name="connsiteX2" fmla="*/ 699711 w 827167"/>
              <a:gd name="connsiteY2" fmla="*/ 374431 h 481467"/>
              <a:gd name="connsiteX3" fmla="*/ 505269 w 827167"/>
              <a:gd name="connsiteY3" fmla="*/ 426982 h 481467"/>
              <a:gd name="connsiteX4" fmla="*/ 773 w 827167"/>
              <a:gd name="connsiteY4" fmla="*/ 285093 h 481467"/>
              <a:gd name="connsiteX5" fmla="*/ 400166 w 827167"/>
              <a:gd name="connsiteY5" fmla="*/ 395451 h 481467"/>
              <a:gd name="connsiteX6" fmla="*/ 794304 w 827167"/>
              <a:gd name="connsiteY6" fmla="*/ 479534 h 481467"/>
              <a:gd name="connsiteX7" fmla="*/ 720731 w 827167"/>
              <a:gd name="connsiteY7" fmla="*/ 311369 h 481467"/>
              <a:gd name="connsiteX8" fmla="*/ 825835 w 827167"/>
              <a:gd name="connsiteY8" fmla="*/ 405962 h 481467"/>
              <a:gd name="connsiteX9" fmla="*/ 631393 w 827167"/>
              <a:gd name="connsiteY9" fmla="*/ 1313 h 48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7167" h="481467">
                <a:moveTo>
                  <a:pt x="631393" y="1313"/>
                </a:moveTo>
                <a:cubicBezTo>
                  <a:pt x="617379" y="-19708"/>
                  <a:pt x="730366" y="217652"/>
                  <a:pt x="741752" y="279838"/>
                </a:cubicBezTo>
                <a:cubicBezTo>
                  <a:pt x="753138" y="342024"/>
                  <a:pt x="739125" y="349907"/>
                  <a:pt x="699711" y="374431"/>
                </a:cubicBezTo>
                <a:cubicBezTo>
                  <a:pt x="660297" y="398955"/>
                  <a:pt x="621759" y="441872"/>
                  <a:pt x="505269" y="426982"/>
                </a:cubicBezTo>
                <a:cubicBezTo>
                  <a:pt x="388779" y="412092"/>
                  <a:pt x="18290" y="290348"/>
                  <a:pt x="773" y="285093"/>
                </a:cubicBezTo>
                <a:cubicBezTo>
                  <a:pt x="-16744" y="279838"/>
                  <a:pt x="267911" y="363044"/>
                  <a:pt x="400166" y="395451"/>
                </a:cubicBezTo>
                <a:cubicBezTo>
                  <a:pt x="532421" y="427858"/>
                  <a:pt x="740877" y="493548"/>
                  <a:pt x="794304" y="479534"/>
                </a:cubicBezTo>
                <a:cubicBezTo>
                  <a:pt x="847732" y="465520"/>
                  <a:pt x="715476" y="323631"/>
                  <a:pt x="720731" y="311369"/>
                </a:cubicBezTo>
                <a:cubicBezTo>
                  <a:pt x="725986" y="299107"/>
                  <a:pt x="840725" y="455886"/>
                  <a:pt x="825835" y="405962"/>
                </a:cubicBezTo>
                <a:cubicBezTo>
                  <a:pt x="810945" y="356038"/>
                  <a:pt x="645407" y="22334"/>
                  <a:pt x="631393" y="1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E8B13AA5-9D21-19AD-743F-19251ABFAAAE}"/>
              </a:ext>
            </a:extLst>
          </p:cNvPr>
          <p:cNvSpPr/>
          <p:nvPr/>
        </p:nvSpPr>
        <p:spPr>
          <a:xfrm>
            <a:off x="3411128" y="3356763"/>
            <a:ext cx="900608" cy="431527"/>
          </a:xfrm>
          <a:custGeom>
            <a:avLst/>
            <a:gdLst>
              <a:gd name="connsiteX0" fmla="*/ 31010 w 900608"/>
              <a:gd name="connsiteY0" fmla="*/ 22313 h 431527"/>
              <a:gd name="connsiteX1" fmla="*/ 94072 w 900608"/>
              <a:gd name="connsiteY1" fmla="*/ 22313 h 431527"/>
              <a:gd name="connsiteX2" fmla="*/ 582803 w 900608"/>
              <a:gd name="connsiteY2" fmla="*/ 164203 h 431527"/>
              <a:gd name="connsiteX3" fmla="*/ 892858 w 900608"/>
              <a:gd name="connsiteY3" fmla="*/ 6547 h 431527"/>
              <a:gd name="connsiteX4" fmla="*/ 787755 w 900608"/>
              <a:gd name="connsiteY4" fmla="*/ 69609 h 431527"/>
              <a:gd name="connsiteX5" fmla="*/ 577548 w 900608"/>
              <a:gd name="connsiteY5" fmla="*/ 421706 h 431527"/>
              <a:gd name="connsiteX6" fmla="*/ 451424 w 900608"/>
              <a:gd name="connsiteY6" fmla="*/ 321858 h 431527"/>
              <a:gd name="connsiteX7" fmla="*/ 235962 w 900608"/>
              <a:gd name="connsiteY7" fmla="*/ 195734 h 431527"/>
              <a:gd name="connsiteX8" fmla="*/ 503975 w 900608"/>
              <a:gd name="connsiteY8" fmla="*/ 306092 h 431527"/>
              <a:gd name="connsiteX9" fmla="*/ 745713 w 900608"/>
              <a:gd name="connsiteY9" fmla="*/ 116906 h 431527"/>
              <a:gd name="connsiteX10" fmla="*/ 456679 w 900608"/>
              <a:gd name="connsiteY10" fmla="*/ 148437 h 431527"/>
              <a:gd name="connsiteX11" fmla="*/ 31010 w 900608"/>
              <a:gd name="connsiteY11" fmla="*/ 22313 h 43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0608" h="431527">
                <a:moveTo>
                  <a:pt x="31010" y="22313"/>
                </a:moveTo>
                <a:cubicBezTo>
                  <a:pt x="-29424" y="1292"/>
                  <a:pt x="2107" y="-1335"/>
                  <a:pt x="94072" y="22313"/>
                </a:cubicBezTo>
                <a:cubicBezTo>
                  <a:pt x="186037" y="45961"/>
                  <a:pt x="449672" y="166831"/>
                  <a:pt x="582803" y="164203"/>
                </a:cubicBezTo>
                <a:cubicBezTo>
                  <a:pt x="715934" y="161575"/>
                  <a:pt x="858699" y="22313"/>
                  <a:pt x="892858" y="6547"/>
                </a:cubicBezTo>
                <a:cubicBezTo>
                  <a:pt x="927017" y="-9219"/>
                  <a:pt x="840307" y="416"/>
                  <a:pt x="787755" y="69609"/>
                </a:cubicBezTo>
                <a:cubicBezTo>
                  <a:pt x="735203" y="138802"/>
                  <a:pt x="633603" y="379665"/>
                  <a:pt x="577548" y="421706"/>
                </a:cubicBezTo>
                <a:cubicBezTo>
                  <a:pt x="521493" y="463747"/>
                  <a:pt x="508355" y="359520"/>
                  <a:pt x="451424" y="321858"/>
                </a:cubicBezTo>
                <a:cubicBezTo>
                  <a:pt x="394493" y="284196"/>
                  <a:pt x="227204" y="198362"/>
                  <a:pt x="235962" y="195734"/>
                </a:cubicBezTo>
                <a:cubicBezTo>
                  <a:pt x="244720" y="193106"/>
                  <a:pt x="419017" y="319230"/>
                  <a:pt x="503975" y="306092"/>
                </a:cubicBezTo>
                <a:cubicBezTo>
                  <a:pt x="588933" y="292954"/>
                  <a:pt x="753596" y="143182"/>
                  <a:pt x="745713" y="116906"/>
                </a:cubicBezTo>
                <a:cubicBezTo>
                  <a:pt x="737830" y="90630"/>
                  <a:pt x="574045" y="162451"/>
                  <a:pt x="456679" y="148437"/>
                </a:cubicBezTo>
                <a:cubicBezTo>
                  <a:pt x="339313" y="134423"/>
                  <a:pt x="91444" y="43334"/>
                  <a:pt x="31010" y="22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FD3AE4D9-910E-5DDC-802B-146E0046C33B}"/>
              </a:ext>
            </a:extLst>
          </p:cNvPr>
          <p:cNvSpPr/>
          <p:nvPr/>
        </p:nvSpPr>
        <p:spPr>
          <a:xfrm>
            <a:off x="5869889" y="2889842"/>
            <a:ext cx="562751" cy="1305776"/>
          </a:xfrm>
          <a:custGeom>
            <a:avLst/>
            <a:gdLst>
              <a:gd name="connsiteX0" fmla="*/ 352235 w 562751"/>
              <a:gd name="connsiteY0" fmla="*/ 503 h 1305776"/>
              <a:gd name="connsiteX1" fmla="*/ 136773 w 562751"/>
              <a:gd name="connsiteY1" fmla="*/ 562806 h 1305776"/>
              <a:gd name="connsiteX2" fmla="*/ 268152 w 562751"/>
              <a:gd name="connsiteY2" fmla="*/ 930668 h 1305776"/>
              <a:gd name="connsiteX3" fmla="*/ 157794 w 562751"/>
              <a:gd name="connsiteY3" fmla="*/ 872861 h 1305776"/>
              <a:gd name="connsiteX4" fmla="*/ 562442 w 562751"/>
              <a:gd name="connsiteY4" fmla="*/ 1146130 h 1305776"/>
              <a:gd name="connsiteX5" fmla="*/ 220856 w 562751"/>
              <a:gd name="connsiteY5" fmla="*/ 946434 h 1305776"/>
              <a:gd name="connsiteX6" fmla="*/ 10649 w 562751"/>
              <a:gd name="connsiteY6" fmla="*/ 699441 h 1305776"/>
              <a:gd name="connsiteX7" fmla="*/ 57945 w 562751"/>
              <a:gd name="connsiteY7" fmla="*/ 1004241 h 1305776"/>
              <a:gd name="connsiteX8" fmla="*/ 289173 w 562751"/>
              <a:gd name="connsiteY8" fmla="*/ 1303786 h 1305776"/>
              <a:gd name="connsiteX9" fmla="*/ 36925 w 562751"/>
              <a:gd name="connsiteY9" fmla="*/ 851841 h 1305776"/>
              <a:gd name="connsiteX10" fmla="*/ 142028 w 562751"/>
              <a:gd name="connsiteY10" fmla="*/ 825565 h 1305776"/>
              <a:gd name="connsiteX11" fmla="*/ 147283 w 562751"/>
              <a:gd name="connsiteY11" fmla="*/ 778268 h 1305776"/>
              <a:gd name="connsiteX12" fmla="*/ 115752 w 562751"/>
              <a:gd name="connsiteY12" fmla="*/ 468213 h 1305776"/>
              <a:gd name="connsiteX13" fmla="*/ 352235 w 562751"/>
              <a:gd name="connsiteY13" fmla="*/ 503 h 130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2751" h="1305776">
                <a:moveTo>
                  <a:pt x="352235" y="503"/>
                </a:moveTo>
                <a:cubicBezTo>
                  <a:pt x="355738" y="16268"/>
                  <a:pt x="150787" y="407779"/>
                  <a:pt x="136773" y="562806"/>
                </a:cubicBezTo>
                <a:cubicBezTo>
                  <a:pt x="122759" y="717833"/>
                  <a:pt x="264649" y="878992"/>
                  <a:pt x="268152" y="930668"/>
                </a:cubicBezTo>
                <a:cubicBezTo>
                  <a:pt x="271655" y="982344"/>
                  <a:pt x="108746" y="836951"/>
                  <a:pt x="157794" y="872861"/>
                </a:cubicBezTo>
                <a:cubicBezTo>
                  <a:pt x="206842" y="908771"/>
                  <a:pt x="551932" y="1133868"/>
                  <a:pt x="562442" y="1146130"/>
                </a:cubicBezTo>
                <a:cubicBezTo>
                  <a:pt x="572952" y="1158392"/>
                  <a:pt x="312821" y="1020882"/>
                  <a:pt x="220856" y="946434"/>
                </a:cubicBezTo>
                <a:cubicBezTo>
                  <a:pt x="128891" y="871986"/>
                  <a:pt x="37801" y="689807"/>
                  <a:pt x="10649" y="699441"/>
                </a:cubicBezTo>
                <a:cubicBezTo>
                  <a:pt x="-16503" y="709075"/>
                  <a:pt x="11524" y="903517"/>
                  <a:pt x="57945" y="1004241"/>
                </a:cubicBezTo>
                <a:cubicBezTo>
                  <a:pt x="104366" y="1104965"/>
                  <a:pt x="292676" y="1329186"/>
                  <a:pt x="289173" y="1303786"/>
                </a:cubicBezTo>
                <a:cubicBezTo>
                  <a:pt x="285670" y="1278386"/>
                  <a:pt x="61449" y="931544"/>
                  <a:pt x="36925" y="851841"/>
                </a:cubicBezTo>
                <a:cubicBezTo>
                  <a:pt x="12401" y="772138"/>
                  <a:pt x="123635" y="837827"/>
                  <a:pt x="142028" y="825565"/>
                </a:cubicBezTo>
                <a:cubicBezTo>
                  <a:pt x="160421" y="813303"/>
                  <a:pt x="151662" y="837827"/>
                  <a:pt x="147283" y="778268"/>
                </a:cubicBezTo>
                <a:cubicBezTo>
                  <a:pt x="142904" y="718709"/>
                  <a:pt x="83345" y="592585"/>
                  <a:pt x="115752" y="468213"/>
                </a:cubicBezTo>
                <a:cubicBezTo>
                  <a:pt x="148159" y="343841"/>
                  <a:pt x="348732" y="-15262"/>
                  <a:pt x="352235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8F2633A4-A6DB-70D3-15EF-A52830FFA50A}"/>
              </a:ext>
            </a:extLst>
          </p:cNvPr>
          <p:cNvSpPr/>
          <p:nvPr/>
        </p:nvSpPr>
        <p:spPr>
          <a:xfrm>
            <a:off x="4279471" y="1119308"/>
            <a:ext cx="1044459" cy="486482"/>
          </a:xfrm>
          <a:custGeom>
            <a:avLst/>
            <a:gdLst>
              <a:gd name="connsiteX0" fmla="*/ 1044019 w 1044459"/>
              <a:gd name="connsiteY0" fmla="*/ 44 h 486482"/>
              <a:gd name="connsiteX1" fmla="*/ 350336 w 1044459"/>
              <a:gd name="connsiteY1" fmla="*/ 231271 h 486482"/>
              <a:gd name="connsiteX2" fmla="*/ 481715 w 1044459"/>
              <a:gd name="connsiteY2" fmla="*/ 210251 h 486482"/>
              <a:gd name="connsiteX3" fmla="*/ 234722 w 1044459"/>
              <a:gd name="connsiteY3" fmla="*/ 273313 h 486482"/>
              <a:gd name="connsiteX4" fmla="*/ 140129 w 1044459"/>
              <a:gd name="connsiteY4" fmla="*/ 420458 h 486482"/>
              <a:gd name="connsiteX5" fmla="*/ 218957 w 1044459"/>
              <a:gd name="connsiteY5" fmla="*/ 310099 h 486482"/>
              <a:gd name="connsiteX6" fmla="*/ 3495 w 1044459"/>
              <a:gd name="connsiteY6" fmla="*/ 483520 h 486482"/>
              <a:gd name="connsiteX7" fmla="*/ 423908 w 1044459"/>
              <a:gd name="connsiteY7" fmla="*/ 136678 h 486482"/>
              <a:gd name="connsiteX8" fmla="*/ 597329 w 1044459"/>
              <a:gd name="connsiteY8" fmla="*/ 52595 h 486482"/>
              <a:gd name="connsiteX9" fmla="*/ 234722 w 1044459"/>
              <a:gd name="connsiteY9" fmla="*/ 210251 h 486482"/>
              <a:gd name="connsiteX10" fmla="*/ 1044019 w 1044459"/>
              <a:gd name="connsiteY10" fmla="*/ 44 h 48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4459" h="486482">
                <a:moveTo>
                  <a:pt x="1044019" y="44"/>
                </a:moveTo>
                <a:cubicBezTo>
                  <a:pt x="1063288" y="3547"/>
                  <a:pt x="444053" y="196237"/>
                  <a:pt x="350336" y="231271"/>
                </a:cubicBezTo>
                <a:cubicBezTo>
                  <a:pt x="256619" y="266305"/>
                  <a:pt x="500984" y="203244"/>
                  <a:pt x="481715" y="210251"/>
                </a:cubicBezTo>
                <a:cubicBezTo>
                  <a:pt x="462446" y="217258"/>
                  <a:pt x="291653" y="238279"/>
                  <a:pt x="234722" y="273313"/>
                </a:cubicBezTo>
                <a:cubicBezTo>
                  <a:pt x="177791" y="308347"/>
                  <a:pt x="142756" y="414327"/>
                  <a:pt x="140129" y="420458"/>
                </a:cubicBezTo>
                <a:cubicBezTo>
                  <a:pt x="137501" y="426589"/>
                  <a:pt x="241729" y="299589"/>
                  <a:pt x="218957" y="310099"/>
                </a:cubicBezTo>
                <a:cubicBezTo>
                  <a:pt x="196185" y="320609"/>
                  <a:pt x="-30663" y="512423"/>
                  <a:pt x="3495" y="483520"/>
                </a:cubicBezTo>
                <a:cubicBezTo>
                  <a:pt x="37653" y="454617"/>
                  <a:pt x="324936" y="208499"/>
                  <a:pt x="423908" y="136678"/>
                </a:cubicBezTo>
                <a:cubicBezTo>
                  <a:pt x="522880" y="64857"/>
                  <a:pt x="628860" y="40333"/>
                  <a:pt x="597329" y="52595"/>
                </a:cubicBezTo>
                <a:cubicBezTo>
                  <a:pt x="565798" y="64857"/>
                  <a:pt x="162901" y="219010"/>
                  <a:pt x="234722" y="210251"/>
                </a:cubicBezTo>
                <a:cubicBezTo>
                  <a:pt x="306543" y="201493"/>
                  <a:pt x="1024750" y="-3459"/>
                  <a:pt x="1044019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DD53C391-6D81-2C11-89B0-1A1D3F025A34}"/>
              </a:ext>
            </a:extLst>
          </p:cNvPr>
          <p:cNvSpPr/>
          <p:nvPr/>
        </p:nvSpPr>
        <p:spPr>
          <a:xfrm>
            <a:off x="5622478" y="1242921"/>
            <a:ext cx="810921" cy="223272"/>
          </a:xfrm>
          <a:custGeom>
            <a:avLst/>
            <a:gdLst>
              <a:gd name="connsiteX0" fmla="*/ 556 w 810921"/>
              <a:gd name="connsiteY0" fmla="*/ 28831 h 223272"/>
              <a:gd name="connsiteX1" fmla="*/ 536584 w 810921"/>
              <a:gd name="connsiteY1" fmla="*/ 76127 h 223272"/>
              <a:gd name="connsiteX2" fmla="*/ 431481 w 810921"/>
              <a:gd name="connsiteY2" fmla="*/ 97148 h 223272"/>
              <a:gd name="connsiteX3" fmla="*/ 809853 w 810921"/>
              <a:gd name="connsiteY3" fmla="*/ 223272 h 223272"/>
              <a:gd name="connsiteX4" fmla="*/ 541839 w 810921"/>
              <a:gd name="connsiteY4" fmla="*/ 97148 h 223272"/>
              <a:gd name="connsiteX5" fmla="*/ 436736 w 810921"/>
              <a:gd name="connsiteY5" fmla="*/ 2555 h 223272"/>
              <a:gd name="connsiteX6" fmla="*/ 556 w 810921"/>
              <a:gd name="connsiteY6" fmla="*/ 28831 h 22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921" h="223272">
                <a:moveTo>
                  <a:pt x="556" y="28831"/>
                </a:moveTo>
                <a:cubicBezTo>
                  <a:pt x="17197" y="41093"/>
                  <a:pt x="464763" y="64741"/>
                  <a:pt x="536584" y="76127"/>
                </a:cubicBezTo>
                <a:cubicBezTo>
                  <a:pt x="608405" y="87513"/>
                  <a:pt x="385936" y="72624"/>
                  <a:pt x="431481" y="97148"/>
                </a:cubicBezTo>
                <a:cubicBezTo>
                  <a:pt x="477026" y="121672"/>
                  <a:pt x="791460" y="223272"/>
                  <a:pt x="809853" y="223272"/>
                </a:cubicBezTo>
                <a:cubicBezTo>
                  <a:pt x="828246" y="223272"/>
                  <a:pt x="604025" y="133934"/>
                  <a:pt x="541839" y="97148"/>
                </a:cubicBezTo>
                <a:cubicBezTo>
                  <a:pt x="479653" y="60362"/>
                  <a:pt x="527826" y="13065"/>
                  <a:pt x="436736" y="2555"/>
                </a:cubicBezTo>
                <a:cubicBezTo>
                  <a:pt x="345646" y="-7955"/>
                  <a:pt x="-16085" y="16569"/>
                  <a:pt x="556" y="28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B670A867-B32D-BE76-877E-BBB1450FC21A}"/>
              </a:ext>
            </a:extLst>
          </p:cNvPr>
          <p:cNvSpPr/>
          <p:nvPr/>
        </p:nvSpPr>
        <p:spPr>
          <a:xfrm>
            <a:off x="5523186" y="1160938"/>
            <a:ext cx="621465" cy="841955"/>
          </a:xfrm>
          <a:custGeom>
            <a:avLst/>
            <a:gdLst>
              <a:gd name="connsiteX0" fmla="*/ 0 w 621465"/>
              <a:gd name="connsiteY0" fmla="*/ 455 h 841955"/>
              <a:gd name="connsiteX1" fmla="*/ 478221 w 621465"/>
              <a:gd name="connsiteY1" fmla="*/ 431379 h 841955"/>
              <a:gd name="connsiteX2" fmla="*/ 441435 w 621465"/>
              <a:gd name="connsiteY2" fmla="*/ 389338 h 841955"/>
              <a:gd name="connsiteX3" fmla="*/ 520262 w 621465"/>
              <a:gd name="connsiteY3" fmla="*/ 557503 h 841955"/>
              <a:gd name="connsiteX4" fmla="*/ 620111 w 621465"/>
              <a:gd name="connsiteY4" fmla="*/ 836028 h 841955"/>
              <a:gd name="connsiteX5" fmla="*/ 578069 w 621465"/>
              <a:gd name="connsiteY5" fmla="*/ 715159 h 841955"/>
              <a:gd name="connsiteX6" fmla="*/ 578069 w 621465"/>
              <a:gd name="connsiteY6" fmla="*/ 342041 h 841955"/>
              <a:gd name="connsiteX7" fmla="*/ 578069 w 621465"/>
              <a:gd name="connsiteY7" fmla="*/ 541738 h 841955"/>
              <a:gd name="connsiteX8" fmla="*/ 478221 w 621465"/>
              <a:gd name="connsiteY8" fmla="*/ 352552 h 841955"/>
              <a:gd name="connsiteX9" fmla="*/ 0 w 621465"/>
              <a:gd name="connsiteY9" fmla="*/ 455 h 84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1465" h="841955">
                <a:moveTo>
                  <a:pt x="0" y="455"/>
                </a:moveTo>
                <a:cubicBezTo>
                  <a:pt x="0" y="13593"/>
                  <a:pt x="404649" y="366565"/>
                  <a:pt x="478221" y="431379"/>
                </a:cubicBezTo>
                <a:cubicBezTo>
                  <a:pt x="551793" y="496193"/>
                  <a:pt x="434428" y="368317"/>
                  <a:pt x="441435" y="389338"/>
                </a:cubicBezTo>
                <a:cubicBezTo>
                  <a:pt x="448442" y="410359"/>
                  <a:pt x="490483" y="483055"/>
                  <a:pt x="520262" y="557503"/>
                </a:cubicBezTo>
                <a:cubicBezTo>
                  <a:pt x="550041" y="631951"/>
                  <a:pt x="610476" y="809752"/>
                  <a:pt x="620111" y="836028"/>
                </a:cubicBezTo>
                <a:cubicBezTo>
                  <a:pt x="629746" y="862304"/>
                  <a:pt x="585076" y="797490"/>
                  <a:pt x="578069" y="715159"/>
                </a:cubicBezTo>
                <a:cubicBezTo>
                  <a:pt x="571062" y="632828"/>
                  <a:pt x="578069" y="342041"/>
                  <a:pt x="578069" y="342041"/>
                </a:cubicBezTo>
                <a:cubicBezTo>
                  <a:pt x="578069" y="313138"/>
                  <a:pt x="594710" y="539986"/>
                  <a:pt x="578069" y="541738"/>
                </a:cubicBezTo>
                <a:cubicBezTo>
                  <a:pt x="561428" y="543490"/>
                  <a:pt x="569311" y="442766"/>
                  <a:pt x="478221" y="352552"/>
                </a:cubicBezTo>
                <a:cubicBezTo>
                  <a:pt x="387131" y="262338"/>
                  <a:pt x="0" y="-12683"/>
                  <a:pt x="0" y="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2F4402AB-9A6D-3FAB-71FF-583CDFDCA008}"/>
              </a:ext>
            </a:extLst>
          </p:cNvPr>
          <p:cNvSpPr/>
          <p:nvPr/>
        </p:nvSpPr>
        <p:spPr>
          <a:xfrm>
            <a:off x="4787220" y="1438595"/>
            <a:ext cx="189540" cy="344873"/>
          </a:xfrm>
          <a:custGeom>
            <a:avLst/>
            <a:gdLst>
              <a:gd name="connsiteX0" fmla="*/ 189428 w 189540"/>
              <a:gd name="connsiteY0" fmla="*/ 69639 h 344873"/>
              <a:gd name="connsiteX1" fmla="*/ 100090 w 189540"/>
              <a:gd name="connsiteY1" fmla="*/ 201019 h 344873"/>
              <a:gd name="connsiteX2" fmla="*/ 110601 w 189540"/>
              <a:gd name="connsiteY2" fmla="*/ 342908 h 344873"/>
              <a:gd name="connsiteX3" fmla="*/ 105346 w 189540"/>
              <a:gd name="connsiteY3" fmla="*/ 264081 h 344873"/>
              <a:gd name="connsiteX4" fmla="*/ 242 w 189540"/>
              <a:gd name="connsiteY4" fmla="*/ 1322 h 344873"/>
              <a:gd name="connsiteX5" fmla="*/ 79070 w 189540"/>
              <a:gd name="connsiteY5" fmla="*/ 158977 h 344873"/>
              <a:gd name="connsiteX6" fmla="*/ 189428 w 189540"/>
              <a:gd name="connsiteY6" fmla="*/ 69639 h 34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540" h="344873">
                <a:moveTo>
                  <a:pt x="189428" y="69639"/>
                </a:moveTo>
                <a:cubicBezTo>
                  <a:pt x="192931" y="76646"/>
                  <a:pt x="113228" y="155474"/>
                  <a:pt x="100090" y="201019"/>
                </a:cubicBezTo>
                <a:cubicBezTo>
                  <a:pt x="86952" y="246564"/>
                  <a:pt x="109725" y="332398"/>
                  <a:pt x="110601" y="342908"/>
                </a:cubicBezTo>
                <a:cubicBezTo>
                  <a:pt x="111477" y="353418"/>
                  <a:pt x="123739" y="321012"/>
                  <a:pt x="105346" y="264081"/>
                </a:cubicBezTo>
                <a:cubicBezTo>
                  <a:pt x="86953" y="207150"/>
                  <a:pt x="4621" y="18839"/>
                  <a:pt x="242" y="1322"/>
                </a:cubicBezTo>
                <a:cubicBezTo>
                  <a:pt x="-4137" y="-16195"/>
                  <a:pt x="51918" y="145839"/>
                  <a:pt x="79070" y="158977"/>
                </a:cubicBezTo>
                <a:cubicBezTo>
                  <a:pt x="106222" y="172115"/>
                  <a:pt x="185925" y="62632"/>
                  <a:pt x="189428" y="69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76FAA280-5786-2EC1-FE68-7FB43C2A763E}"/>
              </a:ext>
            </a:extLst>
          </p:cNvPr>
          <p:cNvSpPr/>
          <p:nvPr/>
        </p:nvSpPr>
        <p:spPr>
          <a:xfrm>
            <a:off x="5596755" y="2216199"/>
            <a:ext cx="421841" cy="117375"/>
          </a:xfrm>
          <a:custGeom>
            <a:avLst/>
            <a:gdLst>
              <a:gd name="connsiteX0" fmla="*/ 4 w 421841"/>
              <a:gd name="connsiteY0" fmla="*/ 48780 h 117375"/>
              <a:gd name="connsiteX1" fmla="*/ 204955 w 421841"/>
              <a:gd name="connsiteY1" fmla="*/ 1484 h 117375"/>
              <a:gd name="connsiteX2" fmla="*/ 420417 w 421841"/>
              <a:gd name="connsiteY2" fmla="*/ 117098 h 117375"/>
              <a:gd name="connsiteX3" fmla="*/ 294293 w 421841"/>
              <a:gd name="connsiteY3" fmla="*/ 33015 h 117375"/>
              <a:gd name="connsiteX4" fmla="*/ 210211 w 421841"/>
              <a:gd name="connsiteY4" fmla="*/ 6739 h 117375"/>
              <a:gd name="connsiteX5" fmla="*/ 4 w 421841"/>
              <a:gd name="connsiteY5" fmla="*/ 48780 h 1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841" h="117375">
                <a:moveTo>
                  <a:pt x="4" y="48780"/>
                </a:moveTo>
                <a:cubicBezTo>
                  <a:pt x="-872" y="47904"/>
                  <a:pt x="134886" y="-9902"/>
                  <a:pt x="204955" y="1484"/>
                </a:cubicBezTo>
                <a:cubicBezTo>
                  <a:pt x="275024" y="12870"/>
                  <a:pt x="405527" y="111843"/>
                  <a:pt x="420417" y="117098"/>
                </a:cubicBezTo>
                <a:cubicBezTo>
                  <a:pt x="435307" y="122353"/>
                  <a:pt x="329327" y="51408"/>
                  <a:pt x="294293" y="33015"/>
                </a:cubicBezTo>
                <a:cubicBezTo>
                  <a:pt x="259259" y="14622"/>
                  <a:pt x="256632" y="4112"/>
                  <a:pt x="210211" y="6739"/>
                </a:cubicBezTo>
                <a:cubicBezTo>
                  <a:pt x="163790" y="9366"/>
                  <a:pt x="880" y="49656"/>
                  <a:pt x="4" y="48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CD959CEA-E123-1971-5BBA-91AFB9F86401}"/>
              </a:ext>
            </a:extLst>
          </p:cNvPr>
          <p:cNvSpPr/>
          <p:nvPr/>
        </p:nvSpPr>
        <p:spPr>
          <a:xfrm>
            <a:off x="4739806" y="2421804"/>
            <a:ext cx="295332" cy="347760"/>
          </a:xfrm>
          <a:custGeom>
            <a:avLst/>
            <a:gdLst>
              <a:gd name="connsiteX0" fmla="*/ 360 w 295332"/>
              <a:gd name="connsiteY0" fmla="*/ 84913 h 347760"/>
              <a:gd name="connsiteX1" fmla="*/ 163270 w 295332"/>
              <a:gd name="connsiteY1" fmla="*/ 100679 h 347760"/>
              <a:gd name="connsiteX2" fmla="*/ 284139 w 295332"/>
              <a:gd name="connsiteY2" fmla="*/ 48127 h 347760"/>
              <a:gd name="connsiteX3" fmla="*/ 231587 w 295332"/>
              <a:gd name="connsiteY3" fmla="*/ 137465 h 347760"/>
              <a:gd name="connsiteX4" fmla="*/ 184291 w 295332"/>
              <a:gd name="connsiteY4" fmla="*/ 232058 h 347760"/>
              <a:gd name="connsiteX5" fmla="*/ 163270 w 295332"/>
              <a:gd name="connsiteY5" fmla="*/ 221548 h 347760"/>
              <a:gd name="connsiteX6" fmla="*/ 163270 w 295332"/>
              <a:gd name="connsiteY6" fmla="*/ 347672 h 347760"/>
              <a:gd name="connsiteX7" fmla="*/ 168525 w 295332"/>
              <a:gd name="connsiteY7" fmla="*/ 237313 h 347760"/>
              <a:gd name="connsiteX8" fmla="*/ 294649 w 295332"/>
              <a:gd name="connsiteY8" fmla="*/ 6086 h 347760"/>
              <a:gd name="connsiteX9" fmla="*/ 210566 w 295332"/>
              <a:gd name="connsiteY9" fmla="*/ 69148 h 347760"/>
              <a:gd name="connsiteX10" fmla="*/ 360 w 295332"/>
              <a:gd name="connsiteY10" fmla="*/ 84913 h 34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332" h="347760">
                <a:moveTo>
                  <a:pt x="360" y="84913"/>
                </a:moveTo>
                <a:cubicBezTo>
                  <a:pt x="-7523" y="90168"/>
                  <a:pt x="115974" y="106810"/>
                  <a:pt x="163270" y="100679"/>
                </a:cubicBezTo>
                <a:cubicBezTo>
                  <a:pt x="210566" y="94548"/>
                  <a:pt x="272753" y="41996"/>
                  <a:pt x="284139" y="48127"/>
                </a:cubicBezTo>
                <a:cubicBezTo>
                  <a:pt x="295525" y="54258"/>
                  <a:pt x="248228" y="106810"/>
                  <a:pt x="231587" y="137465"/>
                </a:cubicBezTo>
                <a:cubicBezTo>
                  <a:pt x="214946" y="168120"/>
                  <a:pt x="195677" y="218044"/>
                  <a:pt x="184291" y="232058"/>
                </a:cubicBezTo>
                <a:cubicBezTo>
                  <a:pt x="172905" y="246072"/>
                  <a:pt x="166773" y="202279"/>
                  <a:pt x="163270" y="221548"/>
                </a:cubicBezTo>
                <a:cubicBezTo>
                  <a:pt x="159767" y="240817"/>
                  <a:pt x="162394" y="345044"/>
                  <a:pt x="163270" y="347672"/>
                </a:cubicBezTo>
                <a:cubicBezTo>
                  <a:pt x="164146" y="350300"/>
                  <a:pt x="146629" y="294244"/>
                  <a:pt x="168525" y="237313"/>
                </a:cubicBezTo>
                <a:cubicBezTo>
                  <a:pt x="190421" y="180382"/>
                  <a:pt x="287642" y="34113"/>
                  <a:pt x="294649" y="6086"/>
                </a:cubicBezTo>
                <a:cubicBezTo>
                  <a:pt x="301656" y="-21942"/>
                  <a:pt x="253483" y="55134"/>
                  <a:pt x="210566" y="69148"/>
                </a:cubicBezTo>
                <a:cubicBezTo>
                  <a:pt x="167649" y="83162"/>
                  <a:pt x="8243" y="79658"/>
                  <a:pt x="360" y="849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BC34FED8-FE49-A0BA-BEC7-F37DCA58FE19}"/>
              </a:ext>
            </a:extLst>
          </p:cNvPr>
          <p:cNvSpPr/>
          <p:nvPr/>
        </p:nvSpPr>
        <p:spPr>
          <a:xfrm>
            <a:off x="5469829" y="2979567"/>
            <a:ext cx="253938" cy="163235"/>
          </a:xfrm>
          <a:custGeom>
            <a:avLst/>
            <a:gdLst>
              <a:gd name="connsiteX0" fmla="*/ 805 w 253938"/>
              <a:gd name="connsiteY0" fmla="*/ 116 h 163235"/>
              <a:gd name="connsiteX1" fmla="*/ 174226 w 253938"/>
              <a:gd name="connsiteY1" fmla="*/ 94709 h 163235"/>
              <a:gd name="connsiteX2" fmla="*/ 211012 w 253938"/>
              <a:gd name="connsiteY2" fmla="*/ 131495 h 163235"/>
              <a:gd name="connsiteX3" fmla="*/ 121674 w 253938"/>
              <a:gd name="connsiteY3" fmla="*/ 163026 h 163235"/>
              <a:gd name="connsiteX4" fmla="*/ 253054 w 253938"/>
              <a:gd name="connsiteY4" fmla="*/ 115730 h 163235"/>
              <a:gd name="connsiteX5" fmla="*/ 805 w 253938"/>
              <a:gd name="connsiteY5" fmla="*/ 116 h 16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938" h="163235">
                <a:moveTo>
                  <a:pt x="805" y="116"/>
                </a:moveTo>
                <a:cubicBezTo>
                  <a:pt x="-12333" y="-3387"/>
                  <a:pt x="139192" y="72813"/>
                  <a:pt x="174226" y="94709"/>
                </a:cubicBezTo>
                <a:cubicBezTo>
                  <a:pt x="209260" y="116605"/>
                  <a:pt x="219771" y="120109"/>
                  <a:pt x="211012" y="131495"/>
                </a:cubicBezTo>
                <a:cubicBezTo>
                  <a:pt x="202253" y="142881"/>
                  <a:pt x="114667" y="165654"/>
                  <a:pt x="121674" y="163026"/>
                </a:cubicBezTo>
                <a:cubicBezTo>
                  <a:pt x="128681" y="160399"/>
                  <a:pt x="266192" y="142006"/>
                  <a:pt x="253054" y="115730"/>
                </a:cubicBezTo>
                <a:cubicBezTo>
                  <a:pt x="239916" y="89454"/>
                  <a:pt x="13943" y="3619"/>
                  <a:pt x="805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E268472E-1C49-5E0F-46E3-AF92FE982F5E}"/>
              </a:ext>
            </a:extLst>
          </p:cNvPr>
          <p:cNvSpPr/>
          <p:nvPr/>
        </p:nvSpPr>
        <p:spPr>
          <a:xfrm>
            <a:off x="4771582" y="3030746"/>
            <a:ext cx="337091" cy="133194"/>
          </a:xfrm>
          <a:custGeom>
            <a:avLst/>
            <a:gdLst>
              <a:gd name="connsiteX0" fmla="*/ 331190 w 337091"/>
              <a:gd name="connsiteY0" fmla="*/ 1488 h 133194"/>
              <a:gd name="connsiteX1" fmla="*/ 205066 w 337091"/>
              <a:gd name="connsiteY1" fmla="*/ 59295 h 133194"/>
              <a:gd name="connsiteX2" fmla="*/ 115 w 337091"/>
              <a:gd name="connsiteY2" fmla="*/ 17254 h 133194"/>
              <a:gd name="connsiteX3" fmla="*/ 173535 w 337091"/>
              <a:gd name="connsiteY3" fmla="*/ 59295 h 133194"/>
              <a:gd name="connsiteX4" fmla="*/ 15880 w 337091"/>
              <a:gd name="connsiteY4" fmla="*/ 132868 h 133194"/>
              <a:gd name="connsiteX5" fmla="*/ 331190 w 337091"/>
              <a:gd name="connsiteY5" fmla="*/ 1488 h 13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091" h="133194">
                <a:moveTo>
                  <a:pt x="331190" y="1488"/>
                </a:moveTo>
                <a:cubicBezTo>
                  <a:pt x="362721" y="-10774"/>
                  <a:pt x="260245" y="56667"/>
                  <a:pt x="205066" y="59295"/>
                </a:cubicBezTo>
                <a:cubicBezTo>
                  <a:pt x="149887" y="61923"/>
                  <a:pt x="5370" y="17254"/>
                  <a:pt x="115" y="17254"/>
                </a:cubicBezTo>
                <a:cubicBezTo>
                  <a:pt x="-5140" y="17254"/>
                  <a:pt x="170908" y="40026"/>
                  <a:pt x="173535" y="59295"/>
                </a:cubicBezTo>
                <a:cubicBezTo>
                  <a:pt x="176162" y="78564"/>
                  <a:pt x="-7768" y="138123"/>
                  <a:pt x="15880" y="132868"/>
                </a:cubicBezTo>
                <a:cubicBezTo>
                  <a:pt x="39528" y="127613"/>
                  <a:pt x="299659" y="13750"/>
                  <a:pt x="331190" y="1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56CF09A3-9931-DA55-9B18-A96322E3279B}"/>
              </a:ext>
            </a:extLst>
          </p:cNvPr>
          <p:cNvSpPr/>
          <p:nvPr/>
        </p:nvSpPr>
        <p:spPr>
          <a:xfrm>
            <a:off x="4871729" y="3300228"/>
            <a:ext cx="702882" cy="91811"/>
          </a:xfrm>
          <a:custGeom>
            <a:avLst/>
            <a:gdLst>
              <a:gd name="connsiteX0" fmla="*/ 77512 w 702882"/>
              <a:gd name="connsiteY0" fmla="*/ 33437 h 91811"/>
              <a:gd name="connsiteX1" fmla="*/ 401448 w 702882"/>
              <a:gd name="connsiteY1" fmla="*/ 53939 h 91811"/>
              <a:gd name="connsiteX2" fmla="*/ 352242 w 702882"/>
              <a:gd name="connsiteY2" fmla="*/ 86742 h 91811"/>
              <a:gd name="connsiteX3" fmla="*/ 696680 w 702882"/>
              <a:gd name="connsiteY3" fmla="*/ 633 h 91811"/>
              <a:gd name="connsiteX4" fmla="*/ 557265 w 702882"/>
              <a:gd name="connsiteY4" fmla="*/ 49838 h 91811"/>
              <a:gd name="connsiteX5" fmla="*/ 348142 w 702882"/>
              <a:gd name="connsiteY5" fmla="*/ 90843 h 91811"/>
              <a:gd name="connsiteX6" fmla="*/ 356343 w 702882"/>
              <a:gd name="connsiteY6" fmla="*/ 74441 h 91811"/>
              <a:gd name="connsiteX7" fmla="*/ 20106 w 702882"/>
              <a:gd name="connsiteY7" fmla="*/ 25236 h 91811"/>
              <a:gd name="connsiteX8" fmla="*/ 77512 w 702882"/>
              <a:gd name="connsiteY8" fmla="*/ 33437 h 9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882" h="91811">
                <a:moveTo>
                  <a:pt x="77512" y="33437"/>
                </a:moveTo>
                <a:cubicBezTo>
                  <a:pt x="141069" y="38221"/>
                  <a:pt x="355660" y="45055"/>
                  <a:pt x="401448" y="53939"/>
                </a:cubicBezTo>
                <a:cubicBezTo>
                  <a:pt x="447236" y="62823"/>
                  <a:pt x="303037" y="95626"/>
                  <a:pt x="352242" y="86742"/>
                </a:cubicBezTo>
                <a:cubicBezTo>
                  <a:pt x="401447" y="77858"/>
                  <a:pt x="662510" y="6784"/>
                  <a:pt x="696680" y="633"/>
                </a:cubicBezTo>
                <a:cubicBezTo>
                  <a:pt x="730850" y="-5518"/>
                  <a:pt x="615355" y="34803"/>
                  <a:pt x="557265" y="49838"/>
                </a:cubicBezTo>
                <a:cubicBezTo>
                  <a:pt x="499175" y="64873"/>
                  <a:pt x="381629" y="86743"/>
                  <a:pt x="348142" y="90843"/>
                </a:cubicBezTo>
                <a:cubicBezTo>
                  <a:pt x="314655" y="94943"/>
                  <a:pt x="411016" y="85376"/>
                  <a:pt x="356343" y="74441"/>
                </a:cubicBezTo>
                <a:cubicBezTo>
                  <a:pt x="301670" y="63507"/>
                  <a:pt x="66578" y="33437"/>
                  <a:pt x="20106" y="25236"/>
                </a:cubicBezTo>
                <a:cubicBezTo>
                  <a:pt x="-26366" y="17035"/>
                  <a:pt x="13955" y="28653"/>
                  <a:pt x="77512" y="33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D807BF71-5C53-C73C-6FA2-8B4DEEEAD3D3}"/>
              </a:ext>
            </a:extLst>
          </p:cNvPr>
          <p:cNvSpPr/>
          <p:nvPr/>
        </p:nvSpPr>
        <p:spPr>
          <a:xfrm>
            <a:off x="4235762" y="3164803"/>
            <a:ext cx="475749" cy="505919"/>
          </a:xfrm>
          <a:custGeom>
            <a:avLst/>
            <a:gdLst>
              <a:gd name="connsiteX0" fmla="*/ 123015 w 475749"/>
              <a:gd name="connsiteY0" fmla="*/ 743 h 505919"/>
              <a:gd name="connsiteX1" fmla="*/ 307535 w 475749"/>
              <a:gd name="connsiteY1" fmla="*/ 377984 h 505919"/>
              <a:gd name="connsiteX2" fmla="*/ 315736 w 475749"/>
              <a:gd name="connsiteY2" fmla="*/ 357482 h 505919"/>
              <a:gd name="connsiteX3" fmla="*/ 389544 w 475749"/>
              <a:gd name="connsiteY3" fmla="*/ 505098 h 505919"/>
              <a:gd name="connsiteX4" fmla="*/ 389544 w 475749"/>
              <a:gd name="connsiteY4" fmla="*/ 406688 h 505919"/>
              <a:gd name="connsiteX5" fmla="*/ 475653 w 475749"/>
              <a:gd name="connsiteY5" fmla="*/ 193464 h 505919"/>
              <a:gd name="connsiteX6" fmla="*/ 401845 w 475749"/>
              <a:gd name="connsiteY6" fmla="*/ 472295 h 505919"/>
              <a:gd name="connsiteX7" fmla="*/ 205024 w 475749"/>
              <a:gd name="connsiteY7" fmla="*/ 316478 h 505919"/>
              <a:gd name="connsiteX8" fmla="*/ 1 w 475749"/>
              <a:gd name="connsiteY8" fmla="*/ 82752 h 505919"/>
              <a:gd name="connsiteX9" fmla="*/ 200923 w 475749"/>
              <a:gd name="connsiteY9" fmla="*/ 275473 h 505919"/>
              <a:gd name="connsiteX10" fmla="*/ 123015 w 475749"/>
              <a:gd name="connsiteY10" fmla="*/ 743 h 50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5749" h="505919">
                <a:moveTo>
                  <a:pt x="123015" y="743"/>
                </a:moveTo>
                <a:cubicBezTo>
                  <a:pt x="140784" y="17828"/>
                  <a:pt x="275415" y="318527"/>
                  <a:pt x="307535" y="377984"/>
                </a:cubicBezTo>
                <a:cubicBezTo>
                  <a:pt x="339655" y="437441"/>
                  <a:pt x="302068" y="336296"/>
                  <a:pt x="315736" y="357482"/>
                </a:cubicBezTo>
                <a:cubicBezTo>
                  <a:pt x="329404" y="378668"/>
                  <a:pt x="377243" y="496897"/>
                  <a:pt x="389544" y="505098"/>
                </a:cubicBezTo>
                <a:cubicBezTo>
                  <a:pt x="401845" y="513299"/>
                  <a:pt x="375193" y="458627"/>
                  <a:pt x="389544" y="406688"/>
                </a:cubicBezTo>
                <a:cubicBezTo>
                  <a:pt x="403895" y="354749"/>
                  <a:pt x="473603" y="182530"/>
                  <a:pt x="475653" y="193464"/>
                </a:cubicBezTo>
                <a:cubicBezTo>
                  <a:pt x="477703" y="204398"/>
                  <a:pt x="446950" y="451793"/>
                  <a:pt x="401845" y="472295"/>
                </a:cubicBezTo>
                <a:cubicBezTo>
                  <a:pt x="356740" y="492797"/>
                  <a:pt x="271998" y="381402"/>
                  <a:pt x="205024" y="316478"/>
                </a:cubicBezTo>
                <a:cubicBezTo>
                  <a:pt x="138050" y="251554"/>
                  <a:pt x="684" y="89586"/>
                  <a:pt x="1" y="82752"/>
                </a:cubicBezTo>
                <a:cubicBezTo>
                  <a:pt x="-682" y="75918"/>
                  <a:pt x="180421" y="284357"/>
                  <a:pt x="200923" y="275473"/>
                </a:cubicBezTo>
                <a:cubicBezTo>
                  <a:pt x="221425" y="266589"/>
                  <a:pt x="105246" y="-16342"/>
                  <a:pt x="123015" y="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5B6BC352-0703-B59D-73EF-A0CD24502DC8}"/>
              </a:ext>
            </a:extLst>
          </p:cNvPr>
          <p:cNvSpPr/>
          <p:nvPr/>
        </p:nvSpPr>
        <p:spPr>
          <a:xfrm>
            <a:off x="4410643" y="2126659"/>
            <a:ext cx="117282" cy="416222"/>
          </a:xfrm>
          <a:custGeom>
            <a:avLst/>
            <a:gdLst>
              <a:gd name="connsiteX0" fmla="*/ 22812 w 117282"/>
              <a:gd name="connsiteY0" fmla="*/ 14 h 416222"/>
              <a:gd name="connsiteX1" fmla="*/ 50521 w 117282"/>
              <a:gd name="connsiteY1" fmla="*/ 200905 h 416222"/>
              <a:gd name="connsiteX2" fmla="*/ 92084 w 117282"/>
              <a:gd name="connsiteY2" fmla="*/ 342914 h 416222"/>
              <a:gd name="connsiteX3" fmla="*/ 74766 w 117282"/>
              <a:gd name="connsiteY3" fmla="*/ 304814 h 416222"/>
              <a:gd name="connsiteX4" fmla="*/ 116330 w 117282"/>
              <a:gd name="connsiteY4" fmla="*/ 415650 h 416222"/>
              <a:gd name="connsiteX5" fmla="*/ 95548 w 117282"/>
              <a:gd name="connsiteY5" fmla="*/ 342914 h 416222"/>
              <a:gd name="connsiteX6" fmla="*/ 5493 w 117282"/>
              <a:gd name="connsiteY6" fmla="*/ 228614 h 416222"/>
              <a:gd name="connsiteX7" fmla="*/ 12421 w 117282"/>
              <a:gd name="connsiteY7" fmla="*/ 239005 h 416222"/>
              <a:gd name="connsiteX8" fmla="*/ 33202 w 117282"/>
              <a:gd name="connsiteY8" fmla="*/ 190514 h 416222"/>
              <a:gd name="connsiteX9" fmla="*/ 22812 w 117282"/>
              <a:gd name="connsiteY9" fmla="*/ 14 h 41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282" h="416222">
                <a:moveTo>
                  <a:pt x="22812" y="14"/>
                </a:moveTo>
                <a:cubicBezTo>
                  <a:pt x="25699" y="1746"/>
                  <a:pt x="38976" y="143755"/>
                  <a:pt x="50521" y="200905"/>
                </a:cubicBezTo>
                <a:cubicBezTo>
                  <a:pt x="62066" y="258055"/>
                  <a:pt x="88043" y="325596"/>
                  <a:pt x="92084" y="342914"/>
                </a:cubicBezTo>
                <a:cubicBezTo>
                  <a:pt x="96125" y="360232"/>
                  <a:pt x="70725" y="292691"/>
                  <a:pt x="74766" y="304814"/>
                </a:cubicBezTo>
                <a:cubicBezTo>
                  <a:pt x="78807" y="316937"/>
                  <a:pt x="112866" y="409300"/>
                  <a:pt x="116330" y="415650"/>
                </a:cubicBezTo>
                <a:cubicBezTo>
                  <a:pt x="119794" y="422000"/>
                  <a:pt x="114021" y="374087"/>
                  <a:pt x="95548" y="342914"/>
                </a:cubicBezTo>
                <a:cubicBezTo>
                  <a:pt x="77075" y="311741"/>
                  <a:pt x="5493" y="228614"/>
                  <a:pt x="5493" y="228614"/>
                </a:cubicBezTo>
                <a:cubicBezTo>
                  <a:pt x="-8362" y="211296"/>
                  <a:pt x="7803" y="245355"/>
                  <a:pt x="12421" y="239005"/>
                </a:cubicBezTo>
                <a:cubicBezTo>
                  <a:pt x="17039" y="232655"/>
                  <a:pt x="30316" y="223996"/>
                  <a:pt x="33202" y="190514"/>
                </a:cubicBezTo>
                <a:cubicBezTo>
                  <a:pt x="36088" y="157032"/>
                  <a:pt x="19925" y="-1718"/>
                  <a:pt x="22812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41F1045D-ABEC-CA88-1A1E-BD3AF079DF35}"/>
              </a:ext>
            </a:extLst>
          </p:cNvPr>
          <p:cNvSpPr/>
          <p:nvPr/>
        </p:nvSpPr>
        <p:spPr>
          <a:xfrm>
            <a:off x="5704606" y="1499453"/>
            <a:ext cx="78509" cy="333202"/>
          </a:xfrm>
          <a:custGeom>
            <a:avLst/>
            <a:gdLst>
              <a:gd name="connsiteX0" fmla="*/ 3 w 78509"/>
              <a:gd name="connsiteY0" fmla="*/ 302 h 333202"/>
              <a:gd name="connsiteX1" fmla="*/ 72739 w 78509"/>
              <a:gd name="connsiteY1" fmla="*/ 197729 h 333202"/>
              <a:gd name="connsiteX2" fmla="*/ 65812 w 78509"/>
              <a:gd name="connsiteY2" fmla="*/ 332811 h 333202"/>
              <a:gd name="connsiteX3" fmla="*/ 76203 w 78509"/>
              <a:gd name="connsiteY3" fmla="*/ 156165 h 333202"/>
              <a:gd name="connsiteX4" fmla="*/ 3 w 78509"/>
              <a:gd name="connsiteY4" fmla="*/ 302 h 33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09" h="333202">
                <a:moveTo>
                  <a:pt x="3" y="302"/>
                </a:moveTo>
                <a:cubicBezTo>
                  <a:pt x="-574" y="7229"/>
                  <a:pt x="61771" y="142311"/>
                  <a:pt x="72739" y="197729"/>
                </a:cubicBezTo>
                <a:cubicBezTo>
                  <a:pt x="83707" y="253147"/>
                  <a:pt x="65235" y="339738"/>
                  <a:pt x="65812" y="332811"/>
                </a:cubicBezTo>
                <a:cubicBezTo>
                  <a:pt x="66389" y="325884"/>
                  <a:pt x="84862" y="205233"/>
                  <a:pt x="76203" y="156165"/>
                </a:cubicBezTo>
                <a:cubicBezTo>
                  <a:pt x="67544" y="107097"/>
                  <a:pt x="580" y="-6625"/>
                  <a:pt x="3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48FC97A5-01A4-F203-C4F8-E19BEFA808FC}"/>
              </a:ext>
            </a:extLst>
          </p:cNvPr>
          <p:cNvSpPr/>
          <p:nvPr/>
        </p:nvSpPr>
        <p:spPr>
          <a:xfrm>
            <a:off x="4380208" y="1766424"/>
            <a:ext cx="77750" cy="166489"/>
          </a:xfrm>
          <a:custGeom>
            <a:avLst/>
            <a:gdLst>
              <a:gd name="connsiteX0" fmla="*/ 77492 w 77750"/>
              <a:gd name="connsiteY0" fmla="*/ 31 h 166489"/>
              <a:gd name="connsiteX1" fmla="*/ 25537 w 77750"/>
              <a:gd name="connsiteY1" fmla="*/ 93549 h 166489"/>
              <a:gd name="connsiteX2" fmla="*/ 8219 w 77750"/>
              <a:gd name="connsiteY2" fmla="*/ 166285 h 166489"/>
              <a:gd name="connsiteX3" fmla="*/ 15147 w 77750"/>
              <a:gd name="connsiteY3" fmla="*/ 114331 h 166489"/>
              <a:gd name="connsiteX4" fmla="*/ 1292 w 77750"/>
              <a:gd name="connsiteY4" fmla="*/ 83158 h 166489"/>
              <a:gd name="connsiteX5" fmla="*/ 77492 w 77750"/>
              <a:gd name="connsiteY5" fmla="*/ 31 h 16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50" h="166489">
                <a:moveTo>
                  <a:pt x="77492" y="31"/>
                </a:moveTo>
                <a:cubicBezTo>
                  <a:pt x="81533" y="1763"/>
                  <a:pt x="37082" y="65840"/>
                  <a:pt x="25537" y="93549"/>
                </a:cubicBezTo>
                <a:cubicBezTo>
                  <a:pt x="13991" y="121258"/>
                  <a:pt x="9951" y="162822"/>
                  <a:pt x="8219" y="166285"/>
                </a:cubicBezTo>
                <a:cubicBezTo>
                  <a:pt x="6487" y="169748"/>
                  <a:pt x="16301" y="128185"/>
                  <a:pt x="15147" y="114331"/>
                </a:cubicBezTo>
                <a:cubicBezTo>
                  <a:pt x="13993" y="100477"/>
                  <a:pt x="-5058" y="98167"/>
                  <a:pt x="1292" y="83158"/>
                </a:cubicBezTo>
                <a:cubicBezTo>
                  <a:pt x="7642" y="68149"/>
                  <a:pt x="73451" y="-1701"/>
                  <a:pt x="77492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5B7AC181-437C-1D88-D43E-E4E3155F5C61}"/>
              </a:ext>
            </a:extLst>
          </p:cNvPr>
          <p:cNvSpPr/>
          <p:nvPr/>
        </p:nvSpPr>
        <p:spPr>
          <a:xfrm>
            <a:off x="4298092" y="2386137"/>
            <a:ext cx="57174" cy="224801"/>
          </a:xfrm>
          <a:custGeom>
            <a:avLst/>
            <a:gdLst>
              <a:gd name="connsiteX0" fmla="*/ 281 w 57174"/>
              <a:gd name="connsiteY0" fmla="*/ 308 h 224801"/>
              <a:gd name="connsiteX1" fmla="*/ 34917 w 57174"/>
              <a:gd name="connsiteY1" fmla="*/ 69581 h 224801"/>
              <a:gd name="connsiteX2" fmla="*/ 52235 w 57174"/>
              <a:gd name="connsiteY2" fmla="*/ 221981 h 224801"/>
              <a:gd name="connsiteX3" fmla="*/ 45308 w 57174"/>
              <a:gd name="connsiteY3" fmla="*/ 163099 h 224801"/>
              <a:gd name="connsiteX4" fmla="*/ 55699 w 57174"/>
              <a:gd name="connsiteY4" fmla="*/ 93827 h 224801"/>
              <a:gd name="connsiteX5" fmla="*/ 281 w 57174"/>
              <a:gd name="connsiteY5" fmla="*/ 308 h 22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4" h="224801">
                <a:moveTo>
                  <a:pt x="281" y="308"/>
                </a:moveTo>
                <a:cubicBezTo>
                  <a:pt x="-3183" y="-3733"/>
                  <a:pt x="26258" y="32636"/>
                  <a:pt x="34917" y="69581"/>
                </a:cubicBezTo>
                <a:cubicBezTo>
                  <a:pt x="43576" y="106526"/>
                  <a:pt x="50503" y="206395"/>
                  <a:pt x="52235" y="221981"/>
                </a:cubicBezTo>
                <a:cubicBezTo>
                  <a:pt x="53967" y="237567"/>
                  <a:pt x="44731" y="184458"/>
                  <a:pt x="45308" y="163099"/>
                </a:cubicBezTo>
                <a:cubicBezTo>
                  <a:pt x="45885" y="141740"/>
                  <a:pt x="62049" y="116340"/>
                  <a:pt x="55699" y="93827"/>
                </a:cubicBezTo>
                <a:cubicBezTo>
                  <a:pt x="49349" y="71314"/>
                  <a:pt x="3745" y="4349"/>
                  <a:pt x="281" y="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A4357918-4DE0-C0C2-7BB0-2852A13F47B0}"/>
              </a:ext>
            </a:extLst>
          </p:cNvPr>
          <p:cNvSpPr/>
          <p:nvPr/>
        </p:nvSpPr>
        <p:spPr>
          <a:xfrm>
            <a:off x="4274090" y="2524988"/>
            <a:ext cx="97437" cy="408713"/>
          </a:xfrm>
          <a:custGeom>
            <a:avLst/>
            <a:gdLst>
              <a:gd name="connsiteX0" fmla="*/ 37 w 97437"/>
              <a:gd name="connsiteY0" fmla="*/ 3 h 408713"/>
              <a:gd name="connsiteX1" fmla="*/ 72774 w 97437"/>
              <a:gd name="connsiteY1" fmla="*/ 145476 h 408713"/>
              <a:gd name="connsiteX2" fmla="*/ 97019 w 97437"/>
              <a:gd name="connsiteY2" fmla="*/ 408712 h 408713"/>
              <a:gd name="connsiteX3" fmla="*/ 83165 w 97437"/>
              <a:gd name="connsiteY3" fmla="*/ 142012 h 408713"/>
              <a:gd name="connsiteX4" fmla="*/ 37 w 97437"/>
              <a:gd name="connsiteY4" fmla="*/ 3 h 40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37" h="408713">
                <a:moveTo>
                  <a:pt x="37" y="3"/>
                </a:moveTo>
                <a:cubicBezTo>
                  <a:pt x="-1695" y="580"/>
                  <a:pt x="56610" y="77358"/>
                  <a:pt x="72774" y="145476"/>
                </a:cubicBezTo>
                <a:cubicBezTo>
                  <a:pt x="88938" y="213594"/>
                  <a:pt x="95287" y="409289"/>
                  <a:pt x="97019" y="408712"/>
                </a:cubicBezTo>
                <a:cubicBezTo>
                  <a:pt x="98751" y="408135"/>
                  <a:pt x="95288" y="203780"/>
                  <a:pt x="83165" y="142012"/>
                </a:cubicBezTo>
                <a:cubicBezTo>
                  <a:pt x="71042" y="80244"/>
                  <a:pt x="1769" y="-574"/>
                  <a:pt x="3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D9508FEA-DB17-19A6-A239-E8E82132D85F}"/>
              </a:ext>
            </a:extLst>
          </p:cNvPr>
          <p:cNvSpPr/>
          <p:nvPr/>
        </p:nvSpPr>
        <p:spPr>
          <a:xfrm>
            <a:off x="4654643" y="2139949"/>
            <a:ext cx="146004" cy="187802"/>
          </a:xfrm>
          <a:custGeom>
            <a:avLst/>
            <a:gdLst>
              <a:gd name="connsiteX0" fmla="*/ 484 w 146004"/>
              <a:gd name="connsiteY0" fmla="*/ 578 h 187802"/>
              <a:gd name="connsiteX1" fmla="*/ 42048 w 146004"/>
              <a:gd name="connsiteY1" fmla="*/ 114878 h 187802"/>
              <a:gd name="connsiteX2" fmla="*/ 52439 w 146004"/>
              <a:gd name="connsiteY2" fmla="*/ 149515 h 187802"/>
              <a:gd name="connsiteX3" fmla="*/ 139030 w 146004"/>
              <a:gd name="connsiteY3" fmla="*/ 187615 h 187802"/>
              <a:gd name="connsiteX4" fmla="*/ 135566 w 146004"/>
              <a:gd name="connsiteY4" fmla="*/ 163369 h 187802"/>
              <a:gd name="connsiteX5" fmla="*/ 94002 w 146004"/>
              <a:gd name="connsiteY5" fmla="*/ 146051 h 187802"/>
              <a:gd name="connsiteX6" fmla="*/ 73221 w 146004"/>
              <a:gd name="connsiteY6" fmla="*/ 73315 h 187802"/>
              <a:gd name="connsiteX7" fmla="*/ 484 w 146004"/>
              <a:gd name="connsiteY7" fmla="*/ 578 h 18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004" h="187802">
                <a:moveTo>
                  <a:pt x="484" y="578"/>
                </a:moveTo>
                <a:cubicBezTo>
                  <a:pt x="-4712" y="7505"/>
                  <a:pt x="33389" y="90055"/>
                  <a:pt x="42048" y="114878"/>
                </a:cubicBezTo>
                <a:cubicBezTo>
                  <a:pt x="50707" y="139701"/>
                  <a:pt x="36275" y="137392"/>
                  <a:pt x="52439" y="149515"/>
                </a:cubicBezTo>
                <a:cubicBezTo>
                  <a:pt x="68603" y="161638"/>
                  <a:pt x="125176" y="185306"/>
                  <a:pt x="139030" y="187615"/>
                </a:cubicBezTo>
                <a:cubicBezTo>
                  <a:pt x="152885" y="189924"/>
                  <a:pt x="143071" y="170296"/>
                  <a:pt x="135566" y="163369"/>
                </a:cubicBezTo>
                <a:cubicBezTo>
                  <a:pt x="128061" y="156442"/>
                  <a:pt x="104393" y="161060"/>
                  <a:pt x="94002" y="146051"/>
                </a:cubicBezTo>
                <a:cubicBezTo>
                  <a:pt x="83611" y="131042"/>
                  <a:pt x="91694" y="95829"/>
                  <a:pt x="73221" y="73315"/>
                </a:cubicBezTo>
                <a:cubicBezTo>
                  <a:pt x="54748" y="50801"/>
                  <a:pt x="5680" y="-6349"/>
                  <a:pt x="484" y="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DFB0C037-7D2C-416A-B56B-393649829FA2}"/>
              </a:ext>
            </a:extLst>
          </p:cNvPr>
          <p:cNvSpPr/>
          <p:nvPr/>
        </p:nvSpPr>
        <p:spPr>
          <a:xfrm>
            <a:off x="5759981" y="2275499"/>
            <a:ext cx="142710" cy="162901"/>
          </a:xfrm>
          <a:custGeom>
            <a:avLst/>
            <a:gdLst>
              <a:gd name="connsiteX0" fmla="*/ 6974 w 142710"/>
              <a:gd name="connsiteY0" fmla="*/ 110 h 162901"/>
              <a:gd name="connsiteX1" fmla="*/ 83174 w 142710"/>
              <a:gd name="connsiteY1" fmla="*/ 110946 h 162901"/>
              <a:gd name="connsiteX2" fmla="*/ 142055 w 142710"/>
              <a:gd name="connsiteY2" fmla="*/ 135192 h 162901"/>
              <a:gd name="connsiteX3" fmla="*/ 107419 w 142710"/>
              <a:gd name="connsiteY3" fmla="*/ 152510 h 162901"/>
              <a:gd name="connsiteX4" fmla="*/ 46 w 142710"/>
              <a:gd name="connsiteY4" fmla="*/ 162901 h 162901"/>
              <a:gd name="connsiteX5" fmla="*/ 93564 w 142710"/>
              <a:gd name="connsiteY5" fmla="*/ 152510 h 162901"/>
              <a:gd name="connsiteX6" fmla="*/ 65855 w 142710"/>
              <a:gd name="connsiteY6" fmla="*/ 104019 h 162901"/>
              <a:gd name="connsiteX7" fmla="*/ 72783 w 142710"/>
              <a:gd name="connsiteY7" fmla="*/ 90165 h 162901"/>
              <a:gd name="connsiteX8" fmla="*/ 6974 w 142710"/>
              <a:gd name="connsiteY8" fmla="*/ 110 h 1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710" h="162901">
                <a:moveTo>
                  <a:pt x="6974" y="110"/>
                </a:moveTo>
                <a:cubicBezTo>
                  <a:pt x="8706" y="3574"/>
                  <a:pt x="60661" y="88432"/>
                  <a:pt x="83174" y="110946"/>
                </a:cubicBezTo>
                <a:cubicBezTo>
                  <a:pt x="105687" y="133460"/>
                  <a:pt x="138014" y="128265"/>
                  <a:pt x="142055" y="135192"/>
                </a:cubicBezTo>
                <a:cubicBezTo>
                  <a:pt x="146096" y="142119"/>
                  <a:pt x="131087" y="147892"/>
                  <a:pt x="107419" y="152510"/>
                </a:cubicBezTo>
                <a:cubicBezTo>
                  <a:pt x="83751" y="157128"/>
                  <a:pt x="2355" y="162901"/>
                  <a:pt x="46" y="162901"/>
                </a:cubicBezTo>
                <a:cubicBezTo>
                  <a:pt x="-2263" y="162901"/>
                  <a:pt x="82596" y="162324"/>
                  <a:pt x="93564" y="152510"/>
                </a:cubicBezTo>
                <a:cubicBezTo>
                  <a:pt x="104532" y="142696"/>
                  <a:pt x="65855" y="104019"/>
                  <a:pt x="65855" y="104019"/>
                </a:cubicBezTo>
                <a:cubicBezTo>
                  <a:pt x="62392" y="93628"/>
                  <a:pt x="79710" y="104597"/>
                  <a:pt x="72783" y="90165"/>
                </a:cubicBezTo>
                <a:cubicBezTo>
                  <a:pt x="65856" y="75733"/>
                  <a:pt x="5242" y="-3354"/>
                  <a:pt x="6974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AB2BF5D3-C7D1-3FF8-1C85-1DDD20D6DCD7}"/>
              </a:ext>
            </a:extLst>
          </p:cNvPr>
          <p:cNvSpPr/>
          <p:nvPr/>
        </p:nvSpPr>
        <p:spPr>
          <a:xfrm>
            <a:off x="4046845" y="1475469"/>
            <a:ext cx="535745" cy="1809336"/>
          </a:xfrm>
          <a:custGeom>
            <a:avLst/>
            <a:gdLst>
              <a:gd name="connsiteX0" fmla="*/ 535546 w 535745"/>
              <a:gd name="connsiteY0" fmla="*/ 263276 h 1809336"/>
              <a:gd name="connsiteX1" fmla="*/ 341582 w 535745"/>
              <a:gd name="connsiteY1" fmla="*/ 900586 h 1809336"/>
              <a:gd name="connsiteX2" fmla="*/ 483591 w 535745"/>
              <a:gd name="connsiteY2" fmla="*/ 1451304 h 1809336"/>
              <a:gd name="connsiteX3" fmla="*/ 455882 w 535745"/>
              <a:gd name="connsiteY3" fmla="*/ 1378567 h 1809336"/>
              <a:gd name="connsiteX4" fmla="*/ 445491 w 535745"/>
              <a:gd name="connsiteY4" fmla="*/ 1790740 h 1809336"/>
              <a:gd name="connsiteX5" fmla="*/ 293091 w 535745"/>
              <a:gd name="connsiteY5" fmla="*/ 1676440 h 1809336"/>
              <a:gd name="connsiteX6" fmla="*/ 2146 w 535745"/>
              <a:gd name="connsiteY6" fmla="*/ 1129186 h 1809336"/>
              <a:gd name="connsiteX7" fmla="*/ 158010 w 535745"/>
              <a:gd name="connsiteY7" fmla="*/ 197467 h 1809336"/>
              <a:gd name="connsiteX8" fmla="*/ 102591 w 535745"/>
              <a:gd name="connsiteY8" fmla="*/ 339476 h 1809336"/>
              <a:gd name="connsiteX9" fmla="*/ 310410 w 535745"/>
              <a:gd name="connsiteY9" fmla="*/ 40 h 1809336"/>
              <a:gd name="connsiteX10" fmla="*/ 258455 w 535745"/>
              <a:gd name="connsiteY10" fmla="*/ 315231 h 1809336"/>
              <a:gd name="connsiteX11" fmla="*/ 424710 w 535745"/>
              <a:gd name="connsiteY11" fmla="*/ 135122 h 1809336"/>
              <a:gd name="connsiteX12" fmla="*/ 379682 w 535745"/>
              <a:gd name="connsiteY12" fmla="*/ 391431 h 1809336"/>
              <a:gd name="connsiteX13" fmla="*/ 535546 w 535745"/>
              <a:gd name="connsiteY13" fmla="*/ 263276 h 180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745" h="1809336">
                <a:moveTo>
                  <a:pt x="535546" y="263276"/>
                </a:moveTo>
                <a:cubicBezTo>
                  <a:pt x="529196" y="348135"/>
                  <a:pt x="350241" y="702581"/>
                  <a:pt x="341582" y="900586"/>
                </a:cubicBezTo>
                <a:cubicBezTo>
                  <a:pt x="332923" y="1098591"/>
                  <a:pt x="464541" y="1371641"/>
                  <a:pt x="483591" y="1451304"/>
                </a:cubicBezTo>
                <a:cubicBezTo>
                  <a:pt x="502641" y="1530967"/>
                  <a:pt x="462232" y="1321994"/>
                  <a:pt x="455882" y="1378567"/>
                </a:cubicBezTo>
                <a:cubicBezTo>
                  <a:pt x="449532" y="1435140"/>
                  <a:pt x="472623" y="1741095"/>
                  <a:pt x="445491" y="1790740"/>
                </a:cubicBezTo>
                <a:cubicBezTo>
                  <a:pt x="418359" y="1840386"/>
                  <a:pt x="366982" y="1786699"/>
                  <a:pt x="293091" y="1676440"/>
                </a:cubicBezTo>
                <a:cubicBezTo>
                  <a:pt x="219200" y="1566181"/>
                  <a:pt x="24659" y="1375681"/>
                  <a:pt x="2146" y="1129186"/>
                </a:cubicBezTo>
                <a:cubicBezTo>
                  <a:pt x="-20367" y="882691"/>
                  <a:pt x="141269" y="329085"/>
                  <a:pt x="158010" y="197467"/>
                </a:cubicBezTo>
                <a:cubicBezTo>
                  <a:pt x="174751" y="65849"/>
                  <a:pt x="77191" y="372380"/>
                  <a:pt x="102591" y="339476"/>
                </a:cubicBezTo>
                <a:cubicBezTo>
                  <a:pt x="127991" y="306572"/>
                  <a:pt x="284433" y="4081"/>
                  <a:pt x="310410" y="40"/>
                </a:cubicBezTo>
                <a:cubicBezTo>
                  <a:pt x="336387" y="-4001"/>
                  <a:pt x="239405" y="292717"/>
                  <a:pt x="258455" y="315231"/>
                </a:cubicBezTo>
                <a:cubicBezTo>
                  <a:pt x="277505" y="337745"/>
                  <a:pt x="404505" y="122422"/>
                  <a:pt x="424710" y="135122"/>
                </a:cubicBezTo>
                <a:cubicBezTo>
                  <a:pt x="444914" y="147822"/>
                  <a:pt x="364673" y="375267"/>
                  <a:pt x="379682" y="391431"/>
                </a:cubicBezTo>
                <a:cubicBezTo>
                  <a:pt x="394691" y="407595"/>
                  <a:pt x="541896" y="178417"/>
                  <a:pt x="535546" y="26327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F08D9AF5-A7AD-A4A1-C0F1-D5E4E1986FA8}"/>
              </a:ext>
            </a:extLst>
          </p:cNvPr>
          <p:cNvSpPr/>
          <p:nvPr/>
        </p:nvSpPr>
        <p:spPr>
          <a:xfrm>
            <a:off x="4754481" y="983222"/>
            <a:ext cx="1627827" cy="1500501"/>
          </a:xfrm>
          <a:custGeom>
            <a:avLst/>
            <a:gdLst>
              <a:gd name="connsiteX0" fmla="*/ 6205 w 1627827"/>
              <a:gd name="connsiteY0" fmla="*/ 192435 h 1500501"/>
              <a:gd name="connsiteX1" fmla="*/ 693214 w 1627827"/>
              <a:gd name="connsiteY1" fmla="*/ 492397 h 1500501"/>
              <a:gd name="connsiteX2" fmla="*/ 746433 w 1627827"/>
              <a:gd name="connsiteY2" fmla="*/ 695597 h 1500501"/>
              <a:gd name="connsiteX3" fmla="*/ 891576 w 1627827"/>
              <a:gd name="connsiteY3" fmla="*/ 937502 h 1500501"/>
              <a:gd name="connsiteX4" fmla="*/ 635157 w 1627827"/>
              <a:gd name="connsiteY4" fmla="*/ 952016 h 1500501"/>
              <a:gd name="connsiteX5" fmla="*/ 949633 w 1627827"/>
              <a:gd name="connsiteY5" fmla="*/ 937502 h 1500501"/>
              <a:gd name="connsiteX6" fmla="*/ 1317329 w 1627827"/>
              <a:gd name="connsiteY6" fmla="*/ 1193921 h 1500501"/>
              <a:gd name="connsiteX7" fmla="*/ 1225405 w 1627827"/>
              <a:gd name="connsiteY7" fmla="*/ 1087483 h 1500501"/>
              <a:gd name="connsiteX8" fmla="*/ 1617290 w 1627827"/>
              <a:gd name="connsiteY8" fmla="*/ 1489045 h 1500501"/>
              <a:gd name="connsiteX9" fmla="*/ 1510852 w 1627827"/>
              <a:gd name="connsiteY9" fmla="*/ 1314873 h 1500501"/>
              <a:gd name="connsiteX10" fmla="*/ 1457633 w 1627827"/>
              <a:gd name="connsiteY10" fmla="*/ 550454 h 1500501"/>
              <a:gd name="connsiteX11" fmla="*/ 586776 w 1627827"/>
              <a:gd name="connsiteY11" fmla="*/ 8588 h 1500501"/>
              <a:gd name="connsiteX12" fmla="*/ 848033 w 1627827"/>
              <a:gd name="connsiteY12" fmla="*/ 211788 h 1500501"/>
              <a:gd name="connsiteX13" fmla="*/ 519043 w 1627827"/>
              <a:gd name="connsiteY13" fmla="*/ 129540 h 1500501"/>
              <a:gd name="connsiteX14" fmla="*/ 364224 w 1627827"/>
              <a:gd name="connsiteY14" fmla="*/ 100511 h 1500501"/>
              <a:gd name="connsiteX15" fmla="*/ 6205 w 1627827"/>
              <a:gd name="connsiteY15" fmla="*/ 192435 h 150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27827" h="1500501">
                <a:moveTo>
                  <a:pt x="6205" y="192435"/>
                </a:moveTo>
                <a:cubicBezTo>
                  <a:pt x="61037" y="257749"/>
                  <a:pt x="569843" y="408537"/>
                  <a:pt x="693214" y="492397"/>
                </a:cubicBezTo>
                <a:cubicBezTo>
                  <a:pt x="816585" y="576257"/>
                  <a:pt x="713373" y="621413"/>
                  <a:pt x="746433" y="695597"/>
                </a:cubicBezTo>
                <a:cubicBezTo>
                  <a:pt x="779493" y="769781"/>
                  <a:pt x="910122" y="894766"/>
                  <a:pt x="891576" y="937502"/>
                </a:cubicBezTo>
                <a:cubicBezTo>
                  <a:pt x="873030" y="980238"/>
                  <a:pt x="625481" y="952016"/>
                  <a:pt x="635157" y="952016"/>
                </a:cubicBezTo>
                <a:cubicBezTo>
                  <a:pt x="644833" y="952016"/>
                  <a:pt x="835938" y="897185"/>
                  <a:pt x="949633" y="937502"/>
                </a:cubicBezTo>
                <a:cubicBezTo>
                  <a:pt x="1063328" y="977820"/>
                  <a:pt x="1271367" y="1168924"/>
                  <a:pt x="1317329" y="1193921"/>
                </a:cubicBezTo>
                <a:cubicBezTo>
                  <a:pt x="1363291" y="1218918"/>
                  <a:pt x="1175411" y="1038296"/>
                  <a:pt x="1225405" y="1087483"/>
                </a:cubicBezTo>
                <a:cubicBezTo>
                  <a:pt x="1275399" y="1136670"/>
                  <a:pt x="1569716" y="1451147"/>
                  <a:pt x="1617290" y="1489045"/>
                </a:cubicBezTo>
                <a:cubicBezTo>
                  <a:pt x="1664864" y="1526943"/>
                  <a:pt x="1537461" y="1471305"/>
                  <a:pt x="1510852" y="1314873"/>
                </a:cubicBezTo>
                <a:cubicBezTo>
                  <a:pt x="1484243" y="1158441"/>
                  <a:pt x="1611646" y="768168"/>
                  <a:pt x="1457633" y="550454"/>
                </a:cubicBezTo>
                <a:cubicBezTo>
                  <a:pt x="1303620" y="332740"/>
                  <a:pt x="688376" y="65032"/>
                  <a:pt x="586776" y="8588"/>
                </a:cubicBezTo>
                <a:cubicBezTo>
                  <a:pt x="485176" y="-47856"/>
                  <a:pt x="859322" y="191629"/>
                  <a:pt x="848033" y="211788"/>
                </a:cubicBezTo>
                <a:cubicBezTo>
                  <a:pt x="836744" y="231947"/>
                  <a:pt x="599678" y="148086"/>
                  <a:pt x="519043" y="129540"/>
                </a:cubicBezTo>
                <a:cubicBezTo>
                  <a:pt x="438408" y="110994"/>
                  <a:pt x="452923" y="88416"/>
                  <a:pt x="364224" y="100511"/>
                </a:cubicBezTo>
                <a:cubicBezTo>
                  <a:pt x="275526" y="112606"/>
                  <a:pt x="-48627" y="127121"/>
                  <a:pt x="6205" y="19243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342F6AF0-62CB-0877-5493-348B8BAFB233}"/>
              </a:ext>
            </a:extLst>
          </p:cNvPr>
          <p:cNvSpPr/>
          <p:nvPr/>
        </p:nvSpPr>
        <p:spPr>
          <a:xfrm>
            <a:off x="4721577" y="1972825"/>
            <a:ext cx="527323" cy="444958"/>
          </a:xfrm>
          <a:custGeom>
            <a:avLst/>
            <a:gdLst>
              <a:gd name="connsiteX0" fmla="*/ 522918 w 527323"/>
              <a:gd name="connsiteY0" fmla="*/ 78527 h 444958"/>
              <a:gd name="connsiteX1" fmla="*/ 401966 w 527323"/>
              <a:gd name="connsiteY1" fmla="*/ 257537 h 444958"/>
              <a:gd name="connsiteX2" fmla="*/ 319718 w 527323"/>
              <a:gd name="connsiteY2" fmla="*/ 441385 h 444958"/>
              <a:gd name="connsiteX3" fmla="*/ 319718 w 527323"/>
              <a:gd name="connsiteY3" fmla="*/ 368813 h 444958"/>
              <a:gd name="connsiteX4" fmla="*/ 203604 w 527323"/>
              <a:gd name="connsiteY4" fmla="*/ 243023 h 444958"/>
              <a:gd name="connsiteX5" fmla="*/ 404 w 527323"/>
              <a:gd name="connsiteY5" fmla="*/ 1118 h 444958"/>
              <a:gd name="connsiteX6" fmla="*/ 155223 w 527323"/>
              <a:gd name="connsiteY6" fmla="*/ 151099 h 444958"/>
              <a:gd name="connsiteX7" fmla="*/ 290690 w 527323"/>
              <a:gd name="connsiteY7" fmla="*/ 112394 h 444958"/>
              <a:gd name="connsiteX8" fmla="*/ 232633 w 527323"/>
              <a:gd name="connsiteY8" fmla="*/ 146261 h 444958"/>
              <a:gd name="connsiteX9" fmla="*/ 522918 w 527323"/>
              <a:gd name="connsiteY9" fmla="*/ 78527 h 44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7323" h="444958">
                <a:moveTo>
                  <a:pt x="522918" y="78527"/>
                </a:moveTo>
                <a:cubicBezTo>
                  <a:pt x="551140" y="97073"/>
                  <a:pt x="435833" y="197061"/>
                  <a:pt x="401966" y="257537"/>
                </a:cubicBezTo>
                <a:cubicBezTo>
                  <a:pt x="368099" y="318013"/>
                  <a:pt x="333426" y="422839"/>
                  <a:pt x="319718" y="441385"/>
                </a:cubicBezTo>
                <a:cubicBezTo>
                  <a:pt x="306010" y="459931"/>
                  <a:pt x="339070" y="401873"/>
                  <a:pt x="319718" y="368813"/>
                </a:cubicBezTo>
                <a:cubicBezTo>
                  <a:pt x="300366" y="335753"/>
                  <a:pt x="256823" y="304306"/>
                  <a:pt x="203604" y="243023"/>
                </a:cubicBezTo>
                <a:cubicBezTo>
                  <a:pt x="150385" y="181741"/>
                  <a:pt x="8467" y="16439"/>
                  <a:pt x="404" y="1118"/>
                </a:cubicBezTo>
                <a:cubicBezTo>
                  <a:pt x="-7660" y="-14203"/>
                  <a:pt x="106842" y="132553"/>
                  <a:pt x="155223" y="151099"/>
                </a:cubicBezTo>
                <a:cubicBezTo>
                  <a:pt x="203604" y="169645"/>
                  <a:pt x="277788" y="113200"/>
                  <a:pt x="290690" y="112394"/>
                </a:cubicBezTo>
                <a:cubicBezTo>
                  <a:pt x="303592" y="111588"/>
                  <a:pt x="195541" y="150293"/>
                  <a:pt x="232633" y="146261"/>
                </a:cubicBezTo>
                <a:cubicBezTo>
                  <a:pt x="269725" y="142229"/>
                  <a:pt x="494696" y="59981"/>
                  <a:pt x="522918" y="7852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B7E1DD67-F606-C5AA-3635-E6F64CCDFF6D}"/>
              </a:ext>
            </a:extLst>
          </p:cNvPr>
          <p:cNvSpPr/>
          <p:nvPr/>
        </p:nvSpPr>
        <p:spPr>
          <a:xfrm>
            <a:off x="4434895" y="2051348"/>
            <a:ext cx="568415" cy="449964"/>
          </a:xfrm>
          <a:custGeom>
            <a:avLst/>
            <a:gdLst>
              <a:gd name="connsiteX0" fmla="*/ 330629 w 568415"/>
              <a:gd name="connsiteY0" fmla="*/ 29033 h 449964"/>
              <a:gd name="connsiteX1" fmla="*/ 224191 w 568415"/>
              <a:gd name="connsiteY1" fmla="*/ 169338 h 449964"/>
              <a:gd name="connsiteX2" fmla="*/ 253219 w 568415"/>
              <a:gd name="connsiteY2" fmla="*/ 309642 h 449964"/>
              <a:gd name="connsiteX3" fmla="*/ 170972 w 568415"/>
              <a:gd name="connsiteY3" fmla="*/ 285452 h 449964"/>
              <a:gd name="connsiteX4" fmla="*/ 533829 w 568415"/>
              <a:gd name="connsiteY4" fmla="*/ 304804 h 449964"/>
              <a:gd name="connsiteX5" fmla="*/ 528991 w 568415"/>
              <a:gd name="connsiteY5" fmla="*/ 362862 h 449964"/>
              <a:gd name="connsiteX6" fmla="*/ 316115 w 568415"/>
              <a:gd name="connsiteY6" fmla="*/ 449947 h 449964"/>
              <a:gd name="connsiteX7" fmla="*/ 175810 w 568415"/>
              <a:gd name="connsiteY7" fmla="*/ 367700 h 449964"/>
              <a:gd name="connsiteX8" fmla="*/ 1638 w 568415"/>
              <a:gd name="connsiteY8" fmla="*/ 111281 h 449964"/>
              <a:gd name="connsiteX9" fmla="*/ 88724 w 568415"/>
              <a:gd name="connsiteY9" fmla="*/ 232233 h 449964"/>
              <a:gd name="connsiteX10" fmla="*/ 93562 w 568415"/>
              <a:gd name="connsiteY10" fmla="*/ 38709 h 449964"/>
              <a:gd name="connsiteX11" fmla="*/ 108076 w 568415"/>
              <a:gd name="connsiteY11" fmla="*/ 111281 h 449964"/>
              <a:gd name="connsiteX12" fmla="*/ 127429 w 568415"/>
              <a:gd name="connsiteY12" fmla="*/ 4 h 449964"/>
              <a:gd name="connsiteX13" fmla="*/ 137105 w 568415"/>
              <a:gd name="connsiteY13" fmla="*/ 116119 h 449964"/>
              <a:gd name="connsiteX14" fmla="*/ 330629 w 568415"/>
              <a:gd name="connsiteY14" fmla="*/ 29033 h 44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8415" h="449964">
                <a:moveTo>
                  <a:pt x="330629" y="29033"/>
                </a:moveTo>
                <a:cubicBezTo>
                  <a:pt x="345143" y="37903"/>
                  <a:pt x="237093" y="122570"/>
                  <a:pt x="224191" y="169338"/>
                </a:cubicBezTo>
                <a:cubicBezTo>
                  <a:pt x="211289" y="216106"/>
                  <a:pt x="262089" y="290290"/>
                  <a:pt x="253219" y="309642"/>
                </a:cubicBezTo>
                <a:cubicBezTo>
                  <a:pt x="244349" y="328994"/>
                  <a:pt x="124204" y="286258"/>
                  <a:pt x="170972" y="285452"/>
                </a:cubicBezTo>
                <a:cubicBezTo>
                  <a:pt x="217740" y="284646"/>
                  <a:pt x="474159" y="291902"/>
                  <a:pt x="533829" y="304804"/>
                </a:cubicBezTo>
                <a:cubicBezTo>
                  <a:pt x="593499" y="317706"/>
                  <a:pt x="565277" y="338672"/>
                  <a:pt x="528991" y="362862"/>
                </a:cubicBezTo>
                <a:cubicBezTo>
                  <a:pt x="492705" y="387052"/>
                  <a:pt x="374978" y="449141"/>
                  <a:pt x="316115" y="449947"/>
                </a:cubicBezTo>
                <a:cubicBezTo>
                  <a:pt x="257252" y="450753"/>
                  <a:pt x="228223" y="424144"/>
                  <a:pt x="175810" y="367700"/>
                </a:cubicBezTo>
                <a:cubicBezTo>
                  <a:pt x="123397" y="311256"/>
                  <a:pt x="16152" y="133859"/>
                  <a:pt x="1638" y="111281"/>
                </a:cubicBezTo>
                <a:cubicBezTo>
                  <a:pt x="-12876" y="88703"/>
                  <a:pt x="73404" y="244328"/>
                  <a:pt x="88724" y="232233"/>
                </a:cubicBezTo>
                <a:cubicBezTo>
                  <a:pt x="104044" y="220138"/>
                  <a:pt x="90337" y="58868"/>
                  <a:pt x="93562" y="38709"/>
                </a:cubicBezTo>
                <a:cubicBezTo>
                  <a:pt x="96787" y="18550"/>
                  <a:pt x="102432" y="117732"/>
                  <a:pt x="108076" y="111281"/>
                </a:cubicBezTo>
                <a:cubicBezTo>
                  <a:pt x="113720" y="104830"/>
                  <a:pt x="122591" y="-802"/>
                  <a:pt x="127429" y="4"/>
                </a:cubicBezTo>
                <a:cubicBezTo>
                  <a:pt x="132267" y="810"/>
                  <a:pt x="104045" y="106443"/>
                  <a:pt x="137105" y="116119"/>
                </a:cubicBezTo>
                <a:cubicBezTo>
                  <a:pt x="170165" y="125795"/>
                  <a:pt x="316115" y="20163"/>
                  <a:pt x="330629" y="2903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8FE96CA1-2362-EFCB-06EC-0C451C09C8F3}"/>
              </a:ext>
            </a:extLst>
          </p:cNvPr>
          <p:cNvSpPr/>
          <p:nvPr/>
        </p:nvSpPr>
        <p:spPr>
          <a:xfrm>
            <a:off x="5294914" y="1925941"/>
            <a:ext cx="631753" cy="566841"/>
          </a:xfrm>
          <a:custGeom>
            <a:avLst/>
            <a:gdLst>
              <a:gd name="connsiteX0" fmla="*/ 109238 w 631753"/>
              <a:gd name="connsiteY0" fmla="*/ 4459 h 566841"/>
              <a:gd name="connsiteX1" fmla="*/ 12476 w 631753"/>
              <a:gd name="connsiteY1" fmla="*/ 251202 h 566841"/>
              <a:gd name="connsiteX2" fmla="*/ 2800 w 631753"/>
              <a:gd name="connsiteY2" fmla="*/ 560840 h 566841"/>
              <a:gd name="connsiteX3" fmla="*/ 26991 w 631753"/>
              <a:gd name="connsiteY3" fmla="*/ 435049 h 566841"/>
              <a:gd name="connsiteX4" fmla="*/ 152781 w 631753"/>
              <a:gd name="connsiteY4" fmla="*/ 183469 h 566841"/>
              <a:gd name="connsiteX5" fmla="*/ 428553 w 631753"/>
              <a:gd name="connsiteY5" fmla="*/ 139926 h 566841"/>
              <a:gd name="connsiteX6" fmla="*/ 631753 w 631753"/>
              <a:gd name="connsiteY6" fmla="*/ 139926 h 566841"/>
              <a:gd name="connsiteX7" fmla="*/ 346305 w 631753"/>
              <a:gd name="connsiteY7" fmla="*/ 139926 h 566841"/>
              <a:gd name="connsiteX8" fmla="*/ 191486 w 631753"/>
              <a:gd name="connsiteY8" fmla="*/ 96383 h 566841"/>
              <a:gd name="connsiteX9" fmla="*/ 109238 w 631753"/>
              <a:gd name="connsiteY9" fmla="*/ 4459 h 56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1753" h="566841">
                <a:moveTo>
                  <a:pt x="109238" y="4459"/>
                </a:moveTo>
                <a:cubicBezTo>
                  <a:pt x="79403" y="30262"/>
                  <a:pt x="30216" y="158472"/>
                  <a:pt x="12476" y="251202"/>
                </a:cubicBezTo>
                <a:cubicBezTo>
                  <a:pt x="-5264" y="343932"/>
                  <a:pt x="381" y="530199"/>
                  <a:pt x="2800" y="560840"/>
                </a:cubicBezTo>
                <a:cubicBezTo>
                  <a:pt x="5219" y="591481"/>
                  <a:pt x="1994" y="497944"/>
                  <a:pt x="26991" y="435049"/>
                </a:cubicBezTo>
                <a:cubicBezTo>
                  <a:pt x="51988" y="372154"/>
                  <a:pt x="85854" y="232656"/>
                  <a:pt x="152781" y="183469"/>
                </a:cubicBezTo>
                <a:cubicBezTo>
                  <a:pt x="219708" y="134282"/>
                  <a:pt x="348724" y="147183"/>
                  <a:pt x="428553" y="139926"/>
                </a:cubicBezTo>
                <a:cubicBezTo>
                  <a:pt x="508382" y="132669"/>
                  <a:pt x="631753" y="139926"/>
                  <a:pt x="631753" y="139926"/>
                </a:cubicBezTo>
                <a:cubicBezTo>
                  <a:pt x="618045" y="139926"/>
                  <a:pt x="419683" y="147183"/>
                  <a:pt x="346305" y="139926"/>
                </a:cubicBezTo>
                <a:cubicBezTo>
                  <a:pt x="272927" y="132669"/>
                  <a:pt x="230191" y="120573"/>
                  <a:pt x="191486" y="96383"/>
                </a:cubicBezTo>
                <a:cubicBezTo>
                  <a:pt x="152781" y="72193"/>
                  <a:pt x="139073" y="-21344"/>
                  <a:pt x="109238" y="445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2810CE56-A29D-87A7-9DCE-53A86DC60DCC}"/>
              </a:ext>
            </a:extLst>
          </p:cNvPr>
          <p:cNvSpPr/>
          <p:nvPr/>
        </p:nvSpPr>
        <p:spPr>
          <a:xfrm>
            <a:off x="5230717" y="2214871"/>
            <a:ext cx="466342" cy="627340"/>
          </a:xfrm>
          <a:custGeom>
            <a:avLst/>
            <a:gdLst>
              <a:gd name="connsiteX0" fmla="*/ 202464 w 466342"/>
              <a:gd name="connsiteY0" fmla="*/ 977 h 627340"/>
              <a:gd name="connsiteX1" fmla="*/ 91188 w 466342"/>
              <a:gd name="connsiteY1" fmla="*/ 271910 h 627340"/>
              <a:gd name="connsiteX2" fmla="*/ 275035 w 466342"/>
              <a:gd name="connsiteY2" fmla="*/ 397700 h 627340"/>
              <a:gd name="connsiteX3" fmla="*/ 163759 w 466342"/>
              <a:gd name="connsiteY3" fmla="*/ 441243 h 627340"/>
              <a:gd name="connsiteX4" fmla="*/ 429854 w 466342"/>
              <a:gd name="connsiteY4" fmla="*/ 542843 h 627340"/>
              <a:gd name="connsiteX5" fmla="*/ 444369 w 466342"/>
              <a:gd name="connsiteY5" fmla="*/ 542843 h 627340"/>
              <a:gd name="connsiteX6" fmla="*/ 246007 w 466342"/>
              <a:gd name="connsiteY6" fmla="*/ 576710 h 627340"/>
              <a:gd name="connsiteX7" fmla="*/ 100864 w 466342"/>
              <a:gd name="connsiteY7" fmla="*/ 596062 h 627340"/>
              <a:gd name="connsiteX8" fmla="*/ 33131 w 466342"/>
              <a:gd name="connsiteY8" fmla="*/ 117091 h 627340"/>
              <a:gd name="connsiteX9" fmla="*/ 4102 w 466342"/>
              <a:gd name="connsiteY9" fmla="*/ 262234 h 627340"/>
              <a:gd name="connsiteX10" fmla="*/ 120216 w 466342"/>
              <a:gd name="connsiteY10" fmla="*/ 5815 h 627340"/>
              <a:gd name="connsiteX11" fmla="*/ 28293 w 466342"/>
              <a:gd name="connsiteY11" fmla="*/ 175148 h 627340"/>
              <a:gd name="connsiteX12" fmla="*/ 202464 w 466342"/>
              <a:gd name="connsiteY12" fmla="*/ 977 h 62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342" h="627340">
                <a:moveTo>
                  <a:pt x="202464" y="977"/>
                </a:moveTo>
                <a:cubicBezTo>
                  <a:pt x="212947" y="17104"/>
                  <a:pt x="79093" y="205790"/>
                  <a:pt x="91188" y="271910"/>
                </a:cubicBezTo>
                <a:cubicBezTo>
                  <a:pt x="103283" y="338031"/>
                  <a:pt x="262940" y="369478"/>
                  <a:pt x="275035" y="397700"/>
                </a:cubicBezTo>
                <a:cubicBezTo>
                  <a:pt x="287130" y="425922"/>
                  <a:pt x="137956" y="417053"/>
                  <a:pt x="163759" y="441243"/>
                </a:cubicBezTo>
                <a:cubicBezTo>
                  <a:pt x="189562" y="465434"/>
                  <a:pt x="383086" y="525910"/>
                  <a:pt x="429854" y="542843"/>
                </a:cubicBezTo>
                <a:cubicBezTo>
                  <a:pt x="476622" y="559776"/>
                  <a:pt x="475010" y="537199"/>
                  <a:pt x="444369" y="542843"/>
                </a:cubicBezTo>
                <a:cubicBezTo>
                  <a:pt x="413728" y="548487"/>
                  <a:pt x="303258" y="567840"/>
                  <a:pt x="246007" y="576710"/>
                </a:cubicBezTo>
                <a:cubicBezTo>
                  <a:pt x="188756" y="585580"/>
                  <a:pt x="136343" y="672665"/>
                  <a:pt x="100864" y="596062"/>
                </a:cubicBezTo>
                <a:cubicBezTo>
                  <a:pt x="65385" y="519459"/>
                  <a:pt x="49258" y="172729"/>
                  <a:pt x="33131" y="117091"/>
                </a:cubicBezTo>
                <a:cubicBezTo>
                  <a:pt x="17004" y="61453"/>
                  <a:pt x="-10412" y="280780"/>
                  <a:pt x="4102" y="262234"/>
                </a:cubicBezTo>
                <a:cubicBezTo>
                  <a:pt x="18616" y="243688"/>
                  <a:pt x="116184" y="20329"/>
                  <a:pt x="120216" y="5815"/>
                </a:cubicBezTo>
                <a:cubicBezTo>
                  <a:pt x="124248" y="-8699"/>
                  <a:pt x="19423" y="176761"/>
                  <a:pt x="28293" y="175148"/>
                </a:cubicBezTo>
                <a:cubicBezTo>
                  <a:pt x="37163" y="173535"/>
                  <a:pt x="191981" y="-15150"/>
                  <a:pt x="202464" y="97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5A864F1A-26F4-11E6-02B4-C85C80AB3447}"/>
              </a:ext>
            </a:extLst>
          </p:cNvPr>
          <p:cNvSpPr/>
          <p:nvPr/>
        </p:nvSpPr>
        <p:spPr>
          <a:xfrm>
            <a:off x="5693859" y="1320289"/>
            <a:ext cx="644056" cy="2300357"/>
          </a:xfrm>
          <a:custGeom>
            <a:avLst/>
            <a:gdLst>
              <a:gd name="connsiteX0" fmla="*/ 223131 w 644056"/>
              <a:gd name="connsiteY0" fmla="*/ 198873 h 2300357"/>
              <a:gd name="connsiteX1" fmla="*/ 271512 w 644056"/>
              <a:gd name="connsiteY1" fmla="*/ 663330 h 2300357"/>
              <a:gd name="connsiteX2" fmla="*/ 479551 w 644056"/>
              <a:gd name="connsiteY2" fmla="*/ 977806 h 2300357"/>
              <a:gd name="connsiteX3" fmla="*/ 392465 w 644056"/>
              <a:gd name="connsiteY3" fmla="*/ 1127787 h 2300357"/>
              <a:gd name="connsiteX4" fmla="*/ 373112 w 644056"/>
              <a:gd name="connsiteY4" fmla="*/ 1437425 h 2300357"/>
              <a:gd name="connsiteX5" fmla="*/ 281189 w 644056"/>
              <a:gd name="connsiteY5" fmla="*/ 1330987 h 2300357"/>
              <a:gd name="connsiteX6" fmla="*/ 329570 w 644056"/>
              <a:gd name="connsiteY6" fmla="*/ 1471292 h 2300357"/>
              <a:gd name="connsiteX7" fmla="*/ 368274 w 644056"/>
              <a:gd name="connsiteY7" fmla="*/ 1597082 h 2300357"/>
              <a:gd name="connsiteX8" fmla="*/ 5417 w 644056"/>
              <a:gd name="connsiteY8" fmla="*/ 2284092 h 2300357"/>
              <a:gd name="connsiteX9" fmla="*/ 140884 w 644056"/>
              <a:gd name="connsiteY9" fmla="*/ 2100244 h 2300357"/>
              <a:gd name="connsiteX10" fmla="*/ 610179 w 644056"/>
              <a:gd name="connsiteY10" fmla="*/ 1466454 h 2300357"/>
              <a:gd name="connsiteX11" fmla="*/ 605341 w 644056"/>
              <a:gd name="connsiteY11" fmla="*/ 276282 h 2300357"/>
              <a:gd name="connsiteX12" fmla="*/ 590827 w 644056"/>
              <a:gd name="connsiteY12" fmla="*/ 605273 h 2300357"/>
              <a:gd name="connsiteX13" fmla="*/ 339246 w 644056"/>
              <a:gd name="connsiteY13" fmla="*/ 10187 h 2300357"/>
              <a:gd name="connsiteX14" fmla="*/ 353760 w 644056"/>
              <a:gd name="connsiteY14" fmla="*/ 227901 h 2300357"/>
              <a:gd name="connsiteX15" fmla="*/ 223131 w 644056"/>
              <a:gd name="connsiteY15" fmla="*/ 198873 h 230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4056" h="2300357">
                <a:moveTo>
                  <a:pt x="223131" y="198873"/>
                </a:moveTo>
                <a:cubicBezTo>
                  <a:pt x="209423" y="271445"/>
                  <a:pt x="228775" y="533508"/>
                  <a:pt x="271512" y="663330"/>
                </a:cubicBezTo>
                <a:cubicBezTo>
                  <a:pt x="314249" y="793152"/>
                  <a:pt x="459392" y="900397"/>
                  <a:pt x="479551" y="977806"/>
                </a:cubicBezTo>
                <a:cubicBezTo>
                  <a:pt x="499710" y="1055215"/>
                  <a:pt x="410205" y="1051184"/>
                  <a:pt x="392465" y="1127787"/>
                </a:cubicBezTo>
                <a:cubicBezTo>
                  <a:pt x="374725" y="1204390"/>
                  <a:pt x="391658" y="1403558"/>
                  <a:pt x="373112" y="1437425"/>
                </a:cubicBezTo>
                <a:cubicBezTo>
                  <a:pt x="354566" y="1471292"/>
                  <a:pt x="288446" y="1325343"/>
                  <a:pt x="281189" y="1330987"/>
                </a:cubicBezTo>
                <a:cubicBezTo>
                  <a:pt x="273932" y="1336631"/>
                  <a:pt x="315056" y="1426943"/>
                  <a:pt x="329570" y="1471292"/>
                </a:cubicBezTo>
                <a:cubicBezTo>
                  <a:pt x="344084" y="1515641"/>
                  <a:pt x="422300" y="1461615"/>
                  <a:pt x="368274" y="1597082"/>
                </a:cubicBezTo>
                <a:cubicBezTo>
                  <a:pt x="314248" y="1732549"/>
                  <a:pt x="43315" y="2200232"/>
                  <a:pt x="5417" y="2284092"/>
                </a:cubicBezTo>
                <a:cubicBezTo>
                  <a:pt x="-32481" y="2367952"/>
                  <a:pt x="140884" y="2100244"/>
                  <a:pt x="140884" y="2100244"/>
                </a:cubicBezTo>
                <a:cubicBezTo>
                  <a:pt x="241678" y="1963971"/>
                  <a:pt x="532770" y="1770448"/>
                  <a:pt x="610179" y="1466454"/>
                </a:cubicBezTo>
                <a:cubicBezTo>
                  <a:pt x="687588" y="1162460"/>
                  <a:pt x="608566" y="419812"/>
                  <a:pt x="605341" y="276282"/>
                </a:cubicBezTo>
                <a:cubicBezTo>
                  <a:pt x="602116" y="132752"/>
                  <a:pt x="635176" y="649622"/>
                  <a:pt x="590827" y="605273"/>
                </a:cubicBezTo>
                <a:cubicBezTo>
                  <a:pt x="546478" y="560924"/>
                  <a:pt x="378757" y="73082"/>
                  <a:pt x="339246" y="10187"/>
                </a:cubicBezTo>
                <a:cubicBezTo>
                  <a:pt x="299735" y="-52708"/>
                  <a:pt x="368274" y="194841"/>
                  <a:pt x="353760" y="227901"/>
                </a:cubicBezTo>
                <a:cubicBezTo>
                  <a:pt x="339246" y="260961"/>
                  <a:pt x="236839" y="126301"/>
                  <a:pt x="223131" y="19887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3B51995D-A623-2632-F52D-40DDBA8583E0}"/>
              </a:ext>
            </a:extLst>
          </p:cNvPr>
          <p:cNvSpPr/>
          <p:nvPr/>
        </p:nvSpPr>
        <p:spPr>
          <a:xfrm>
            <a:off x="5220265" y="2380655"/>
            <a:ext cx="217913" cy="407978"/>
          </a:xfrm>
          <a:custGeom>
            <a:avLst/>
            <a:gdLst>
              <a:gd name="connsiteX0" fmla="*/ 4878 w 217913"/>
              <a:gd name="connsiteY0" fmla="*/ 4526 h 407978"/>
              <a:gd name="connsiteX1" fmla="*/ 130668 w 217913"/>
              <a:gd name="connsiteY1" fmla="*/ 164183 h 407978"/>
              <a:gd name="connsiteX2" fmla="*/ 101640 w 217913"/>
              <a:gd name="connsiteY2" fmla="*/ 323840 h 407978"/>
              <a:gd name="connsiteX3" fmla="*/ 217754 w 217913"/>
              <a:gd name="connsiteY3" fmla="*/ 251269 h 407978"/>
              <a:gd name="connsiteX4" fmla="*/ 72611 w 217913"/>
              <a:gd name="connsiteY4" fmla="*/ 381897 h 407978"/>
              <a:gd name="connsiteX5" fmla="*/ 140345 w 217913"/>
              <a:gd name="connsiteY5" fmla="*/ 406088 h 407978"/>
              <a:gd name="connsiteX6" fmla="*/ 24230 w 217913"/>
              <a:gd name="connsiteY6" fmla="*/ 352869 h 407978"/>
              <a:gd name="connsiteX7" fmla="*/ 24230 w 217913"/>
              <a:gd name="connsiteY7" fmla="*/ 207726 h 407978"/>
              <a:gd name="connsiteX8" fmla="*/ 24230 w 217913"/>
              <a:gd name="connsiteY8" fmla="*/ 57745 h 407978"/>
              <a:gd name="connsiteX9" fmla="*/ 4878 w 217913"/>
              <a:gd name="connsiteY9" fmla="*/ 4526 h 40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913" h="407978">
                <a:moveTo>
                  <a:pt x="4878" y="4526"/>
                </a:moveTo>
                <a:cubicBezTo>
                  <a:pt x="22618" y="22266"/>
                  <a:pt x="114541" y="110964"/>
                  <a:pt x="130668" y="164183"/>
                </a:cubicBezTo>
                <a:cubicBezTo>
                  <a:pt x="146795" y="217402"/>
                  <a:pt x="87126" y="309326"/>
                  <a:pt x="101640" y="323840"/>
                </a:cubicBezTo>
                <a:cubicBezTo>
                  <a:pt x="116154" y="338354"/>
                  <a:pt x="222592" y="241593"/>
                  <a:pt x="217754" y="251269"/>
                </a:cubicBezTo>
                <a:cubicBezTo>
                  <a:pt x="212916" y="260945"/>
                  <a:pt x="85513" y="356094"/>
                  <a:pt x="72611" y="381897"/>
                </a:cubicBezTo>
                <a:cubicBezTo>
                  <a:pt x="59710" y="407700"/>
                  <a:pt x="148409" y="410926"/>
                  <a:pt x="140345" y="406088"/>
                </a:cubicBezTo>
                <a:cubicBezTo>
                  <a:pt x="132282" y="401250"/>
                  <a:pt x="43582" y="385929"/>
                  <a:pt x="24230" y="352869"/>
                </a:cubicBezTo>
                <a:cubicBezTo>
                  <a:pt x="4878" y="319809"/>
                  <a:pt x="24230" y="207726"/>
                  <a:pt x="24230" y="207726"/>
                </a:cubicBezTo>
                <a:cubicBezTo>
                  <a:pt x="24230" y="158539"/>
                  <a:pt x="25036" y="90805"/>
                  <a:pt x="24230" y="57745"/>
                </a:cubicBezTo>
                <a:cubicBezTo>
                  <a:pt x="23424" y="24685"/>
                  <a:pt x="-12862" y="-13214"/>
                  <a:pt x="4878" y="452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E990353B-380C-5E70-FDA4-29D6314A4126}"/>
              </a:ext>
            </a:extLst>
          </p:cNvPr>
          <p:cNvSpPr/>
          <p:nvPr/>
        </p:nvSpPr>
        <p:spPr>
          <a:xfrm>
            <a:off x="5393165" y="2633705"/>
            <a:ext cx="500622" cy="567685"/>
          </a:xfrm>
          <a:custGeom>
            <a:avLst/>
            <a:gdLst>
              <a:gd name="connsiteX0" fmla="*/ 1311 w 500622"/>
              <a:gd name="connsiteY0" fmla="*/ 51438 h 567685"/>
              <a:gd name="connsiteX1" fmla="*/ 151292 w 500622"/>
              <a:gd name="connsiteY1" fmla="*/ 46600 h 567685"/>
              <a:gd name="connsiteX2" fmla="*/ 131940 w 500622"/>
              <a:gd name="connsiteY2" fmla="*/ 12733 h 567685"/>
              <a:gd name="connsiteX3" fmla="*/ 349654 w 500622"/>
              <a:gd name="connsiteY3" fmla="*/ 288505 h 567685"/>
              <a:gd name="connsiteX4" fmla="*/ 499635 w 500622"/>
              <a:gd name="connsiteY4" fmla="*/ 559438 h 567685"/>
              <a:gd name="connsiteX5" fmla="*/ 402873 w 500622"/>
              <a:gd name="connsiteY5" fmla="*/ 472352 h 567685"/>
              <a:gd name="connsiteX6" fmla="*/ 180321 w 500622"/>
              <a:gd name="connsiteY6" fmla="*/ 215933 h 567685"/>
              <a:gd name="connsiteX7" fmla="*/ 83559 w 500622"/>
              <a:gd name="connsiteY7" fmla="*/ 114333 h 567685"/>
              <a:gd name="connsiteX8" fmla="*/ 1311 w 500622"/>
              <a:gd name="connsiteY8" fmla="*/ 51438 h 56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622" h="567685">
                <a:moveTo>
                  <a:pt x="1311" y="51438"/>
                </a:moveTo>
                <a:cubicBezTo>
                  <a:pt x="12600" y="40149"/>
                  <a:pt x="129521" y="53051"/>
                  <a:pt x="151292" y="46600"/>
                </a:cubicBezTo>
                <a:cubicBezTo>
                  <a:pt x="173063" y="40149"/>
                  <a:pt x="98880" y="-27584"/>
                  <a:pt x="131940" y="12733"/>
                </a:cubicBezTo>
                <a:cubicBezTo>
                  <a:pt x="165000" y="53050"/>
                  <a:pt x="288372" y="197388"/>
                  <a:pt x="349654" y="288505"/>
                </a:cubicBezTo>
                <a:cubicBezTo>
                  <a:pt x="410936" y="379622"/>
                  <a:pt x="490765" y="528797"/>
                  <a:pt x="499635" y="559438"/>
                </a:cubicBezTo>
                <a:cubicBezTo>
                  <a:pt x="508505" y="590079"/>
                  <a:pt x="456092" y="529603"/>
                  <a:pt x="402873" y="472352"/>
                </a:cubicBezTo>
                <a:cubicBezTo>
                  <a:pt x="349654" y="415101"/>
                  <a:pt x="233540" y="275603"/>
                  <a:pt x="180321" y="215933"/>
                </a:cubicBezTo>
                <a:cubicBezTo>
                  <a:pt x="127102" y="156263"/>
                  <a:pt x="112588" y="138523"/>
                  <a:pt x="83559" y="114333"/>
                </a:cubicBezTo>
                <a:cubicBezTo>
                  <a:pt x="54530" y="90143"/>
                  <a:pt x="-9978" y="62727"/>
                  <a:pt x="1311" y="5143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0A5D6DFB-77D6-74C2-9289-DEE711FBE106}"/>
              </a:ext>
            </a:extLst>
          </p:cNvPr>
          <p:cNvSpPr/>
          <p:nvPr/>
        </p:nvSpPr>
        <p:spPr>
          <a:xfrm>
            <a:off x="4837616" y="2694502"/>
            <a:ext cx="677500" cy="379205"/>
          </a:xfrm>
          <a:custGeom>
            <a:avLst/>
            <a:gdLst>
              <a:gd name="connsiteX0" fmla="*/ 92403 w 677500"/>
              <a:gd name="connsiteY0" fmla="*/ 116431 h 379205"/>
              <a:gd name="connsiteX1" fmla="*/ 252060 w 677500"/>
              <a:gd name="connsiteY1" fmla="*/ 174488 h 379205"/>
              <a:gd name="connsiteX2" fmla="*/ 353660 w 677500"/>
              <a:gd name="connsiteY2" fmla="*/ 242222 h 379205"/>
              <a:gd name="connsiteX3" fmla="*/ 479451 w 677500"/>
              <a:gd name="connsiteY3" fmla="*/ 169650 h 379205"/>
              <a:gd name="connsiteX4" fmla="*/ 566536 w 677500"/>
              <a:gd name="connsiteY4" fmla="*/ 150298 h 379205"/>
              <a:gd name="connsiteX5" fmla="*/ 672974 w 677500"/>
              <a:gd name="connsiteY5" fmla="*/ 87403 h 379205"/>
              <a:gd name="connsiteX6" fmla="*/ 648784 w 677500"/>
              <a:gd name="connsiteY6" fmla="*/ 111593 h 379205"/>
              <a:gd name="connsiteX7" fmla="*/ 663298 w 677500"/>
              <a:gd name="connsiteY7" fmla="*/ 203517 h 379205"/>
              <a:gd name="connsiteX8" fmla="*/ 411717 w 677500"/>
              <a:gd name="connsiteY8" fmla="*/ 377688 h 379205"/>
              <a:gd name="connsiteX9" fmla="*/ 310117 w 677500"/>
              <a:gd name="connsiteY9" fmla="*/ 285765 h 379205"/>
              <a:gd name="connsiteX10" fmla="*/ 121432 w 677500"/>
              <a:gd name="connsiteY10" fmla="*/ 242222 h 379205"/>
              <a:gd name="connsiteX11" fmla="*/ 479 w 677500"/>
              <a:gd name="connsiteY11" fmla="*/ 97079 h 379205"/>
              <a:gd name="connsiteX12" fmla="*/ 77889 w 677500"/>
              <a:gd name="connsiteY12" fmla="*/ 164812 h 379205"/>
              <a:gd name="connsiteX13" fmla="*/ 44022 w 677500"/>
              <a:gd name="connsiteY13" fmla="*/ 317 h 379205"/>
              <a:gd name="connsiteX14" fmla="*/ 92403 w 677500"/>
              <a:gd name="connsiteY14" fmla="*/ 116431 h 37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7500" h="379205">
                <a:moveTo>
                  <a:pt x="92403" y="116431"/>
                </a:moveTo>
                <a:cubicBezTo>
                  <a:pt x="127076" y="145460"/>
                  <a:pt x="208517" y="153523"/>
                  <a:pt x="252060" y="174488"/>
                </a:cubicBezTo>
                <a:cubicBezTo>
                  <a:pt x="295603" y="195453"/>
                  <a:pt x="315762" y="243028"/>
                  <a:pt x="353660" y="242222"/>
                </a:cubicBezTo>
                <a:cubicBezTo>
                  <a:pt x="391558" y="241416"/>
                  <a:pt x="443972" y="184971"/>
                  <a:pt x="479451" y="169650"/>
                </a:cubicBezTo>
                <a:cubicBezTo>
                  <a:pt x="514930" y="154329"/>
                  <a:pt x="534282" y="164006"/>
                  <a:pt x="566536" y="150298"/>
                </a:cubicBezTo>
                <a:cubicBezTo>
                  <a:pt x="598790" y="136590"/>
                  <a:pt x="659266" y="93854"/>
                  <a:pt x="672974" y="87403"/>
                </a:cubicBezTo>
                <a:cubicBezTo>
                  <a:pt x="686682" y="80952"/>
                  <a:pt x="650397" y="92241"/>
                  <a:pt x="648784" y="111593"/>
                </a:cubicBezTo>
                <a:cubicBezTo>
                  <a:pt x="647171" y="130945"/>
                  <a:pt x="702809" y="159168"/>
                  <a:pt x="663298" y="203517"/>
                </a:cubicBezTo>
                <a:cubicBezTo>
                  <a:pt x="623787" y="247866"/>
                  <a:pt x="470581" y="363980"/>
                  <a:pt x="411717" y="377688"/>
                </a:cubicBezTo>
                <a:cubicBezTo>
                  <a:pt x="352854" y="391396"/>
                  <a:pt x="358498" y="308343"/>
                  <a:pt x="310117" y="285765"/>
                </a:cubicBezTo>
                <a:cubicBezTo>
                  <a:pt x="261736" y="263187"/>
                  <a:pt x="173038" y="273670"/>
                  <a:pt x="121432" y="242222"/>
                </a:cubicBezTo>
                <a:cubicBezTo>
                  <a:pt x="69826" y="210774"/>
                  <a:pt x="7736" y="109981"/>
                  <a:pt x="479" y="97079"/>
                </a:cubicBezTo>
                <a:cubicBezTo>
                  <a:pt x="-6778" y="84177"/>
                  <a:pt x="70632" y="180939"/>
                  <a:pt x="77889" y="164812"/>
                </a:cubicBezTo>
                <a:cubicBezTo>
                  <a:pt x="85146" y="148685"/>
                  <a:pt x="43216" y="6768"/>
                  <a:pt x="44022" y="317"/>
                </a:cubicBezTo>
                <a:cubicBezTo>
                  <a:pt x="44828" y="-6134"/>
                  <a:pt x="57730" y="87402"/>
                  <a:pt x="92403" y="1164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D7B32A62-F6AF-3494-416E-29866E0C008A}"/>
              </a:ext>
            </a:extLst>
          </p:cNvPr>
          <p:cNvSpPr/>
          <p:nvPr/>
        </p:nvSpPr>
        <p:spPr>
          <a:xfrm>
            <a:off x="4900499" y="1905474"/>
            <a:ext cx="266763" cy="402654"/>
          </a:xfrm>
          <a:custGeom>
            <a:avLst/>
            <a:gdLst>
              <a:gd name="connsiteX0" fmla="*/ 135958 w 266763"/>
              <a:gd name="connsiteY0" fmla="*/ 736 h 402654"/>
              <a:gd name="connsiteX1" fmla="*/ 266587 w 266763"/>
              <a:gd name="connsiteY1" fmla="*/ 237802 h 402654"/>
              <a:gd name="connsiteX2" fmla="*/ 160149 w 266763"/>
              <a:gd name="connsiteY2" fmla="*/ 402297 h 402654"/>
              <a:gd name="connsiteX3" fmla="*/ 491 w 266763"/>
              <a:gd name="connsiteY3" fmla="*/ 194259 h 402654"/>
              <a:gd name="connsiteX4" fmla="*/ 111768 w 266763"/>
              <a:gd name="connsiteY4" fmla="*/ 237802 h 402654"/>
              <a:gd name="connsiteX5" fmla="*/ 155311 w 266763"/>
              <a:gd name="connsiteY5" fmla="*/ 165231 h 402654"/>
              <a:gd name="connsiteX6" fmla="*/ 135958 w 266763"/>
              <a:gd name="connsiteY6" fmla="*/ 736 h 40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63" h="402654">
                <a:moveTo>
                  <a:pt x="135958" y="736"/>
                </a:moveTo>
                <a:cubicBezTo>
                  <a:pt x="154504" y="12831"/>
                  <a:pt x="262555" y="170875"/>
                  <a:pt x="266587" y="237802"/>
                </a:cubicBezTo>
                <a:cubicBezTo>
                  <a:pt x="270619" y="304729"/>
                  <a:pt x="204498" y="409554"/>
                  <a:pt x="160149" y="402297"/>
                </a:cubicBezTo>
                <a:cubicBezTo>
                  <a:pt x="115800" y="395040"/>
                  <a:pt x="8554" y="221675"/>
                  <a:pt x="491" y="194259"/>
                </a:cubicBezTo>
                <a:cubicBezTo>
                  <a:pt x="-7573" y="166843"/>
                  <a:pt x="85965" y="242640"/>
                  <a:pt x="111768" y="237802"/>
                </a:cubicBezTo>
                <a:cubicBezTo>
                  <a:pt x="137571" y="232964"/>
                  <a:pt x="148054" y="201517"/>
                  <a:pt x="155311" y="165231"/>
                </a:cubicBezTo>
                <a:cubicBezTo>
                  <a:pt x="162568" y="128945"/>
                  <a:pt x="117412" y="-11359"/>
                  <a:pt x="135958" y="7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0E8D7408-42DA-045B-E3D3-6A2293B42761}"/>
              </a:ext>
            </a:extLst>
          </p:cNvPr>
          <p:cNvSpPr/>
          <p:nvPr/>
        </p:nvSpPr>
        <p:spPr>
          <a:xfrm>
            <a:off x="4811655" y="3154256"/>
            <a:ext cx="704068" cy="203425"/>
          </a:xfrm>
          <a:custGeom>
            <a:avLst/>
            <a:gdLst>
              <a:gd name="connsiteX0" fmla="*/ 26440 w 704068"/>
              <a:gd name="connsiteY0" fmla="*/ 82430 h 203425"/>
              <a:gd name="connsiteX1" fmla="*/ 684421 w 704068"/>
              <a:gd name="connsiteY1" fmla="*/ 182 h 203425"/>
              <a:gd name="connsiteX2" fmla="*/ 544116 w 704068"/>
              <a:gd name="connsiteY2" fmla="*/ 106620 h 203425"/>
              <a:gd name="connsiteX3" fmla="*/ 679583 w 704068"/>
              <a:gd name="connsiteY3" fmla="*/ 145325 h 203425"/>
              <a:gd name="connsiteX4" fmla="*/ 442516 w 704068"/>
              <a:gd name="connsiteY4" fmla="*/ 203382 h 203425"/>
              <a:gd name="connsiteX5" fmla="*/ 157069 w 704068"/>
              <a:gd name="connsiteY5" fmla="*/ 135649 h 203425"/>
              <a:gd name="connsiteX6" fmla="*/ 26440 w 704068"/>
              <a:gd name="connsiteY6" fmla="*/ 82430 h 20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068" h="203425">
                <a:moveTo>
                  <a:pt x="26440" y="82430"/>
                </a:moveTo>
                <a:cubicBezTo>
                  <a:pt x="114332" y="59852"/>
                  <a:pt x="598142" y="-3850"/>
                  <a:pt x="684421" y="182"/>
                </a:cubicBezTo>
                <a:cubicBezTo>
                  <a:pt x="770700" y="4214"/>
                  <a:pt x="544922" y="82430"/>
                  <a:pt x="544116" y="106620"/>
                </a:cubicBezTo>
                <a:cubicBezTo>
                  <a:pt x="543310" y="130810"/>
                  <a:pt x="696516" y="129198"/>
                  <a:pt x="679583" y="145325"/>
                </a:cubicBezTo>
                <a:cubicBezTo>
                  <a:pt x="662650" y="161452"/>
                  <a:pt x="529602" y="204995"/>
                  <a:pt x="442516" y="203382"/>
                </a:cubicBezTo>
                <a:cubicBezTo>
                  <a:pt x="355430" y="201769"/>
                  <a:pt x="221577" y="155001"/>
                  <a:pt x="157069" y="135649"/>
                </a:cubicBezTo>
                <a:cubicBezTo>
                  <a:pt x="92561" y="116297"/>
                  <a:pt x="-61452" y="105008"/>
                  <a:pt x="26440" y="824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E5B0424A-B75E-921C-7BE3-4ECDBB3B3D58}"/>
              </a:ext>
            </a:extLst>
          </p:cNvPr>
          <p:cNvSpPr/>
          <p:nvPr/>
        </p:nvSpPr>
        <p:spPr>
          <a:xfrm>
            <a:off x="4862283" y="1570400"/>
            <a:ext cx="1555979" cy="2426073"/>
          </a:xfrm>
          <a:custGeom>
            <a:avLst/>
            <a:gdLst>
              <a:gd name="connsiteX0" fmla="*/ 745069 w 1555979"/>
              <a:gd name="connsiteY0" fmla="*/ 132610 h 2426073"/>
              <a:gd name="connsiteX1" fmla="*/ 836993 w 1555979"/>
              <a:gd name="connsiteY1" fmla="*/ 195505 h 2426073"/>
              <a:gd name="connsiteX2" fmla="*/ 1296612 w 1555979"/>
              <a:gd name="connsiteY2" fmla="*/ 756724 h 2426073"/>
              <a:gd name="connsiteX3" fmla="*/ 1127279 w 1555979"/>
              <a:gd name="connsiteY3" fmla="*/ 1405029 h 2426073"/>
              <a:gd name="connsiteX4" fmla="*/ 1122441 w 1555979"/>
              <a:gd name="connsiteY4" fmla="*/ 1385676 h 2426073"/>
              <a:gd name="connsiteX5" fmla="*/ 580574 w 1555979"/>
              <a:gd name="connsiteY5" fmla="*/ 2237181 h 2426073"/>
              <a:gd name="connsiteX6" fmla="*/ 628955 w 1555979"/>
              <a:gd name="connsiteY6" fmla="*/ 2174286 h 2426073"/>
              <a:gd name="connsiteX7" fmla="*/ 3 w 1555979"/>
              <a:gd name="connsiteY7" fmla="*/ 2425867 h 2426073"/>
              <a:gd name="connsiteX8" fmla="*/ 638631 w 1555979"/>
              <a:gd name="connsiteY8" fmla="*/ 2212990 h 2426073"/>
              <a:gd name="connsiteX9" fmla="*/ 1136955 w 1555979"/>
              <a:gd name="connsiteY9" fmla="*/ 1985600 h 2426073"/>
              <a:gd name="connsiteX10" fmla="*/ 1553031 w 1555979"/>
              <a:gd name="connsiteY10" fmla="*/ 969600 h 2426073"/>
              <a:gd name="connsiteX11" fmla="*/ 1325641 w 1555979"/>
              <a:gd name="connsiteY11" fmla="*/ 11657 h 2426073"/>
              <a:gd name="connsiteX12" fmla="*/ 1378860 w 1555979"/>
              <a:gd name="connsiteY12" fmla="*/ 418057 h 2426073"/>
              <a:gd name="connsiteX13" fmla="*/ 745069 w 1555979"/>
              <a:gd name="connsiteY13" fmla="*/ 132610 h 242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5979" h="2426073">
                <a:moveTo>
                  <a:pt x="745069" y="132610"/>
                </a:moveTo>
                <a:cubicBezTo>
                  <a:pt x="654758" y="95518"/>
                  <a:pt x="745069" y="91486"/>
                  <a:pt x="836993" y="195505"/>
                </a:cubicBezTo>
                <a:cubicBezTo>
                  <a:pt x="928917" y="299524"/>
                  <a:pt x="1248231" y="555137"/>
                  <a:pt x="1296612" y="756724"/>
                </a:cubicBezTo>
                <a:cubicBezTo>
                  <a:pt x="1344993" y="958311"/>
                  <a:pt x="1156307" y="1300204"/>
                  <a:pt x="1127279" y="1405029"/>
                </a:cubicBezTo>
                <a:cubicBezTo>
                  <a:pt x="1098251" y="1509854"/>
                  <a:pt x="1213559" y="1246984"/>
                  <a:pt x="1122441" y="1385676"/>
                </a:cubicBezTo>
                <a:cubicBezTo>
                  <a:pt x="1031324" y="1524368"/>
                  <a:pt x="662822" y="2105746"/>
                  <a:pt x="580574" y="2237181"/>
                </a:cubicBezTo>
                <a:cubicBezTo>
                  <a:pt x="498326" y="2368616"/>
                  <a:pt x="725717" y="2142838"/>
                  <a:pt x="628955" y="2174286"/>
                </a:cubicBezTo>
                <a:cubicBezTo>
                  <a:pt x="532193" y="2205734"/>
                  <a:pt x="-1610" y="2419416"/>
                  <a:pt x="3" y="2425867"/>
                </a:cubicBezTo>
                <a:cubicBezTo>
                  <a:pt x="1616" y="2432318"/>
                  <a:pt x="449139" y="2286368"/>
                  <a:pt x="638631" y="2212990"/>
                </a:cubicBezTo>
                <a:cubicBezTo>
                  <a:pt x="828123" y="2139612"/>
                  <a:pt x="984555" y="2192832"/>
                  <a:pt x="1136955" y="1985600"/>
                </a:cubicBezTo>
                <a:cubicBezTo>
                  <a:pt x="1289355" y="1778368"/>
                  <a:pt x="1521583" y="1298590"/>
                  <a:pt x="1553031" y="969600"/>
                </a:cubicBezTo>
                <a:cubicBezTo>
                  <a:pt x="1584479" y="640610"/>
                  <a:pt x="1354670" y="103581"/>
                  <a:pt x="1325641" y="11657"/>
                </a:cubicBezTo>
                <a:cubicBezTo>
                  <a:pt x="1296613" y="-80267"/>
                  <a:pt x="1471590" y="401124"/>
                  <a:pt x="1378860" y="418057"/>
                </a:cubicBezTo>
                <a:cubicBezTo>
                  <a:pt x="1286130" y="434990"/>
                  <a:pt x="835380" y="169702"/>
                  <a:pt x="745069" y="1326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C1DB6D02-2B98-2813-4F45-52CFF39C98FA}"/>
              </a:ext>
            </a:extLst>
          </p:cNvPr>
          <p:cNvSpPr/>
          <p:nvPr/>
        </p:nvSpPr>
        <p:spPr>
          <a:xfrm>
            <a:off x="4762434" y="3347962"/>
            <a:ext cx="895395" cy="232391"/>
          </a:xfrm>
          <a:custGeom>
            <a:avLst/>
            <a:gdLst>
              <a:gd name="connsiteX0" fmla="*/ 3090 w 895395"/>
              <a:gd name="connsiteY0" fmla="*/ 33867 h 232391"/>
              <a:gd name="connsiteX1" fmla="*/ 467547 w 895395"/>
              <a:gd name="connsiteY1" fmla="*/ 67733 h 232391"/>
              <a:gd name="connsiteX2" fmla="*/ 888461 w 895395"/>
              <a:gd name="connsiteY2" fmla="*/ 0 h 232391"/>
              <a:gd name="connsiteX3" fmla="*/ 733642 w 895395"/>
              <a:gd name="connsiteY3" fmla="*/ 67733 h 232391"/>
              <a:gd name="connsiteX4" fmla="*/ 786861 w 895395"/>
              <a:gd name="connsiteY4" fmla="*/ 120952 h 232391"/>
              <a:gd name="connsiteX5" fmla="*/ 598176 w 895395"/>
              <a:gd name="connsiteY5" fmla="*/ 198362 h 232391"/>
              <a:gd name="connsiteX6" fmla="*/ 177261 w 895395"/>
              <a:gd name="connsiteY6" fmla="*/ 232228 h 232391"/>
              <a:gd name="connsiteX7" fmla="*/ 293376 w 895395"/>
              <a:gd name="connsiteY7" fmla="*/ 208038 h 232391"/>
              <a:gd name="connsiteX8" fmla="*/ 230480 w 895395"/>
              <a:gd name="connsiteY8" fmla="*/ 140305 h 232391"/>
              <a:gd name="connsiteX9" fmla="*/ 264347 w 895395"/>
              <a:gd name="connsiteY9" fmla="*/ 130628 h 232391"/>
              <a:gd name="connsiteX10" fmla="*/ 3090 w 895395"/>
              <a:gd name="connsiteY10" fmla="*/ 33867 h 23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5395" h="232391">
                <a:moveTo>
                  <a:pt x="3090" y="33867"/>
                </a:moveTo>
                <a:cubicBezTo>
                  <a:pt x="36957" y="23384"/>
                  <a:pt x="319985" y="73377"/>
                  <a:pt x="467547" y="67733"/>
                </a:cubicBezTo>
                <a:cubicBezTo>
                  <a:pt x="615109" y="62089"/>
                  <a:pt x="844112" y="0"/>
                  <a:pt x="888461" y="0"/>
                </a:cubicBezTo>
                <a:cubicBezTo>
                  <a:pt x="932810" y="0"/>
                  <a:pt x="750575" y="47574"/>
                  <a:pt x="733642" y="67733"/>
                </a:cubicBezTo>
                <a:cubicBezTo>
                  <a:pt x="716709" y="87892"/>
                  <a:pt x="809439" y="99181"/>
                  <a:pt x="786861" y="120952"/>
                </a:cubicBezTo>
                <a:cubicBezTo>
                  <a:pt x="764283" y="142723"/>
                  <a:pt x="699776" y="179816"/>
                  <a:pt x="598176" y="198362"/>
                </a:cubicBezTo>
                <a:cubicBezTo>
                  <a:pt x="496576" y="216908"/>
                  <a:pt x="228061" y="230615"/>
                  <a:pt x="177261" y="232228"/>
                </a:cubicBezTo>
                <a:cubicBezTo>
                  <a:pt x="126461" y="233841"/>
                  <a:pt x="284506" y="223359"/>
                  <a:pt x="293376" y="208038"/>
                </a:cubicBezTo>
                <a:cubicBezTo>
                  <a:pt x="302246" y="192718"/>
                  <a:pt x="235318" y="153207"/>
                  <a:pt x="230480" y="140305"/>
                </a:cubicBezTo>
                <a:cubicBezTo>
                  <a:pt x="225642" y="127403"/>
                  <a:pt x="304664" y="146755"/>
                  <a:pt x="264347" y="130628"/>
                </a:cubicBezTo>
                <a:cubicBezTo>
                  <a:pt x="224030" y="114501"/>
                  <a:pt x="-30777" y="44350"/>
                  <a:pt x="3090" y="338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533E8993-D0C5-3D23-1DE9-C455489CA2FB}"/>
              </a:ext>
            </a:extLst>
          </p:cNvPr>
          <p:cNvSpPr/>
          <p:nvPr/>
        </p:nvSpPr>
        <p:spPr>
          <a:xfrm>
            <a:off x="4760101" y="3366174"/>
            <a:ext cx="874074" cy="194671"/>
          </a:xfrm>
          <a:custGeom>
            <a:avLst/>
            <a:gdLst>
              <a:gd name="connsiteX0" fmla="*/ 10261 w 874074"/>
              <a:gd name="connsiteY0" fmla="*/ 1140 h 194671"/>
              <a:gd name="connsiteX1" fmla="*/ 590832 w 874074"/>
              <a:gd name="connsiteY1" fmla="*/ 54359 h 194671"/>
              <a:gd name="connsiteX2" fmla="*/ 871442 w 874074"/>
              <a:gd name="connsiteY2" fmla="*/ 49521 h 194671"/>
              <a:gd name="connsiteX3" fmla="*/ 726299 w 874074"/>
              <a:gd name="connsiteY3" fmla="*/ 102740 h 194671"/>
              <a:gd name="connsiteX4" fmla="*/ 639213 w 874074"/>
              <a:gd name="connsiteY4" fmla="*/ 180150 h 194671"/>
              <a:gd name="connsiteX5" fmla="*/ 232813 w 874074"/>
              <a:gd name="connsiteY5" fmla="*/ 194664 h 194671"/>
              <a:gd name="connsiteX6" fmla="*/ 286032 w 874074"/>
              <a:gd name="connsiteY6" fmla="*/ 165636 h 194671"/>
              <a:gd name="connsiteX7" fmla="*/ 223137 w 874074"/>
              <a:gd name="connsiteY7" fmla="*/ 112416 h 194671"/>
              <a:gd name="connsiteX8" fmla="*/ 10261 w 874074"/>
              <a:gd name="connsiteY8" fmla="*/ 1140 h 19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4074" h="194671">
                <a:moveTo>
                  <a:pt x="10261" y="1140"/>
                </a:moveTo>
                <a:cubicBezTo>
                  <a:pt x="71543" y="-8536"/>
                  <a:pt x="447302" y="46296"/>
                  <a:pt x="590832" y="54359"/>
                </a:cubicBezTo>
                <a:cubicBezTo>
                  <a:pt x="734362" y="62422"/>
                  <a:pt x="848864" y="41458"/>
                  <a:pt x="871442" y="49521"/>
                </a:cubicBezTo>
                <a:cubicBezTo>
                  <a:pt x="894020" y="57584"/>
                  <a:pt x="765004" y="80969"/>
                  <a:pt x="726299" y="102740"/>
                </a:cubicBezTo>
                <a:cubicBezTo>
                  <a:pt x="687594" y="124511"/>
                  <a:pt x="721461" y="164829"/>
                  <a:pt x="639213" y="180150"/>
                </a:cubicBezTo>
                <a:cubicBezTo>
                  <a:pt x="556965" y="195471"/>
                  <a:pt x="232813" y="194664"/>
                  <a:pt x="232813" y="194664"/>
                </a:cubicBezTo>
                <a:cubicBezTo>
                  <a:pt x="173950" y="192245"/>
                  <a:pt x="287645" y="179344"/>
                  <a:pt x="286032" y="165636"/>
                </a:cubicBezTo>
                <a:cubicBezTo>
                  <a:pt x="284419" y="151928"/>
                  <a:pt x="265874" y="137413"/>
                  <a:pt x="223137" y="112416"/>
                </a:cubicBezTo>
                <a:cubicBezTo>
                  <a:pt x="180401" y="87419"/>
                  <a:pt x="-51021" y="10816"/>
                  <a:pt x="10261" y="114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4C378EE1-51CC-69C3-4764-C2966C047ABE}"/>
              </a:ext>
            </a:extLst>
          </p:cNvPr>
          <p:cNvSpPr/>
          <p:nvPr/>
        </p:nvSpPr>
        <p:spPr>
          <a:xfrm>
            <a:off x="4871288" y="2188602"/>
            <a:ext cx="379227" cy="702237"/>
          </a:xfrm>
          <a:custGeom>
            <a:avLst/>
            <a:gdLst>
              <a:gd name="connsiteX0" fmla="*/ 378045 w 379227"/>
              <a:gd name="connsiteY0" fmla="*/ 3055 h 702237"/>
              <a:gd name="connsiteX1" fmla="*/ 266769 w 379227"/>
              <a:gd name="connsiteY1" fmla="*/ 423969 h 702237"/>
              <a:gd name="connsiteX2" fmla="*/ 286122 w 379227"/>
              <a:gd name="connsiteY2" fmla="*/ 685227 h 702237"/>
              <a:gd name="connsiteX3" fmla="*/ 136141 w 379227"/>
              <a:gd name="connsiteY3" fmla="*/ 675550 h 702237"/>
              <a:gd name="connsiteX4" fmla="*/ 24864 w 379227"/>
              <a:gd name="connsiteY4" fmla="*/ 665874 h 702237"/>
              <a:gd name="connsiteX5" fmla="*/ 92598 w 379227"/>
              <a:gd name="connsiteY5" fmla="*/ 457836 h 702237"/>
              <a:gd name="connsiteX6" fmla="*/ 674 w 379227"/>
              <a:gd name="connsiteY6" fmla="*/ 496541 h 702237"/>
              <a:gd name="connsiteX7" fmla="*/ 150655 w 379227"/>
              <a:gd name="connsiteY7" fmla="*/ 283665 h 702237"/>
              <a:gd name="connsiteX8" fmla="*/ 165169 w 379227"/>
              <a:gd name="connsiteY8" fmla="*/ 90141 h 702237"/>
              <a:gd name="connsiteX9" fmla="*/ 184522 w 379227"/>
              <a:gd name="connsiteY9" fmla="*/ 225608 h 702237"/>
              <a:gd name="connsiteX10" fmla="*/ 378045 w 379227"/>
              <a:gd name="connsiteY10" fmla="*/ 3055 h 70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227" h="702237">
                <a:moveTo>
                  <a:pt x="378045" y="3055"/>
                </a:moveTo>
                <a:cubicBezTo>
                  <a:pt x="391753" y="36115"/>
                  <a:pt x="282089" y="310274"/>
                  <a:pt x="266769" y="423969"/>
                </a:cubicBezTo>
                <a:cubicBezTo>
                  <a:pt x="251449" y="537664"/>
                  <a:pt x="307893" y="643297"/>
                  <a:pt x="286122" y="685227"/>
                </a:cubicBezTo>
                <a:cubicBezTo>
                  <a:pt x="264351" y="727157"/>
                  <a:pt x="179684" y="678776"/>
                  <a:pt x="136141" y="675550"/>
                </a:cubicBezTo>
                <a:cubicBezTo>
                  <a:pt x="92598" y="672325"/>
                  <a:pt x="32121" y="702160"/>
                  <a:pt x="24864" y="665874"/>
                </a:cubicBezTo>
                <a:cubicBezTo>
                  <a:pt x="17607" y="629588"/>
                  <a:pt x="96630" y="486058"/>
                  <a:pt x="92598" y="457836"/>
                </a:cubicBezTo>
                <a:cubicBezTo>
                  <a:pt x="88566" y="429614"/>
                  <a:pt x="-9002" y="525569"/>
                  <a:pt x="674" y="496541"/>
                </a:cubicBezTo>
                <a:cubicBezTo>
                  <a:pt x="10350" y="467513"/>
                  <a:pt x="123239" y="351398"/>
                  <a:pt x="150655" y="283665"/>
                </a:cubicBezTo>
                <a:cubicBezTo>
                  <a:pt x="178071" y="215932"/>
                  <a:pt x="159524" y="99817"/>
                  <a:pt x="165169" y="90141"/>
                </a:cubicBezTo>
                <a:cubicBezTo>
                  <a:pt x="170814" y="80465"/>
                  <a:pt x="151462" y="235284"/>
                  <a:pt x="184522" y="225608"/>
                </a:cubicBezTo>
                <a:cubicBezTo>
                  <a:pt x="217582" y="215932"/>
                  <a:pt x="364337" y="-30005"/>
                  <a:pt x="378045" y="305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85ADBECE-7369-F6DB-6835-427C7BC42C92}"/>
              </a:ext>
            </a:extLst>
          </p:cNvPr>
          <p:cNvSpPr/>
          <p:nvPr/>
        </p:nvSpPr>
        <p:spPr>
          <a:xfrm>
            <a:off x="4865142" y="2878607"/>
            <a:ext cx="123797" cy="121495"/>
          </a:xfrm>
          <a:custGeom>
            <a:avLst/>
            <a:gdLst>
              <a:gd name="connsiteX0" fmla="*/ 1982 w 123797"/>
              <a:gd name="connsiteY0" fmla="*/ 60 h 121495"/>
              <a:gd name="connsiteX1" fmla="*/ 69715 w 123797"/>
              <a:gd name="connsiteY1" fmla="*/ 96822 h 121495"/>
              <a:gd name="connsiteX2" fmla="*/ 122934 w 123797"/>
              <a:gd name="connsiteY2" fmla="*/ 121012 h 121495"/>
              <a:gd name="connsiteX3" fmla="*/ 26172 w 123797"/>
              <a:gd name="connsiteY3" fmla="*/ 82307 h 121495"/>
              <a:gd name="connsiteX4" fmla="*/ 1982 w 123797"/>
              <a:gd name="connsiteY4" fmla="*/ 60 h 12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97" h="121495">
                <a:moveTo>
                  <a:pt x="1982" y="60"/>
                </a:moveTo>
                <a:cubicBezTo>
                  <a:pt x="9239" y="2479"/>
                  <a:pt x="49556" y="76663"/>
                  <a:pt x="69715" y="96822"/>
                </a:cubicBezTo>
                <a:cubicBezTo>
                  <a:pt x="89874" y="116981"/>
                  <a:pt x="130191" y="123431"/>
                  <a:pt x="122934" y="121012"/>
                </a:cubicBezTo>
                <a:cubicBezTo>
                  <a:pt x="115677" y="118593"/>
                  <a:pt x="43912" y="96015"/>
                  <a:pt x="26172" y="82307"/>
                </a:cubicBezTo>
                <a:cubicBezTo>
                  <a:pt x="8432" y="68599"/>
                  <a:pt x="-5275" y="-2359"/>
                  <a:pt x="1982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BC6F6B9E-C4B5-DBFC-44E0-26D057157ADC}"/>
              </a:ext>
            </a:extLst>
          </p:cNvPr>
          <p:cNvSpPr/>
          <p:nvPr/>
        </p:nvSpPr>
        <p:spPr>
          <a:xfrm>
            <a:off x="4735503" y="2119082"/>
            <a:ext cx="249200" cy="251937"/>
          </a:xfrm>
          <a:custGeom>
            <a:avLst/>
            <a:gdLst>
              <a:gd name="connsiteX0" fmla="*/ 992 w 249200"/>
              <a:gd name="connsiteY0" fmla="*/ 4 h 251937"/>
              <a:gd name="connsiteX1" fmla="*/ 155811 w 249200"/>
              <a:gd name="connsiteY1" fmla="*/ 140308 h 251937"/>
              <a:gd name="connsiteX2" fmla="*/ 218707 w 249200"/>
              <a:gd name="connsiteY2" fmla="*/ 251585 h 251937"/>
              <a:gd name="connsiteX3" fmla="*/ 223545 w 249200"/>
              <a:gd name="connsiteY3" fmla="*/ 174175 h 251937"/>
              <a:gd name="connsiteX4" fmla="*/ 238059 w 249200"/>
              <a:gd name="connsiteY4" fmla="*/ 135470 h 251937"/>
              <a:gd name="connsiteX5" fmla="*/ 992 w 249200"/>
              <a:gd name="connsiteY5" fmla="*/ 4 h 25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200" h="251937">
                <a:moveTo>
                  <a:pt x="992" y="4"/>
                </a:moveTo>
                <a:cubicBezTo>
                  <a:pt x="-12716" y="810"/>
                  <a:pt x="119525" y="98378"/>
                  <a:pt x="155811" y="140308"/>
                </a:cubicBezTo>
                <a:cubicBezTo>
                  <a:pt x="192097" y="182238"/>
                  <a:pt x="207418" y="245941"/>
                  <a:pt x="218707" y="251585"/>
                </a:cubicBezTo>
                <a:cubicBezTo>
                  <a:pt x="229996" y="257230"/>
                  <a:pt x="220320" y="193528"/>
                  <a:pt x="223545" y="174175"/>
                </a:cubicBezTo>
                <a:cubicBezTo>
                  <a:pt x="226770" y="154823"/>
                  <a:pt x="268700" y="159660"/>
                  <a:pt x="238059" y="135470"/>
                </a:cubicBezTo>
                <a:cubicBezTo>
                  <a:pt x="207418" y="111280"/>
                  <a:pt x="14700" y="-802"/>
                  <a:pt x="992" y="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5585C92D-74B3-292D-B83C-594F78716080}"/>
              </a:ext>
            </a:extLst>
          </p:cNvPr>
          <p:cNvSpPr/>
          <p:nvPr/>
        </p:nvSpPr>
        <p:spPr>
          <a:xfrm>
            <a:off x="4446151" y="2093752"/>
            <a:ext cx="346720" cy="292561"/>
          </a:xfrm>
          <a:custGeom>
            <a:avLst/>
            <a:gdLst>
              <a:gd name="connsiteX0" fmla="*/ 343563 w 346720"/>
              <a:gd name="connsiteY0" fmla="*/ 54362 h 292561"/>
              <a:gd name="connsiteX1" fmla="*/ 203259 w 346720"/>
              <a:gd name="connsiteY1" fmla="*/ 107581 h 292561"/>
              <a:gd name="connsiteX2" fmla="*/ 222611 w 346720"/>
              <a:gd name="connsiteY2" fmla="*/ 228534 h 292561"/>
              <a:gd name="connsiteX3" fmla="*/ 198420 w 346720"/>
              <a:gd name="connsiteY3" fmla="*/ 214019 h 292561"/>
              <a:gd name="connsiteX4" fmla="*/ 246801 w 346720"/>
              <a:gd name="connsiteY4" fmla="*/ 281753 h 292561"/>
              <a:gd name="connsiteX5" fmla="*/ 96820 w 346720"/>
              <a:gd name="connsiteY5" fmla="*/ 286591 h 292561"/>
              <a:gd name="connsiteX6" fmla="*/ 96820 w 346720"/>
              <a:gd name="connsiteY6" fmla="*/ 223696 h 292561"/>
              <a:gd name="connsiteX7" fmla="*/ 59 w 346720"/>
              <a:gd name="connsiteY7" fmla="*/ 35010 h 292561"/>
              <a:gd name="connsiteX8" fmla="*/ 82306 w 346720"/>
              <a:gd name="connsiteY8" fmla="*/ 141448 h 292561"/>
              <a:gd name="connsiteX9" fmla="*/ 72630 w 346720"/>
              <a:gd name="connsiteY9" fmla="*/ 1143 h 292561"/>
              <a:gd name="connsiteX10" fmla="*/ 101659 w 346720"/>
              <a:gd name="connsiteY10" fmla="*/ 73715 h 292561"/>
              <a:gd name="connsiteX11" fmla="*/ 285506 w 346720"/>
              <a:gd name="connsiteY11" fmla="*/ 49524 h 292561"/>
              <a:gd name="connsiteX12" fmla="*/ 343563 w 346720"/>
              <a:gd name="connsiteY12" fmla="*/ 54362 h 29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6720" h="292561">
                <a:moveTo>
                  <a:pt x="343563" y="54362"/>
                </a:moveTo>
                <a:cubicBezTo>
                  <a:pt x="329855" y="64038"/>
                  <a:pt x="223418" y="78552"/>
                  <a:pt x="203259" y="107581"/>
                </a:cubicBezTo>
                <a:cubicBezTo>
                  <a:pt x="183100" y="136610"/>
                  <a:pt x="222611" y="228534"/>
                  <a:pt x="222611" y="228534"/>
                </a:cubicBezTo>
                <a:cubicBezTo>
                  <a:pt x="221804" y="246274"/>
                  <a:pt x="194388" y="205149"/>
                  <a:pt x="198420" y="214019"/>
                </a:cubicBezTo>
                <a:cubicBezTo>
                  <a:pt x="202452" y="222889"/>
                  <a:pt x="263734" y="269658"/>
                  <a:pt x="246801" y="281753"/>
                </a:cubicBezTo>
                <a:cubicBezTo>
                  <a:pt x="229868" y="293848"/>
                  <a:pt x="121817" y="296267"/>
                  <a:pt x="96820" y="286591"/>
                </a:cubicBezTo>
                <a:cubicBezTo>
                  <a:pt x="71823" y="276915"/>
                  <a:pt x="112947" y="265626"/>
                  <a:pt x="96820" y="223696"/>
                </a:cubicBezTo>
                <a:cubicBezTo>
                  <a:pt x="80693" y="181766"/>
                  <a:pt x="2478" y="48718"/>
                  <a:pt x="59" y="35010"/>
                </a:cubicBezTo>
                <a:cubicBezTo>
                  <a:pt x="-2360" y="21302"/>
                  <a:pt x="70211" y="147093"/>
                  <a:pt x="82306" y="141448"/>
                </a:cubicBezTo>
                <a:cubicBezTo>
                  <a:pt x="94401" y="135804"/>
                  <a:pt x="69405" y="12432"/>
                  <a:pt x="72630" y="1143"/>
                </a:cubicBezTo>
                <a:cubicBezTo>
                  <a:pt x="75855" y="-10146"/>
                  <a:pt x="66180" y="65652"/>
                  <a:pt x="101659" y="73715"/>
                </a:cubicBezTo>
                <a:cubicBezTo>
                  <a:pt x="137138" y="81778"/>
                  <a:pt x="246801" y="54362"/>
                  <a:pt x="285506" y="49524"/>
                </a:cubicBezTo>
                <a:cubicBezTo>
                  <a:pt x="324211" y="44686"/>
                  <a:pt x="357271" y="44686"/>
                  <a:pt x="343563" y="5436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D12D2017-006E-075D-30B3-A5F352A24277}"/>
              </a:ext>
            </a:extLst>
          </p:cNvPr>
          <p:cNvSpPr/>
          <p:nvPr/>
        </p:nvSpPr>
        <p:spPr>
          <a:xfrm>
            <a:off x="5421534" y="2213331"/>
            <a:ext cx="588347" cy="259699"/>
          </a:xfrm>
          <a:custGeom>
            <a:avLst/>
            <a:gdLst>
              <a:gd name="connsiteX0" fmla="*/ 6809 w 588347"/>
              <a:gd name="connsiteY0" fmla="*/ 118631 h 259699"/>
              <a:gd name="connsiteX1" fmla="*/ 137437 w 588347"/>
              <a:gd name="connsiteY1" fmla="*/ 36383 h 259699"/>
              <a:gd name="connsiteX2" fmla="*/ 330961 w 588347"/>
              <a:gd name="connsiteY2" fmla="*/ 36383 h 259699"/>
              <a:gd name="connsiteX3" fmla="*/ 311609 w 588347"/>
              <a:gd name="connsiteY3" fmla="*/ 7355 h 259699"/>
              <a:gd name="connsiteX4" fmla="*/ 577704 w 588347"/>
              <a:gd name="connsiteY4" fmla="*/ 191202 h 259699"/>
              <a:gd name="connsiteX5" fmla="*/ 500295 w 588347"/>
              <a:gd name="connsiteY5" fmla="*/ 249259 h 259699"/>
              <a:gd name="connsiteX6" fmla="*/ 176142 w 588347"/>
              <a:gd name="connsiteY6" fmla="*/ 258936 h 259699"/>
              <a:gd name="connsiteX7" fmla="*/ 345476 w 588347"/>
              <a:gd name="connsiteY7" fmla="*/ 239583 h 259699"/>
              <a:gd name="connsiteX8" fmla="*/ 389018 w 588347"/>
              <a:gd name="connsiteY8" fmla="*/ 167012 h 259699"/>
              <a:gd name="connsiteX9" fmla="*/ 350314 w 588347"/>
              <a:gd name="connsiteY9" fmla="*/ 79926 h 259699"/>
              <a:gd name="connsiteX10" fmla="*/ 6809 w 588347"/>
              <a:gd name="connsiteY10" fmla="*/ 118631 h 2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8347" h="259699">
                <a:moveTo>
                  <a:pt x="6809" y="118631"/>
                </a:moveTo>
                <a:cubicBezTo>
                  <a:pt x="-28670" y="111374"/>
                  <a:pt x="83412" y="50091"/>
                  <a:pt x="137437" y="36383"/>
                </a:cubicBezTo>
                <a:cubicBezTo>
                  <a:pt x="191462" y="22675"/>
                  <a:pt x="301932" y="41221"/>
                  <a:pt x="330961" y="36383"/>
                </a:cubicBezTo>
                <a:cubicBezTo>
                  <a:pt x="359990" y="31545"/>
                  <a:pt x="270485" y="-18448"/>
                  <a:pt x="311609" y="7355"/>
                </a:cubicBezTo>
                <a:cubicBezTo>
                  <a:pt x="352733" y="33158"/>
                  <a:pt x="546256" y="150885"/>
                  <a:pt x="577704" y="191202"/>
                </a:cubicBezTo>
                <a:cubicBezTo>
                  <a:pt x="609152" y="231519"/>
                  <a:pt x="567222" y="237970"/>
                  <a:pt x="500295" y="249259"/>
                </a:cubicBezTo>
                <a:cubicBezTo>
                  <a:pt x="433368" y="260548"/>
                  <a:pt x="201945" y="260549"/>
                  <a:pt x="176142" y="258936"/>
                </a:cubicBezTo>
                <a:cubicBezTo>
                  <a:pt x="150339" y="257323"/>
                  <a:pt x="309997" y="254904"/>
                  <a:pt x="345476" y="239583"/>
                </a:cubicBezTo>
                <a:cubicBezTo>
                  <a:pt x="380955" y="224262"/>
                  <a:pt x="388212" y="193621"/>
                  <a:pt x="389018" y="167012"/>
                </a:cubicBezTo>
                <a:cubicBezTo>
                  <a:pt x="389824" y="140403"/>
                  <a:pt x="409177" y="92828"/>
                  <a:pt x="350314" y="79926"/>
                </a:cubicBezTo>
                <a:cubicBezTo>
                  <a:pt x="291451" y="67024"/>
                  <a:pt x="42288" y="125888"/>
                  <a:pt x="6809" y="11863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78A97845-292F-8EC9-6FA1-CE476EB93236}"/>
              </a:ext>
            </a:extLst>
          </p:cNvPr>
          <p:cNvSpPr/>
          <p:nvPr/>
        </p:nvSpPr>
        <p:spPr>
          <a:xfrm>
            <a:off x="4670820" y="2963100"/>
            <a:ext cx="1047868" cy="341594"/>
          </a:xfrm>
          <a:custGeom>
            <a:avLst/>
            <a:gdLst>
              <a:gd name="connsiteX0" fmla="*/ 41485 w 1047868"/>
              <a:gd name="connsiteY0" fmla="*/ 109090 h 341594"/>
              <a:gd name="connsiteX1" fmla="*/ 544647 w 1047868"/>
              <a:gd name="connsiteY1" fmla="*/ 109090 h 341594"/>
              <a:gd name="connsiteX2" fmla="*/ 472075 w 1047868"/>
              <a:gd name="connsiteY2" fmla="*/ 109090 h 341594"/>
              <a:gd name="connsiteX3" fmla="*/ 747847 w 1047868"/>
              <a:gd name="connsiteY3" fmla="*/ 94576 h 341594"/>
              <a:gd name="connsiteX4" fmla="*/ 970399 w 1047868"/>
              <a:gd name="connsiteY4" fmla="*/ 133281 h 341594"/>
              <a:gd name="connsiteX5" fmla="*/ 1028456 w 1047868"/>
              <a:gd name="connsiteY5" fmla="*/ 268748 h 341594"/>
              <a:gd name="connsiteX6" fmla="*/ 960723 w 1047868"/>
              <a:gd name="connsiteY6" fmla="*/ 191338 h 341594"/>
              <a:gd name="connsiteX7" fmla="*/ 167275 w 1047868"/>
              <a:gd name="connsiteY7" fmla="*/ 201014 h 341594"/>
              <a:gd name="connsiteX8" fmla="*/ 31809 w 1047868"/>
              <a:gd name="connsiteY8" fmla="*/ 341319 h 341594"/>
              <a:gd name="connsiteX9" fmla="*/ 99542 w 1047868"/>
              <a:gd name="connsiteY9" fmla="*/ 230043 h 341594"/>
              <a:gd name="connsiteX10" fmla="*/ 31809 w 1047868"/>
              <a:gd name="connsiteY10" fmla="*/ 2652 h 341594"/>
              <a:gd name="connsiteX11" fmla="*/ 41485 w 1047868"/>
              <a:gd name="connsiteY11" fmla="*/ 109090 h 34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7868" h="341594">
                <a:moveTo>
                  <a:pt x="41485" y="109090"/>
                </a:moveTo>
                <a:cubicBezTo>
                  <a:pt x="126958" y="126830"/>
                  <a:pt x="544647" y="109090"/>
                  <a:pt x="544647" y="109090"/>
                </a:cubicBezTo>
                <a:cubicBezTo>
                  <a:pt x="616412" y="109090"/>
                  <a:pt x="438208" y="111509"/>
                  <a:pt x="472075" y="109090"/>
                </a:cubicBezTo>
                <a:cubicBezTo>
                  <a:pt x="505942" y="106671"/>
                  <a:pt x="664793" y="90544"/>
                  <a:pt x="747847" y="94576"/>
                </a:cubicBezTo>
                <a:cubicBezTo>
                  <a:pt x="830901" y="98608"/>
                  <a:pt x="923631" y="104252"/>
                  <a:pt x="970399" y="133281"/>
                </a:cubicBezTo>
                <a:cubicBezTo>
                  <a:pt x="1017167" y="162310"/>
                  <a:pt x="1030069" y="259072"/>
                  <a:pt x="1028456" y="268748"/>
                </a:cubicBezTo>
                <a:cubicBezTo>
                  <a:pt x="1026843" y="278424"/>
                  <a:pt x="1104253" y="202627"/>
                  <a:pt x="960723" y="191338"/>
                </a:cubicBezTo>
                <a:cubicBezTo>
                  <a:pt x="817193" y="180049"/>
                  <a:pt x="322094" y="176017"/>
                  <a:pt x="167275" y="201014"/>
                </a:cubicBezTo>
                <a:cubicBezTo>
                  <a:pt x="12456" y="226011"/>
                  <a:pt x="43098" y="336481"/>
                  <a:pt x="31809" y="341319"/>
                </a:cubicBezTo>
                <a:cubicBezTo>
                  <a:pt x="20520" y="346157"/>
                  <a:pt x="99542" y="286487"/>
                  <a:pt x="99542" y="230043"/>
                </a:cubicBezTo>
                <a:cubicBezTo>
                  <a:pt x="99542" y="173599"/>
                  <a:pt x="35034" y="23617"/>
                  <a:pt x="31809" y="2652"/>
                </a:cubicBezTo>
                <a:cubicBezTo>
                  <a:pt x="28584" y="-18313"/>
                  <a:pt x="-43988" y="91350"/>
                  <a:pt x="41485" y="10909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AE0DEC26-9149-3BCC-1D8D-10B97E0C3E0F}"/>
              </a:ext>
            </a:extLst>
          </p:cNvPr>
          <p:cNvSpPr/>
          <p:nvPr/>
        </p:nvSpPr>
        <p:spPr>
          <a:xfrm>
            <a:off x="5551693" y="3284698"/>
            <a:ext cx="186372" cy="295967"/>
          </a:xfrm>
          <a:custGeom>
            <a:avLst/>
            <a:gdLst>
              <a:gd name="connsiteX0" fmla="*/ 186288 w 186372"/>
              <a:gd name="connsiteY0" fmla="*/ 369 h 295967"/>
              <a:gd name="connsiteX1" fmla="*/ 79850 w 186372"/>
              <a:gd name="connsiteY1" fmla="*/ 77778 h 295967"/>
              <a:gd name="connsiteX2" fmla="*/ 70174 w 186372"/>
              <a:gd name="connsiteY2" fmla="*/ 135835 h 295967"/>
              <a:gd name="connsiteX3" fmla="*/ 2440 w 186372"/>
              <a:gd name="connsiteY3" fmla="*/ 295492 h 295967"/>
              <a:gd name="connsiteX4" fmla="*/ 16955 w 186372"/>
              <a:gd name="connsiteY4" fmla="*/ 184216 h 295967"/>
              <a:gd name="connsiteX5" fmla="*/ 36307 w 186372"/>
              <a:gd name="connsiteY5" fmla="*/ 160026 h 295967"/>
              <a:gd name="connsiteX6" fmla="*/ 60497 w 186372"/>
              <a:gd name="connsiteY6" fmla="*/ 111645 h 295967"/>
              <a:gd name="connsiteX7" fmla="*/ 186288 w 186372"/>
              <a:gd name="connsiteY7" fmla="*/ 369 h 29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372" h="295967">
                <a:moveTo>
                  <a:pt x="186288" y="369"/>
                </a:moveTo>
                <a:cubicBezTo>
                  <a:pt x="189513" y="-5275"/>
                  <a:pt x="99202" y="55200"/>
                  <a:pt x="79850" y="77778"/>
                </a:cubicBezTo>
                <a:cubicBezTo>
                  <a:pt x="60498" y="100356"/>
                  <a:pt x="83076" y="99549"/>
                  <a:pt x="70174" y="135835"/>
                </a:cubicBezTo>
                <a:cubicBezTo>
                  <a:pt x="57272" y="172121"/>
                  <a:pt x="11310" y="287429"/>
                  <a:pt x="2440" y="295492"/>
                </a:cubicBezTo>
                <a:cubicBezTo>
                  <a:pt x="-6430" y="303555"/>
                  <a:pt x="11311" y="206794"/>
                  <a:pt x="16955" y="184216"/>
                </a:cubicBezTo>
                <a:cubicBezTo>
                  <a:pt x="22599" y="161638"/>
                  <a:pt x="29050" y="172121"/>
                  <a:pt x="36307" y="160026"/>
                </a:cubicBezTo>
                <a:cubicBezTo>
                  <a:pt x="43564" y="147931"/>
                  <a:pt x="41145" y="135029"/>
                  <a:pt x="60497" y="111645"/>
                </a:cubicBezTo>
                <a:cubicBezTo>
                  <a:pt x="79849" y="88261"/>
                  <a:pt x="183063" y="6013"/>
                  <a:pt x="186288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5C6CFCEA-B592-27D1-5AD1-5C51FD42CA2C}"/>
              </a:ext>
            </a:extLst>
          </p:cNvPr>
          <p:cNvSpPr/>
          <p:nvPr/>
        </p:nvSpPr>
        <p:spPr>
          <a:xfrm>
            <a:off x="4188570" y="2669394"/>
            <a:ext cx="174195" cy="653089"/>
          </a:xfrm>
          <a:custGeom>
            <a:avLst/>
            <a:gdLst>
              <a:gd name="connsiteX0" fmla="*/ 1220 w 174195"/>
              <a:gd name="connsiteY0" fmla="*/ 1235 h 653089"/>
              <a:gd name="connsiteX1" fmla="*/ 78630 w 174195"/>
              <a:gd name="connsiteY1" fmla="*/ 359254 h 653089"/>
              <a:gd name="connsiteX2" fmla="*/ 170554 w 174195"/>
              <a:gd name="connsiteY2" fmla="*/ 649539 h 653089"/>
              <a:gd name="connsiteX3" fmla="*/ 141525 w 174195"/>
              <a:gd name="connsiteY3" fmla="*/ 489882 h 653089"/>
              <a:gd name="connsiteX4" fmla="*/ 1220 w 174195"/>
              <a:gd name="connsiteY4" fmla="*/ 1235 h 65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95" h="653089">
                <a:moveTo>
                  <a:pt x="1220" y="1235"/>
                </a:moveTo>
                <a:cubicBezTo>
                  <a:pt x="-9262" y="-20536"/>
                  <a:pt x="50408" y="251203"/>
                  <a:pt x="78630" y="359254"/>
                </a:cubicBezTo>
                <a:cubicBezTo>
                  <a:pt x="106852" y="467305"/>
                  <a:pt x="160072" y="627768"/>
                  <a:pt x="170554" y="649539"/>
                </a:cubicBezTo>
                <a:cubicBezTo>
                  <a:pt x="181036" y="671310"/>
                  <a:pt x="168135" y="589869"/>
                  <a:pt x="141525" y="489882"/>
                </a:cubicBezTo>
                <a:cubicBezTo>
                  <a:pt x="114916" y="389895"/>
                  <a:pt x="11702" y="23006"/>
                  <a:pt x="1220" y="1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57E3F0AE-2D6D-EB36-2EB7-E87F0BC76EAE}"/>
              </a:ext>
            </a:extLst>
          </p:cNvPr>
          <p:cNvSpPr/>
          <p:nvPr/>
        </p:nvSpPr>
        <p:spPr>
          <a:xfrm>
            <a:off x="5992123" y="2012303"/>
            <a:ext cx="159696" cy="1179060"/>
          </a:xfrm>
          <a:custGeom>
            <a:avLst/>
            <a:gdLst>
              <a:gd name="connsiteX0" fmla="*/ 70010 w 159696"/>
              <a:gd name="connsiteY0" fmla="*/ 345 h 1179060"/>
              <a:gd name="connsiteX1" fmla="*/ 157096 w 159696"/>
              <a:gd name="connsiteY1" fmla="*/ 571240 h 1179060"/>
              <a:gd name="connsiteX2" fmla="*/ 137744 w 159696"/>
              <a:gd name="connsiteY2" fmla="*/ 832497 h 1179060"/>
              <a:gd name="connsiteX3" fmla="*/ 147420 w 159696"/>
              <a:gd name="connsiteY3" fmla="*/ 774440 h 1179060"/>
              <a:gd name="connsiteX4" fmla="*/ 2277 w 159696"/>
              <a:gd name="connsiteY4" fmla="*/ 1176002 h 1179060"/>
              <a:gd name="connsiteX5" fmla="*/ 65172 w 159696"/>
              <a:gd name="connsiteY5" fmla="*/ 943773 h 1179060"/>
              <a:gd name="connsiteX6" fmla="*/ 152258 w 159696"/>
              <a:gd name="connsiteY6" fmla="*/ 658326 h 1179060"/>
              <a:gd name="connsiteX7" fmla="*/ 70010 w 159696"/>
              <a:gd name="connsiteY7" fmla="*/ 345 h 117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696" h="1179060">
                <a:moveTo>
                  <a:pt x="70010" y="345"/>
                </a:moveTo>
                <a:cubicBezTo>
                  <a:pt x="70816" y="-14169"/>
                  <a:pt x="145807" y="432548"/>
                  <a:pt x="157096" y="571240"/>
                </a:cubicBezTo>
                <a:cubicBezTo>
                  <a:pt x="168385" y="709932"/>
                  <a:pt x="139357" y="798630"/>
                  <a:pt x="137744" y="832497"/>
                </a:cubicBezTo>
                <a:cubicBezTo>
                  <a:pt x="136131" y="866364"/>
                  <a:pt x="169998" y="717189"/>
                  <a:pt x="147420" y="774440"/>
                </a:cubicBezTo>
                <a:cubicBezTo>
                  <a:pt x="124842" y="831691"/>
                  <a:pt x="15985" y="1147780"/>
                  <a:pt x="2277" y="1176002"/>
                </a:cubicBezTo>
                <a:cubicBezTo>
                  <a:pt x="-11431" y="1204224"/>
                  <a:pt x="40175" y="1030052"/>
                  <a:pt x="65172" y="943773"/>
                </a:cubicBezTo>
                <a:cubicBezTo>
                  <a:pt x="90169" y="857494"/>
                  <a:pt x="152258" y="810726"/>
                  <a:pt x="152258" y="658326"/>
                </a:cubicBezTo>
                <a:cubicBezTo>
                  <a:pt x="152258" y="505926"/>
                  <a:pt x="69204" y="14859"/>
                  <a:pt x="70010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F209BE46-F61A-C693-0785-DFA464966924}"/>
              </a:ext>
            </a:extLst>
          </p:cNvPr>
          <p:cNvSpPr/>
          <p:nvPr/>
        </p:nvSpPr>
        <p:spPr>
          <a:xfrm>
            <a:off x="4282904" y="1005298"/>
            <a:ext cx="1151468" cy="1162958"/>
          </a:xfrm>
          <a:custGeom>
            <a:avLst/>
            <a:gdLst>
              <a:gd name="connsiteX0" fmla="*/ 1148078 w 1151468"/>
              <a:gd name="connsiteY0" fmla="*/ 265857 h 1162958"/>
              <a:gd name="connsiteX1" fmla="*/ 510769 w 1151468"/>
              <a:gd name="connsiteY1" fmla="*/ 387084 h 1162958"/>
              <a:gd name="connsiteX2" fmla="*/ 677023 w 1151468"/>
              <a:gd name="connsiteY2" fmla="*/ 525629 h 1162958"/>
              <a:gd name="connsiteX3" fmla="*/ 631996 w 1151468"/>
              <a:gd name="connsiteY3" fmla="*/ 691884 h 1162958"/>
              <a:gd name="connsiteX4" fmla="*/ 794787 w 1151468"/>
              <a:gd name="connsiteY4" fmla="*/ 865066 h 1162958"/>
              <a:gd name="connsiteX5" fmla="*/ 583505 w 1151468"/>
              <a:gd name="connsiteY5" fmla="*/ 871993 h 1162958"/>
              <a:gd name="connsiteX6" fmla="*/ 753223 w 1151468"/>
              <a:gd name="connsiteY6" fmla="*/ 896238 h 1162958"/>
              <a:gd name="connsiteX7" fmla="*/ 254460 w 1151468"/>
              <a:gd name="connsiteY7" fmla="*/ 892775 h 1162958"/>
              <a:gd name="connsiteX8" fmla="*/ 122841 w 1151468"/>
              <a:gd name="connsiteY8" fmla="*/ 1107520 h 1162958"/>
              <a:gd name="connsiteX9" fmla="*/ 91669 w 1151468"/>
              <a:gd name="connsiteY9" fmla="*/ 1038247 h 1162958"/>
              <a:gd name="connsiteX10" fmla="*/ 105523 w 1151468"/>
              <a:gd name="connsiteY10" fmla="*/ 1162938 h 1162958"/>
              <a:gd name="connsiteX11" fmla="*/ 12005 w 1151468"/>
              <a:gd name="connsiteY11" fmla="*/ 1045175 h 1162958"/>
              <a:gd name="connsiteX12" fmla="*/ 8541 w 1151468"/>
              <a:gd name="connsiteY12" fmla="*/ 740375 h 1162958"/>
              <a:gd name="connsiteX13" fmla="*/ 43178 w 1151468"/>
              <a:gd name="connsiteY13" fmla="*/ 283175 h 1162958"/>
              <a:gd name="connsiteX14" fmla="*/ 25860 w 1151468"/>
              <a:gd name="connsiteY14" fmla="*/ 331666 h 1162958"/>
              <a:gd name="connsiteX15" fmla="*/ 451887 w 1151468"/>
              <a:gd name="connsiteY15" fmla="*/ 78820 h 1162958"/>
              <a:gd name="connsiteX16" fmla="*/ 372223 w 1151468"/>
              <a:gd name="connsiteY16" fmla="*/ 68429 h 1162958"/>
              <a:gd name="connsiteX17" fmla="*/ 832887 w 1151468"/>
              <a:gd name="connsiteY17" fmla="*/ 127311 h 1162958"/>
              <a:gd name="connsiteX18" fmla="*/ 767078 w 1151468"/>
              <a:gd name="connsiteY18" fmla="*/ 2620 h 1162958"/>
              <a:gd name="connsiteX19" fmla="*/ 1148078 w 1151468"/>
              <a:gd name="connsiteY19" fmla="*/ 265857 h 116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1468" h="1162958">
                <a:moveTo>
                  <a:pt x="1148078" y="265857"/>
                </a:moveTo>
                <a:cubicBezTo>
                  <a:pt x="1105360" y="329934"/>
                  <a:pt x="589278" y="343789"/>
                  <a:pt x="510769" y="387084"/>
                </a:cubicBezTo>
                <a:cubicBezTo>
                  <a:pt x="432260" y="430379"/>
                  <a:pt x="656819" y="474829"/>
                  <a:pt x="677023" y="525629"/>
                </a:cubicBezTo>
                <a:cubicBezTo>
                  <a:pt x="697227" y="576429"/>
                  <a:pt x="612369" y="635311"/>
                  <a:pt x="631996" y="691884"/>
                </a:cubicBezTo>
                <a:cubicBezTo>
                  <a:pt x="651623" y="748457"/>
                  <a:pt x="802869" y="835048"/>
                  <a:pt x="794787" y="865066"/>
                </a:cubicBezTo>
                <a:cubicBezTo>
                  <a:pt x="786705" y="895084"/>
                  <a:pt x="590432" y="866798"/>
                  <a:pt x="583505" y="871993"/>
                </a:cubicBezTo>
                <a:cubicBezTo>
                  <a:pt x="576578" y="877188"/>
                  <a:pt x="808064" y="892774"/>
                  <a:pt x="753223" y="896238"/>
                </a:cubicBezTo>
                <a:cubicBezTo>
                  <a:pt x="698382" y="899702"/>
                  <a:pt x="359524" y="857561"/>
                  <a:pt x="254460" y="892775"/>
                </a:cubicBezTo>
                <a:cubicBezTo>
                  <a:pt x="149396" y="927989"/>
                  <a:pt x="149973" y="1083275"/>
                  <a:pt x="122841" y="1107520"/>
                </a:cubicBezTo>
                <a:cubicBezTo>
                  <a:pt x="95709" y="1131765"/>
                  <a:pt x="94555" y="1029011"/>
                  <a:pt x="91669" y="1038247"/>
                </a:cubicBezTo>
                <a:cubicBezTo>
                  <a:pt x="88783" y="1047483"/>
                  <a:pt x="118800" y="1161783"/>
                  <a:pt x="105523" y="1162938"/>
                </a:cubicBezTo>
                <a:cubicBezTo>
                  <a:pt x="92246" y="1164093"/>
                  <a:pt x="28169" y="1115602"/>
                  <a:pt x="12005" y="1045175"/>
                </a:cubicBezTo>
                <a:cubicBezTo>
                  <a:pt x="-4159" y="974748"/>
                  <a:pt x="3345" y="867375"/>
                  <a:pt x="8541" y="740375"/>
                </a:cubicBezTo>
                <a:cubicBezTo>
                  <a:pt x="13736" y="613375"/>
                  <a:pt x="40292" y="351293"/>
                  <a:pt x="43178" y="283175"/>
                </a:cubicBezTo>
                <a:cubicBezTo>
                  <a:pt x="46064" y="215057"/>
                  <a:pt x="-42258" y="365725"/>
                  <a:pt x="25860" y="331666"/>
                </a:cubicBezTo>
                <a:cubicBezTo>
                  <a:pt x="93978" y="297607"/>
                  <a:pt x="394160" y="122693"/>
                  <a:pt x="451887" y="78820"/>
                </a:cubicBezTo>
                <a:cubicBezTo>
                  <a:pt x="509614" y="34947"/>
                  <a:pt x="372223" y="68429"/>
                  <a:pt x="372223" y="68429"/>
                </a:cubicBezTo>
                <a:cubicBezTo>
                  <a:pt x="435723" y="76511"/>
                  <a:pt x="767078" y="138279"/>
                  <a:pt x="832887" y="127311"/>
                </a:cubicBezTo>
                <a:cubicBezTo>
                  <a:pt x="898696" y="116343"/>
                  <a:pt x="717433" y="-20471"/>
                  <a:pt x="767078" y="2620"/>
                </a:cubicBezTo>
                <a:cubicBezTo>
                  <a:pt x="816723" y="25711"/>
                  <a:pt x="1190796" y="201780"/>
                  <a:pt x="1148078" y="26585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839D11F5-5C91-5BCA-B6FF-0ACC39EB09E2}"/>
              </a:ext>
            </a:extLst>
          </p:cNvPr>
          <p:cNvSpPr/>
          <p:nvPr/>
        </p:nvSpPr>
        <p:spPr>
          <a:xfrm>
            <a:off x="4978400" y="3246187"/>
            <a:ext cx="426061" cy="58274"/>
          </a:xfrm>
          <a:custGeom>
            <a:avLst/>
            <a:gdLst>
              <a:gd name="connsiteX0" fmla="*/ 0 w 426061"/>
              <a:gd name="connsiteY0" fmla="*/ 43718 h 58274"/>
              <a:gd name="connsiteX1" fmla="*/ 251581 w 426061"/>
              <a:gd name="connsiteY1" fmla="*/ 175 h 58274"/>
              <a:gd name="connsiteX2" fmla="*/ 241905 w 426061"/>
              <a:gd name="connsiteY2" fmla="*/ 58232 h 58274"/>
              <a:gd name="connsiteX3" fmla="*/ 299962 w 426061"/>
              <a:gd name="connsiteY3" fmla="*/ 9851 h 58274"/>
              <a:gd name="connsiteX4" fmla="*/ 372533 w 426061"/>
              <a:gd name="connsiteY4" fmla="*/ 24365 h 58274"/>
              <a:gd name="connsiteX5" fmla="*/ 425752 w 426061"/>
              <a:gd name="connsiteY5" fmla="*/ 175 h 58274"/>
              <a:gd name="connsiteX6" fmla="*/ 348343 w 426061"/>
              <a:gd name="connsiteY6" fmla="*/ 34042 h 58274"/>
              <a:gd name="connsiteX7" fmla="*/ 241905 w 426061"/>
              <a:gd name="connsiteY7" fmla="*/ 43718 h 58274"/>
              <a:gd name="connsiteX8" fmla="*/ 0 w 426061"/>
              <a:gd name="connsiteY8" fmla="*/ 43718 h 5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061" h="58274">
                <a:moveTo>
                  <a:pt x="0" y="43718"/>
                </a:moveTo>
                <a:cubicBezTo>
                  <a:pt x="105632" y="20737"/>
                  <a:pt x="211264" y="-2244"/>
                  <a:pt x="251581" y="175"/>
                </a:cubicBezTo>
                <a:cubicBezTo>
                  <a:pt x="291898" y="2594"/>
                  <a:pt x="233842" y="56619"/>
                  <a:pt x="241905" y="58232"/>
                </a:cubicBezTo>
                <a:cubicBezTo>
                  <a:pt x="249968" y="59845"/>
                  <a:pt x="278191" y="15495"/>
                  <a:pt x="299962" y="9851"/>
                </a:cubicBezTo>
                <a:cubicBezTo>
                  <a:pt x="321733" y="4207"/>
                  <a:pt x="351568" y="25978"/>
                  <a:pt x="372533" y="24365"/>
                </a:cubicBezTo>
                <a:cubicBezTo>
                  <a:pt x="393498" y="22752"/>
                  <a:pt x="429784" y="-1438"/>
                  <a:pt x="425752" y="175"/>
                </a:cubicBezTo>
                <a:cubicBezTo>
                  <a:pt x="421720" y="1788"/>
                  <a:pt x="378984" y="26785"/>
                  <a:pt x="348343" y="34042"/>
                </a:cubicBezTo>
                <a:cubicBezTo>
                  <a:pt x="317702" y="41299"/>
                  <a:pt x="241905" y="43718"/>
                  <a:pt x="241905" y="43718"/>
                </a:cubicBezTo>
                <a:lnTo>
                  <a:pt x="0" y="437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C0D178F8-8E57-F863-E14D-D473A9F82748}"/>
              </a:ext>
            </a:extLst>
          </p:cNvPr>
          <p:cNvSpPr/>
          <p:nvPr/>
        </p:nvSpPr>
        <p:spPr>
          <a:xfrm>
            <a:off x="4944533" y="1306286"/>
            <a:ext cx="827333" cy="135768"/>
          </a:xfrm>
          <a:custGeom>
            <a:avLst/>
            <a:gdLst>
              <a:gd name="connsiteX0" fmla="*/ 0 w 827333"/>
              <a:gd name="connsiteY0" fmla="*/ 19352 h 135768"/>
              <a:gd name="connsiteX1" fmla="*/ 619277 w 827333"/>
              <a:gd name="connsiteY1" fmla="*/ 24190 h 135768"/>
              <a:gd name="connsiteX2" fmla="*/ 566057 w 827333"/>
              <a:gd name="connsiteY2" fmla="*/ 33866 h 135768"/>
              <a:gd name="connsiteX3" fmla="*/ 677334 w 827333"/>
              <a:gd name="connsiteY3" fmla="*/ 9676 h 135768"/>
              <a:gd name="connsiteX4" fmla="*/ 827315 w 827333"/>
              <a:gd name="connsiteY4" fmla="*/ 135466 h 135768"/>
              <a:gd name="connsiteX5" fmla="*/ 687010 w 827333"/>
              <a:gd name="connsiteY5" fmla="*/ 43543 h 135768"/>
              <a:gd name="connsiteX6" fmla="*/ 614438 w 827333"/>
              <a:gd name="connsiteY6" fmla="*/ 0 h 135768"/>
              <a:gd name="connsiteX7" fmla="*/ 0 w 827333"/>
              <a:gd name="connsiteY7" fmla="*/ 19352 h 1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333" h="135768">
                <a:moveTo>
                  <a:pt x="0" y="19352"/>
                </a:moveTo>
                <a:cubicBezTo>
                  <a:pt x="806" y="23384"/>
                  <a:pt x="524934" y="21771"/>
                  <a:pt x="619277" y="24190"/>
                </a:cubicBezTo>
                <a:cubicBezTo>
                  <a:pt x="713620" y="26609"/>
                  <a:pt x="556381" y="36285"/>
                  <a:pt x="566057" y="33866"/>
                </a:cubicBezTo>
                <a:cubicBezTo>
                  <a:pt x="575733" y="31447"/>
                  <a:pt x="633791" y="-7257"/>
                  <a:pt x="677334" y="9676"/>
                </a:cubicBezTo>
                <a:cubicBezTo>
                  <a:pt x="720877" y="26609"/>
                  <a:pt x="825702" y="129822"/>
                  <a:pt x="827315" y="135466"/>
                </a:cubicBezTo>
                <a:cubicBezTo>
                  <a:pt x="828928" y="141111"/>
                  <a:pt x="722490" y="66121"/>
                  <a:pt x="687010" y="43543"/>
                </a:cubicBezTo>
                <a:cubicBezTo>
                  <a:pt x="651531" y="20965"/>
                  <a:pt x="728133" y="3225"/>
                  <a:pt x="614438" y="0"/>
                </a:cubicBezTo>
                <a:lnTo>
                  <a:pt x="0" y="193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B887D2B0-D3FF-DADD-E8A2-2B74DE2A66DE}"/>
              </a:ext>
            </a:extLst>
          </p:cNvPr>
          <p:cNvSpPr/>
          <p:nvPr/>
        </p:nvSpPr>
        <p:spPr>
          <a:xfrm>
            <a:off x="4512378" y="1446554"/>
            <a:ext cx="297141" cy="359252"/>
          </a:xfrm>
          <a:custGeom>
            <a:avLst/>
            <a:gdLst>
              <a:gd name="connsiteX0" fmla="*/ 296689 w 297141"/>
              <a:gd name="connsiteY0" fmla="*/ 36 h 359252"/>
              <a:gd name="connsiteX1" fmla="*/ 262822 w 297141"/>
              <a:gd name="connsiteY1" fmla="*/ 154856 h 359252"/>
              <a:gd name="connsiteX2" fmla="*/ 277336 w 297141"/>
              <a:gd name="connsiteY2" fmla="*/ 222589 h 359252"/>
              <a:gd name="connsiteX3" fmla="*/ 185412 w 297141"/>
              <a:gd name="connsiteY3" fmla="*/ 251617 h 359252"/>
              <a:gd name="connsiteX4" fmla="*/ 1565 w 297141"/>
              <a:gd name="connsiteY4" fmla="*/ 358056 h 359252"/>
              <a:gd name="connsiteX5" fmla="*/ 103165 w 297141"/>
              <a:gd name="connsiteY5" fmla="*/ 304836 h 359252"/>
              <a:gd name="connsiteX6" fmla="*/ 214441 w 297141"/>
              <a:gd name="connsiteY6" fmla="*/ 241941 h 359252"/>
              <a:gd name="connsiteX7" fmla="*/ 238632 w 297141"/>
              <a:gd name="connsiteY7" fmla="*/ 212913 h 359252"/>
              <a:gd name="connsiteX8" fmla="*/ 233793 w 297141"/>
              <a:gd name="connsiteY8" fmla="*/ 169370 h 359252"/>
              <a:gd name="connsiteX9" fmla="*/ 296689 w 297141"/>
              <a:gd name="connsiteY9" fmla="*/ 36 h 35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7141" h="359252">
                <a:moveTo>
                  <a:pt x="296689" y="36"/>
                </a:moveTo>
                <a:cubicBezTo>
                  <a:pt x="301527" y="-2383"/>
                  <a:pt x="266047" y="117764"/>
                  <a:pt x="262822" y="154856"/>
                </a:cubicBezTo>
                <a:cubicBezTo>
                  <a:pt x="259596" y="191948"/>
                  <a:pt x="290238" y="206462"/>
                  <a:pt x="277336" y="222589"/>
                </a:cubicBezTo>
                <a:cubicBezTo>
                  <a:pt x="264434" y="238716"/>
                  <a:pt x="231374" y="229039"/>
                  <a:pt x="185412" y="251617"/>
                </a:cubicBezTo>
                <a:cubicBezTo>
                  <a:pt x="139450" y="274195"/>
                  <a:pt x="15273" y="349186"/>
                  <a:pt x="1565" y="358056"/>
                </a:cubicBezTo>
                <a:cubicBezTo>
                  <a:pt x="-12143" y="366926"/>
                  <a:pt x="67686" y="324188"/>
                  <a:pt x="103165" y="304836"/>
                </a:cubicBezTo>
                <a:cubicBezTo>
                  <a:pt x="138644" y="285484"/>
                  <a:pt x="214441" y="241941"/>
                  <a:pt x="214441" y="241941"/>
                </a:cubicBezTo>
                <a:cubicBezTo>
                  <a:pt x="237019" y="226621"/>
                  <a:pt x="235407" y="225008"/>
                  <a:pt x="238632" y="212913"/>
                </a:cubicBezTo>
                <a:cubicBezTo>
                  <a:pt x="241857" y="200818"/>
                  <a:pt x="225730" y="197592"/>
                  <a:pt x="233793" y="169370"/>
                </a:cubicBezTo>
                <a:cubicBezTo>
                  <a:pt x="241856" y="141148"/>
                  <a:pt x="291851" y="2455"/>
                  <a:pt x="296689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CE04D7D6-AB9F-CC99-EA83-F531BBB805A0}"/>
              </a:ext>
            </a:extLst>
          </p:cNvPr>
          <p:cNvSpPr/>
          <p:nvPr/>
        </p:nvSpPr>
        <p:spPr>
          <a:xfrm>
            <a:off x="5297472" y="1578742"/>
            <a:ext cx="82966" cy="353057"/>
          </a:xfrm>
          <a:custGeom>
            <a:avLst/>
            <a:gdLst>
              <a:gd name="connsiteX0" fmla="*/ 242 w 82966"/>
              <a:gd name="connsiteY0" fmla="*/ 3315 h 353057"/>
              <a:gd name="connsiteX1" fmla="*/ 58299 w 82966"/>
              <a:gd name="connsiteY1" fmla="*/ 182325 h 353057"/>
              <a:gd name="connsiteX2" fmla="*/ 82490 w 82966"/>
              <a:gd name="connsiteY2" fmla="*/ 351658 h 353057"/>
              <a:gd name="connsiteX3" fmla="*/ 38947 w 82966"/>
              <a:gd name="connsiteY3" fmla="*/ 85563 h 353057"/>
              <a:gd name="connsiteX4" fmla="*/ 242 w 82966"/>
              <a:gd name="connsiteY4" fmla="*/ 3315 h 35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66" h="353057">
                <a:moveTo>
                  <a:pt x="242" y="3315"/>
                </a:moveTo>
                <a:cubicBezTo>
                  <a:pt x="3467" y="19442"/>
                  <a:pt x="44591" y="124268"/>
                  <a:pt x="58299" y="182325"/>
                </a:cubicBezTo>
                <a:cubicBezTo>
                  <a:pt x="72007" y="240382"/>
                  <a:pt x="85715" y="367785"/>
                  <a:pt x="82490" y="351658"/>
                </a:cubicBezTo>
                <a:cubicBezTo>
                  <a:pt x="79265" y="335531"/>
                  <a:pt x="51042" y="138782"/>
                  <a:pt x="38947" y="85563"/>
                </a:cubicBezTo>
                <a:cubicBezTo>
                  <a:pt x="26852" y="32344"/>
                  <a:pt x="-2983" y="-12812"/>
                  <a:pt x="242" y="3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DA32B21A-1C2A-913D-8279-50696CD9AD28}"/>
              </a:ext>
            </a:extLst>
          </p:cNvPr>
          <p:cNvSpPr/>
          <p:nvPr/>
        </p:nvSpPr>
        <p:spPr>
          <a:xfrm>
            <a:off x="5781524" y="2254552"/>
            <a:ext cx="233252" cy="96988"/>
          </a:xfrm>
          <a:custGeom>
            <a:avLst/>
            <a:gdLst>
              <a:gd name="connsiteX0" fmla="*/ 0 w 233252"/>
              <a:gd name="connsiteY0" fmla="*/ 0 h 96988"/>
              <a:gd name="connsiteX1" fmla="*/ 106438 w 233252"/>
              <a:gd name="connsiteY1" fmla="*/ 48381 h 96988"/>
              <a:gd name="connsiteX2" fmla="*/ 232228 w 233252"/>
              <a:gd name="connsiteY2" fmla="*/ 96762 h 96988"/>
              <a:gd name="connsiteX3" fmla="*/ 169333 w 233252"/>
              <a:gd name="connsiteY3" fmla="*/ 67734 h 96988"/>
              <a:gd name="connsiteX4" fmla="*/ 0 w 233252"/>
              <a:gd name="connsiteY4" fmla="*/ 0 h 9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252" h="96988">
                <a:moveTo>
                  <a:pt x="0" y="0"/>
                </a:moveTo>
                <a:cubicBezTo>
                  <a:pt x="33866" y="16127"/>
                  <a:pt x="67733" y="32254"/>
                  <a:pt x="106438" y="48381"/>
                </a:cubicBezTo>
                <a:cubicBezTo>
                  <a:pt x="145143" y="64508"/>
                  <a:pt x="221746" y="93537"/>
                  <a:pt x="232228" y="96762"/>
                </a:cubicBezTo>
                <a:cubicBezTo>
                  <a:pt x="242710" y="99987"/>
                  <a:pt x="169333" y="67734"/>
                  <a:pt x="169333" y="67734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258EE7D2-106E-55A9-1D51-8D93BF4A64D0}"/>
              </a:ext>
            </a:extLst>
          </p:cNvPr>
          <p:cNvSpPr/>
          <p:nvPr/>
        </p:nvSpPr>
        <p:spPr>
          <a:xfrm>
            <a:off x="4581571" y="2099733"/>
            <a:ext cx="247122" cy="53329"/>
          </a:xfrm>
          <a:custGeom>
            <a:avLst/>
            <a:gdLst>
              <a:gd name="connsiteX0" fmla="*/ 105 w 247122"/>
              <a:gd name="connsiteY0" fmla="*/ 53219 h 53329"/>
              <a:gd name="connsiteX1" fmla="*/ 150086 w 247122"/>
              <a:gd name="connsiteY1" fmla="*/ 14515 h 53329"/>
              <a:gd name="connsiteX2" fmla="*/ 246848 w 247122"/>
              <a:gd name="connsiteY2" fmla="*/ 33867 h 53329"/>
              <a:gd name="connsiteX3" fmla="*/ 174277 w 247122"/>
              <a:gd name="connsiteY3" fmla="*/ 0 h 53329"/>
              <a:gd name="connsiteX4" fmla="*/ 105 w 247122"/>
              <a:gd name="connsiteY4" fmla="*/ 53219 h 5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22" h="53329">
                <a:moveTo>
                  <a:pt x="105" y="53219"/>
                </a:moveTo>
                <a:cubicBezTo>
                  <a:pt x="-3927" y="55638"/>
                  <a:pt x="108962" y="17740"/>
                  <a:pt x="150086" y="14515"/>
                </a:cubicBezTo>
                <a:cubicBezTo>
                  <a:pt x="191210" y="11290"/>
                  <a:pt x="242816" y="36286"/>
                  <a:pt x="246848" y="33867"/>
                </a:cubicBezTo>
                <a:cubicBezTo>
                  <a:pt x="250880" y="31448"/>
                  <a:pt x="209756" y="0"/>
                  <a:pt x="174277" y="0"/>
                </a:cubicBezTo>
                <a:cubicBezTo>
                  <a:pt x="138798" y="0"/>
                  <a:pt x="4137" y="50800"/>
                  <a:pt x="105" y="53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BE93477F-693F-F701-33EB-680AFDE2CD68}"/>
              </a:ext>
            </a:extLst>
          </p:cNvPr>
          <p:cNvSpPr/>
          <p:nvPr/>
        </p:nvSpPr>
        <p:spPr>
          <a:xfrm>
            <a:off x="4717143" y="3425368"/>
            <a:ext cx="595111" cy="158390"/>
          </a:xfrm>
          <a:custGeom>
            <a:avLst/>
            <a:gdLst>
              <a:gd name="connsiteX0" fmla="*/ 0 w 595111"/>
              <a:gd name="connsiteY0" fmla="*/ 3 h 158390"/>
              <a:gd name="connsiteX1" fmla="*/ 203200 w 595111"/>
              <a:gd name="connsiteY1" fmla="*/ 154822 h 158390"/>
              <a:gd name="connsiteX2" fmla="*/ 179009 w 595111"/>
              <a:gd name="connsiteY2" fmla="*/ 111280 h 158390"/>
              <a:gd name="connsiteX3" fmla="*/ 358019 w 595111"/>
              <a:gd name="connsiteY3" fmla="*/ 140308 h 158390"/>
              <a:gd name="connsiteX4" fmla="*/ 595086 w 595111"/>
              <a:gd name="connsiteY4" fmla="*/ 111280 h 158390"/>
              <a:gd name="connsiteX5" fmla="*/ 343505 w 595111"/>
              <a:gd name="connsiteY5" fmla="*/ 125794 h 158390"/>
              <a:gd name="connsiteX6" fmla="*/ 203200 w 595111"/>
              <a:gd name="connsiteY6" fmla="*/ 149984 h 158390"/>
              <a:gd name="connsiteX7" fmla="*/ 0 w 595111"/>
              <a:gd name="connsiteY7" fmla="*/ 3 h 15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111" h="158390">
                <a:moveTo>
                  <a:pt x="0" y="3"/>
                </a:moveTo>
                <a:cubicBezTo>
                  <a:pt x="0" y="809"/>
                  <a:pt x="173365" y="136276"/>
                  <a:pt x="203200" y="154822"/>
                </a:cubicBezTo>
                <a:cubicBezTo>
                  <a:pt x="233035" y="173368"/>
                  <a:pt x="153206" y="113699"/>
                  <a:pt x="179009" y="111280"/>
                </a:cubicBezTo>
                <a:cubicBezTo>
                  <a:pt x="204812" y="108861"/>
                  <a:pt x="288673" y="140308"/>
                  <a:pt x="358019" y="140308"/>
                </a:cubicBezTo>
                <a:cubicBezTo>
                  <a:pt x="427365" y="140308"/>
                  <a:pt x="597505" y="113699"/>
                  <a:pt x="595086" y="111280"/>
                </a:cubicBezTo>
                <a:cubicBezTo>
                  <a:pt x="592667" y="108861"/>
                  <a:pt x="408819" y="119343"/>
                  <a:pt x="343505" y="125794"/>
                </a:cubicBezTo>
                <a:cubicBezTo>
                  <a:pt x="278191" y="132245"/>
                  <a:pt x="254806" y="166917"/>
                  <a:pt x="203200" y="149984"/>
                </a:cubicBezTo>
                <a:cubicBezTo>
                  <a:pt x="151594" y="133051"/>
                  <a:pt x="0" y="-803"/>
                  <a:pt x="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55E1F7B9-8B24-F79C-0A56-F57841EB6C9A}"/>
              </a:ext>
            </a:extLst>
          </p:cNvPr>
          <p:cNvSpPr/>
          <p:nvPr/>
        </p:nvSpPr>
        <p:spPr>
          <a:xfrm>
            <a:off x="5379949" y="2317439"/>
            <a:ext cx="111904" cy="122350"/>
          </a:xfrm>
          <a:custGeom>
            <a:avLst/>
            <a:gdLst>
              <a:gd name="connsiteX0" fmla="*/ 72584 w 111904"/>
              <a:gd name="connsiteY0" fmla="*/ 9 h 122350"/>
              <a:gd name="connsiteX1" fmla="*/ 14527 w 111904"/>
              <a:gd name="connsiteY1" fmla="*/ 72580 h 122350"/>
              <a:gd name="connsiteX2" fmla="*/ 111289 w 111904"/>
              <a:gd name="connsiteY2" fmla="*/ 120961 h 122350"/>
              <a:gd name="connsiteX3" fmla="*/ 53232 w 111904"/>
              <a:gd name="connsiteY3" fmla="*/ 106447 h 122350"/>
              <a:gd name="connsiteX4" fmla="*/ 13 w 111904"/>
              <a:gd name="connsiteY4" fmla="*/ 77418 h 122350"/>
              <a:gd name="connsiteX5" fmla="*/ 72584 w 111904"/>
              <a:gd name="connsiteY5" fmla="*/ 9 h 1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04" h="122350">
                <a:moveTo>
                  <a:pt x="72584" y="9"/>
                </a:moveTo>
                <a:cubicBezTo>
                  <a:pt x="75003" y="-797"/>
                  <a:pt x="8076" y="52421"/>
                  <a:pt x="14527" y="72580"/>
                </a:cubicBezTo>
                <a:cubicBezTo>
                  <a:pt x="20978" y="92739"/>
                  <a:pt x="104838" y="115317"/>
                  <a:pt x="111289" y="120961"/>
                </a:cubicBezTo>
                <a:cubicBezTo>
                  <a:pt x="117740" y="126605"/>
                  <a:pt x="71778" y="113704"/>
                  <a:pt x="53232" y="106447"/>
                </a:cubicBezTo>
                <a:cubicBezTo>
                  <a:pt x="34686" y="99190"/>
                  <a:pt x="-793" y="91126"/>
                  <a:pt x="13" y="77418"/>
                </a:cubicBezTo>
                <a:cubicBezTo>
                  <a:pt x="819" y="63710"/>
                  <a:pt x="70165" y="815"/>
                  <a:pt x="7258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C54DE367-7151-5FEA-4E71-12EE3DB93B26}"/>
              </a:ext>
            </a:extLst>
          </p:cNvPr>
          <p:cNvSpPr/>
          <p:nvPr/>
        </p:nvSpPr>
        <p:spPr>
          <a:xfrm>
            <a:off x="5244487" y="2486705"/>
            <a:ext cx="285467" cy="218431"/>
          </a:xfrm>
          <a:custGeom>
            <a:avLst/>
            <a:gdLst>
              <a:gd name="connsiteX0" fmla="*/ 8 w 285467"/>
              <a:gd name="connsiteY0" fmla="*/ 76 h 218431"/>
              <a:gd name="connsiteX1" fmla="*/ 62903 w 285467"/>
              <a:gd name="connsiteY1" fmla="*/ 82324 h 218431"/>
              <a:gd name="connsiteX2" fmla="*/ 38713 w 285467"/>
              <a:gd name="connsiteY2" fmla="*/ 217790 h 218431"/>
              <a:gd name="connsiteX3" fmla="*/ 67742 w 285467"/>
              <a:gd name="connsiteY3" fmla="*/ 130705 h 218431"/>
              <a:gd name="connsiteX4" fmla="*/ 285456 w 285467"/>
              <a:gd name="connsiteY4" fmla="*/ 67809 h 218431"/>
              <a:gd name="connsiteX5" fmla="*/ 77418 w 285467"/>
              <a:gd name="connsiteY5" fmla="*/ 116190 h 218431"/>
              <a:gd name="connsiteX6" fmla="*/ 67742 w 285467"/>
              <a:gd name="connsiteY6" fmla="*/ 67809 h 218431"/>
              <a:gd name="connsiteX7" fmla="*/ 8 w 285467"/>
              <a:gd name="connsiteY7" fmla="*/ 76 h 21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467" h="218431">
                <a:moveTo>
                  <a:pt x="8" y="76"/>
                </a:moveTo>
                <a:cubicBezTo>
                  <a:pt x="-799" y="2495"/>
                  <a:pt x="56452" y="46038"/>
                  <a:pt x="62903" y="82324"/>
                </a:cubicBezTo>
                <a:cubicBezTo>
                  <a:pt x="69354" y="118610"/>
                  <a:pt x="37907" y="209727"/>
                  <a:pt x="38713" y="217790"/>
                </a:cubicBezTo>
                <a:cubicBezTo>
                  <a:pt x="39520" y="225854"/>
                  <a:pt x="26618" y="155702"/>
                  <a:pt x="67742" y="130705"/>
                </a:cubicBezTo>
                <a:cubicBezTo>
                  <a:pt x="108866" y="105708"/>
                  <a:pt x="283843" y="70228"/>
                  <a:pt x="285456" y="67809"/>
                </a:cubicBezTo>
                <a:cubicBezTo>
                  <a:pt x="287069" y="65390"/>
                  <a:pt x="113704" y="116190"/>
                  <a:pt x="77418" y="116190"/>
                </a:cubicBezTo>
                <a:cubicBezTo>
                  <a:pt x="41132" y="116190"/>
                  <a:pt x="74193" y="82323"/>
                  <a:pt x="67742" y="67809"/>
                </a:cubicBezTo>
                <a:cubicBezTo>
                  <a:pt x="61291" y="53295"/>
                  <a:pt x="815" y="-2343"/>
                  <a:pt x="8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02468D58-4770-BB94-066B-BBC0C9567BE9}"/>
              </a:ext>
            </a:extLst>
          </p:cNvPr>
          <p:cNvSpPr/>
          <p:nvPr/>
        </p:nvSpPr>
        <p:spPr>
          <a:xfrm>
            <a:off x="5291808" y="2210684"/>
            <a:ext cx="483701" cy="532055"/>
          </a:xfrm>
          <a:custGeom>
            <a:avLst/>
            <a:gdLst>
              <a:gd name="connsiteX0" fmla="*/ 92992 w 483701"/>
              <a:gd name="connsiteY0" fmla="*/ 326 h 532055"/>
              <a:gd name="connsiteX1" fmla="*/ 73640 w 483701"/>
              <a:gd name="connsiteY1" fmla="*/ 232554 h 532055"/>
              <a:gd name="connsiteX2" fmla="*/ 155887 w 483701"/>
              <a:gd name="connsiteY2" fmla="*/ 305126 h 532055"/>
              <a:gd name="connsiteX3" fmla="*/ 15582 w 483701"/>
              <a:gd name="connsiteY3" fmla="*/ 295449 h 532055"/>
              <a:gd name="connsiteX4" fmla="*/ 480040 w 483701"/>
              <a:gd name="connsiteY4" fmla="*/ 300287 h 532055"/>
              <a:gd name="connsiteX5" fmla="*/ 238135 w 483701"/>
              <a:gd name="connsiteY5" fmla="*/ 319640 h 532055"/>
              <a:gd name="connsiteX6" fmla="*/ 344573 w 483701"/>
              <a:gd name="connsiteY6" fmla="*/ 358345 h 532055"/>
              <a:gd name="connsiteX7" fmla="*/ 59125 w 483701"/>
              <a:gd name="connsiteY7" fmla="*/ 397049 h 532055"/>
              <a:gd name="connsiteX8" fmla="*/ 117182 w 483701"/>
              <a:gd name="connsiteY8" fmla="*/ 527678 h 532055"/>
              <a:gd name="connsiteX9" fmla="*/ 20421 w 483701"/>
              <a:gd name="connsiteY9" fmla="*/ 484135 h 532055"/>
              <a:gd name="connsiteX10" fmla="*/ 44611 w 483701"/>
              <a:gd name="connsiteY10" fmla="*/ 319640 h 532055"/>
              <a:gd name="connsiteX11" fmla="*/ 1068 w 483701"/>
              <a:gd name="connsiteY11" fmla="*/ 184173 h 532055"/>
              <a:gd name="connsiteX12" fmla="*/ 92992 w 483701"/>
              <a:gd name="connsiteY12" fmla="*/ 326 h 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3701" h="532055">
                <a:moveTo>
                  <a:pt x="92992" y="326"/>
                </a:moveTo>
                <a:cubicBezTo>
                  <a:pt x="105087" y="8389"/>
                  <a:pt x="63157" y="181754"/>
                  <a:pt x="73640" y="232554"/>
                </a:cubicBezTo>
                <a:cubicBezTo>
                  <a:pt x="84122" y="283354"/>
                  <a:pt x="165563" y="294644"/>
                  <a:pt x="155887" y="305126"/>
                </a:cubicBezTo>
                <a:cubicBezTo>
                  <a:pt x="146211" y="315609"/>
                  <a:pt x="15582" y="295449"/>
                  <a:pt x="15582" y="295449"/>
                </a:cubicBezTo>
                <a:lnTo>
                  <a:pt x="480040" y="300287"/>
                </a:lnTo>
                <a:cubicBezTo>
                  <a:pt x="517132" y="304319"/>
                  <a:pt x="260713" y="309964"/>
                  <a:pt x="238135" y="319640"/>
                </a:cubicBezTo>
                <a:cubicBezTo>
                  <a:pt x="215557" y="329316"/>
                  <a:pt x="374408" y="345444"/>
                  <a:pt x="344573" y="358345"/>
                </a:cubicBezTo>
                <a:cubicBezTo>
                  <a:pt x="314738" y="371247"/>
                  <a:pt x="97023" y="368827"/>
                  <a:pt x="59125" y="397049"/>
                </a:cubicBezTo>
                <a:cubicBezTo>
                  <a:pt x="21227" y="425271"/>
                  <a:pt x="123633" y="513164"/>
                  <a:pt x="117182" y="527678"/>
                </a:cubicBezTo>
                <a:cubicBezTo>
                  <a:pt x="110731" y="542192"/>
                  <a:pt x="32516" y="518808"/>
                  <a:pt x="20421" y="484135"/>
                </a:cubicBezTo>
                <a:cubicBezTo>
                  <a:pt x="8326" y="449462"/>
                  <a:pt x="47836" y="369634"/>
                  <a:pt x="44611" y="319640"/>
                </a:cubicBezTo>
                <a:cubicBezTo>
                  <a:pt x="41386" y="269646"/>
                  <a:pt x="-7802" y="232554"/>
                  <a:pt x="1068" y="184173"/>
                </a:cubicBezTo>
                <a:cubicBezTo>
                  <a:pt x="9938" y="135792"/>
                  <a:pt x="80897" y="-7737"/>
                  <a:pt x="92992" y="32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F347E82A-135F-8484-7717-AF4777491811}"/>
              </a:ext>
            </a:extLst>
          </p:cNvPr>
          <p:cNvSpPr/>
          <p:nvPr/>
        </p:nvSpPr>
        <p:spPr>
          <a:xfrm>
            <a:off x="4409672" y="2965659"/>
            <a:ext cx="56273" cy="200486"/>
          </a:xfrm>
          <a:custGeom>
            <a:avLst/>
            <a:gdLst>
              <a:gd name="connsiteX0" fmla="*/ 55890 w 56273"/>
              <a:gd name="connsiteY0" fmla="*/ 93 h 200486"/>
              <a:gd name="connsiteX1" fmla="*/ 26861 w 56273"/>
              <a:gd name="connsiteY1" fmla="*/ 111370 h 200486"/>
              <a:gd name="connsiteX2" fmla="*/ 31699 w 56273"/>
              <a:gd name="connsiteY2" fmla="*/ 198455 h 200486"/>
              <a:gd name="connsiteX3" fmla="*/ 17185 w 56273"/>
              <a:gd name="connsiteY3" fmla="*/ 169427 h 200486"/>
              <a:gd name="connsiteX4" fmla="*/ 2671 w 56273"/>
              <a:gd name="connsiteY4" fmla="*/ 130722 h 200486"/>
              <a:gd name="connsiteX5" fmla="*/ 55890 w 56273"/>
              <a:gd name="connsiteY5" fmla="*/ 93 h 20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73" h="200486">
                <a:moveTo>
                  <a:pt x="55890" y="93"/>
                </a:moveTo>
                <a:cubicBezTo>
                  <a:pt x="59922" y="-3132"/>
                  <a:pt x="30893" y="78310"/>
                  <a:pt x="26861" y="111370"/>
                </a:cubicBezTo>
                <a:cubicBezTo>
                  <a:pt x="22829" y="144430"/>
                  <a:pt x="31699" y="198455"/>
                  <a:pt x="31699" y="198455"/>
                </a:cubicBezTo>
                <a:cubicBezTo>
                  <a:pt x="30086" y="208131"/>
                  <a:pt x="22023" y="180716"/>
                  <a:pt x="17185" y="169427"/>
                </a:cubicBezTo>
                <a:cubicBezTo>
                  <a:pt x="12347" y="158138"/>
                  <a:pt x="-7005" y="158138"/>
                  <a:pt x="2671" y="130722"/>
                </a:cubicBezTo>
                <a:cubicBezTo>
                  <a:pt x="12347" y="103306"/>
                  <a:pt x="51858" y="3318"/>
                  <a:pt x="55890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D3475CA4-91E0-58E3-88DE-BFD84A322D3A}"/>
              </a:ext>
            </a:extLst>
          </p:cNvPr>
          <p:cNvSpPr/>
          <p:nvPr/>
        </p:nvSpPr>
        <p:spPr>
          <a:xfrm>
            <a:off x="4720898" y="3109657"/>
            <a:ext cx="316743" cy="185185"/>
          </a:xfrm>
          <a:custGeom>
            <a:avLst/>
            <a:gdLst>
              <a:gd name="connsiteX0" fmla="*/ 305883 w 316743"/>
              <a:gd name="connsiteY0" fmla="*/ 10914 h 185185"/>
              <a:gd name="connsiteX1" fmla="*/ 63978 w 316743"/>
              <a:gd name="connsiteY1" fmla="*/ 73810 h 185185"/>
              <a:gd name="connsiteX2" fmla="*/ 1083 w 316743"/>
              <a:gd name="connsiteY2" fmla="*/ 185086 h 185185"/>
              <a:gd name="connsiteX3" fmla="*/ 25273 w 316743"/>
              <a:gd name="connsiteY3" fmla="*/ 93162 h 185185"/>
              <a:gd name="connsiteX4" fmla="*/ 39788 w 316743"/>
              <a:gd name="connsiteY4" fmla="*/ 68972 h 185185"/>
              <a:gd name="connsiteX5" fmla="*/ 252664 w 316743"/>
              <a:gd name="connsiteY5" fmla="*/ 6076 h 185185"/>
              <a:gd name="connsiteX6" fmla="*/ 305883 w 316743"/>
              <a:gd name="connsiteY6" fmla="*/ 10914 h 1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743" h="185185">
                <a:moveTo>
                  <a:pt x="305883" y="10914"/>
                </a:moveTo>
                <a:cubicBezTo>
                  <a:pt x="274435" y="22203"/>
                  <a:pt x="114778" y="44781"/>
                  <a:pt x="63978" y="73810"/>
                </a:cubicBezTo>
                <a:cubicBezTo>
                  <a:pt x="13178" y="102839"/>
                  <a:pt x="7534" y="181861"/>
                  <a:pt x="1083" y="185086"/>
                </a:cubicBezTo>
                <a:cubicBezTo>
                  <a:pt x="-5368" y="188311"/>
                  <a:pt x="18822" y="112514"/>
                  <a:pt x="25273" y="93162"/>
                </a:cubicBezTo>
                <a:cubicBezTo>
                  <a:pt x="31724" y="73810"/>
                  <a:pt x="1890" y="83486"/>
                  <a:pt x="39788" y="68972"/>
                </a:cubicBezTo>
                <a:cubicBezTo>
                  <a:pt x="77686" y="54458"/>
                  <a:pt x="210734" y="16559"/>
                  <a:pt x="252664" y="6076"/>
                </a:cubicBezTo>
                <a:cubicBezTo>
                  <a:pt x="294594" y="-4407"/>
                  <a:pt x="337331" y="-375"/>
                  <a:pt x="305883" y="10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55923AB0-B24A-90B1-630D-D39DAF1E778D}"/>
              </a:ext>
            </a:extLst>
          </p:cNvPr>
          <p:cNvSpPr/>
          <p:nvPr/>
        </p:nvSpPr>
        <p:spPr>
          <a:xfrm>
            <a:off x="4774186" y="2741387"/>
            <a:ext cx="739471" cy="343572"/>
          </a:xfrm>
          <a:custGeom>
            <a:avLst/>
            <a:gdLst>
              <a:gd name="connsiteX0" fmla="*/ 199376 w 739471"/>
              <a:gd name="connsiteY0" fmla="*/ 1813 h 343572"/>
              <a:gd name="connsiteX1" fmla="*/ 233243 w 739471"/>
              <a:gd name="connsiteY1" fmla="*/ 122765 h 343572"/>
              <a:gd name="connsiteX2" fmla="*/ 397738 w 739471"/>
              <a:gd name="connsiteY2" fmla="*/ 127603 h 343572"/>
              <a:gd name="connsiteX3" fmla="*/ 450957 w 739471"/>
              <a:gd name="connsiteY3" fmla="*/ 190499 h 343572"/>
              <a:gd name="connsiteX4" fmla="*/ 523528 w 739471"/>
              <a:gd name="connsiteY4" fmla="*/ 108251 h 343572"/>
              <a:gd name="connsiteX5" fmla="*/ 707376 w 739471"/>
              <a:gd name="connsiteY5" fmla="*/ 103413 h 343572"/>
              <a:gd name="connsiteX6" fmla="*/ 731566 w 739471"/>
              <a:gd name="connsiteY6" fmla="*/ 122765 h 343572"/>
              <a:gd name="connsiteX7" fmla="*/ 620290 w 739471"/>
              <a:gd name="connsiteY7" fmla="*/ 209851 h 343572"/>
              <a:gd name="connsiteX8" fmla="*/ 479985 w 739471"/>
              <a:gd name="connsiteY8" fmla="*/ 340480 h 343572"/>
              <a:gd name="connsiteX9" fmla="*/ 271947 w 739471"/>
              <a:gd name="connsiteY9" fmla="*/ 296937 h 343572"/>
              <a:gd name="connsiteX10" fmla="*/ 238081 w 739471"/>
              <a:gd name="connsiteY10" fmla="*/ 234042 h 343572"/>
              <a:gd name="connsiteX11" fmla="*/ 141319 w 739471"/>
              <a:gd name="connsiteY11" fmla="*/ 205013 h 343572"/>
              <a:gd name="connsiteX12" fmla="*/ 1014 w 739471"/>
              <a:gd name="connsiteY12" fmla="*/ 229203 h 343572"/>
              <a:gd name="connsiteX13" fmla="*/ 199376 w 739471"/>
              <a:gd name="connsiteY13" fmla="*/ 1813 h 34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9471" h="343572">
                <a:moveTo>
                  <a:pt x="199376" y="1813"/>
                </a:moveTo>
                <a:cubicBezTo>
                  <a:pt x="238081" y="-15927"/>
                  <a:pt x="200183" y="101800"/>
                  <a:pt x="233243" y="122765"/>
                </a:cubicBezTo>
                <a:cubicBezTo>
                  <a:pt x="266303" y="143730"/>
                  <a:pt x="361452" y="116314"/>
                  <a:pt x="397738" y="127603"/>
                </a:cubicBezTo>
                <a:cubicBezTo>
                  <a:pt x="434024" y="138892"/>
                  <a:pt x="429992" y="193724"/>
                  <a:pt x="450957" y="190499"/>
                </a:cubicBezTo>
                <a:cubicBezTo>
                  <a:pt x="471922" y="187274"/>
                  <a:pt x="480792" y="122765"/>
                  <a:pt x="523528" y="108251"/>
                </a:cubicBezTo>
                <a:cubicBezTo>
                  <a:pt x="566265" y="93737"/>
                  <a:pt x="707376" y="103413"/>
                  <a:pt x="707376" y="103413"/>
                </a:cubicBezTo>
                <a:cubicBezTo>
                  <a:pt x="742049" y="105832"/>
                  <a:pt x="746080" y="105025"/>
                  <a:pt x="731566" y="122765"/>
                </a:cubicBezTo>
                <a:cubicBezTo>
                  <a:pt x="717052" y="140505"/>
                  <a:pt x="662220" y="173565"/>
                  <a:pt x="620290" y="209851"/>
                </a:cubicBezTo>
                <a:cubicBezTo>
                  <a:pt x="578360" y="246137"/>
                  <a:pt x="538042" y="325966"/>
                  <a:pt x="479985" y="340480"/>
                </a:cubicBezTo>
                <a:cubicBezTo>
                  <a:pt x="421928" y="354994"/>
                  <a:pt x="312264" y="314677"/>
                  <a:pt x="271947" y="296937"/>
                </a:cubicBezTo>
                <a:cubicBezTo>
                  <a:pt x="231630" y="279197"/>
                  <a:pt x="259852" y="249363"/>
                  <a:pt x="238081" y="234042"/>
                </a:cubicBezTo>
                <a:cubicBezTo>
                  <a:pt x="216310" y="218721"/>
                  <a:pt x="180830" y="205819"/>
                  <a:pt x="141319" y="205013"/>
                </a:cubicBezTo>
                <a:cubicBezTo>
                  <a:pt x="101808" y="204207"/>
                  <a:pt x="-11887" y="264682"/>
                  <a:pt x="1014" y="229203"/>
                </a:cubicBezTo>
                <a:cubicBezTo>
                  <a:pt x="13915" y="193724"/>
                  <a:pt x="160671" y="19553"/>
                  <a:pt x="199376" y="18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2D9CFFD8-1C32-DD31-3CE7-F1F9A5FF9E4E}"/>
              </a:ext>
            </a:extLst>
          </p:cNvPr>
          <p:cNvSpPr/>
          <p:nvPr/>
        </p:nvSpPr>
        <p:spPr>
          <a:xfrm>
            <a:off x="4929984" y="2897559"/>
            <a:ext cx="172534" cy="69190"/>
          </a:xfrm>
          <a:custGeom>
            <a:avLst/>
            <a:gdLst>
              <a:gd name="connsiteX0" fmla="*/ 35 w 172534"/>
              <a:gd name="connsiteY0" fmla="*/ 460 h 69190"/>
              <a:gd name="connsiteX1" fmla="*/ 159692 w 172534"/>
              <a:gd name="connsiteY1" fmla="*/ 68193 h 69190"/>
              <a:gd name="connsiteX2" fmla="*/ 145178 w 172534"/>
              <a:gd name="connsiteY2" fmla="*/ 39165 h 69190"/>
              <a:gd name="connsiteX3" fmla="*/ 35 w 172534"/>
              <a:gd name="connsiteY3" fmla="*/ 460 h 6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34" h="69190">
                <a:moveTo>
                  <a:pt x="35" y="460"/>
                </a:moveTo>
                <a:cubicBezTo>
                  <a:pt x="2454" y="5298"/>
                  <a:pt x="159692" y="68193"/>
                  <a:pt x="159692" y="68193"/>
                </a:cubicBezTo>
                <a:cubicBezTo>
                  <a:pt x="183882" y="74644"/>
                  <a:pt x="170981" y="48035"/>
                  <a:pt x="145178" y="39165"/>
                </a:cubicBezTo>
                <a:cubicBezTo>
                  <a:pt x="119375" y="30295"/>
                  <a:pt x="-2384" y="-4378"/>
                  <a:pt x="35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94A3CD7C-B809-05BE-3659-B4C6F332CC35}"/>
              </a:ext>
            </a:extLst>
          </p:cNvPr>
          <p:cNvSpPr/>
          <p:nvPr/>
        </p:nvSpPr>
        <p:spPr>
          <a:xfrm>
            <a:off x="5273481" y="2908484"/>
            <a:ext cx="154899" cy="71881"/>
          </a:xfrm>
          <a:custGeom>
            <a:avLst/>
            <a:gdLst>
              <a:gd name="connsiteX0" fmla="*/ 43 w 154899"/>
              <a:gd name="connsiteY0" fmla="*/ 71783 h 71881"/>
              <a:gd name="connsiteX1" fmla="*/ 67776 w 154899"/>
              <a:gd name="connsiteY1" fmla="*/ 4049 h 71881"/>
              <a:gd name="connsiteX2" fmla="*/ 154862 w 154899"/>
              <a:gd name="connsiteY2" fmla="*/ 8887 h 71881"/>
              <a:gd name="connsiteX3" fmla="*/ 77452 w 154899"/>
              <a:gd name="connsiteY3" fmla="*/ 18564 h 71881"/>
              <a:gd name="connsiteX4" fmla="*/ 43 w 154899"/>
              <a:gd name="connsiteY4" fmla="*/ 71783 h 7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99" h="71881">
                <a:moveTo>
                  <a:pt x="43" y="71783"/>
                </a:moveTo>
                <a:cubicBezTo>
                  <a:pt x="-1570" y="69364"/>
                  <a:pt x="41973" y="14532"/>
                  <a:pt x="67776" y="4049"/>
                </a:cubicBezTo>
                <a:cubicBezTo>
                  <a:pt x="93579" y="-6434"/>
                  <a:pt x="153249" y="6468"/>
                  <a:pt x="154862" y="8887"/>
                </a:cubicBezTo>
                <a:cubicBezTo>
                  <a:pt x="156475" y="11306"/>
                  <a:pt x="105674" y="5662"/>
                  <a:pt x="77452" y="18564"/>
                </a:cubicBezTo>
                <a:cubicBezTo>
                  <a:pt x="49230" y="31466"/>
                  <a:pt x="1656" y="74202"/>
                  <a:pt x="43" y="71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BB4C4346-E47F-5595-6005-919A4971721A}"/>
              </a:ext>
            </a:extLst>
          </p:cNvPr>
          <p:cNvSpPr/>
          <p:nvPr/>
        </p:nvSpPr>
        <p:spPr>
          <a:xfrm>
            <a:off x="5377238" y="2219436"/>
            <a:ext cx="197899" cy="162409"/>
          </a:xfrm>
          <a:custGeom>
            <a:avLst/>
            <a:gdLst>
              <a:gd name="connsiteX0" fmla="*/ 196248 w 197899"/>
              <a:gd name="connsiteY0" fmla="*/ 1250 h 162409"/>
              <a:gd name="connsiteX1" fmla="*/ 118838 w 197899"/>
              <a:gd name="connsiteY1" fmla="*/ 59307 h 162409"/>
              <a:gd name="connsiteX2" fmla="*/ 2724 w 197899"/>
              <a:gd name="connsiteY2" fmla="*/ 160907 h 162409"/>
              <a:gd name="connsiteX3" fmla="*/ 46267 w 197899"/>
              <a:gd name="connsiteY3" fmla="*/ 112526 h 162409"/>
              <a:gd name="connsiteX4" fmla="*/ 196248 w 197899"/>
              <a:gd name="connsiteY4" fmla="*/ 1250 h 16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899" h="162409">
                <a:moveTo>
                  <a:pt x="196248" y="1250"/>
                </a:moveTo>
                <a:cubicBezTo>
                  <a:pt x="208343" y="-7620"/>
                  <a:pt x="151092" y="32698"/>
                  <a:pt x="118838" y="59307"/>
                </a:cubicBezTo>
                <a:cubicBezTo>
                  <a:pt x="86584" y="85917"/>
                  <a:pt x="14819" y="152037"/>
                  <a:pt x="2724" y="160907"/>
                </a:cubicBezTo>
                <a:cubicBezTo>
                  <a:pt x="-9371" y="169777"/>
                  <a:pt x="21270" y="137523"/>
                  <a:pt x="46267" y="112526"/>
                </a:cubicBezTo>
                <a:cubicBezTo>
                  <a:pt x="71264" y="87529"/>
                  <a:pt x="184153" y="10120"/>
                  <a:pt x="196248" y="1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6A55DBC9-DAB8-E599-B666-5B055A8413E6}"/>
              </a:ext>
            </a:extLst>
          </p:cNvPr>
          <p:cNvSpPr/>
          <p:nvPr/>
        </p:nvSpPr>
        <p:spPr>
          <a:xfrm>
            <a:off x="4452359" y="2012260"/>
            <a:ext cx="212425" cy="450330"/>
          </a:xfrm>
          <a:custGeom>
            <a:avLst/>
            <a:gdLst>
              <a:gd name="connsiteX0" fmla="*/ 211565 w 212425"/>
              <a:gd name="connsiteY0" fmla="*/ 388 h 450330"/>
              <a:gd name="connsiteX1" fmla="*/ 129317 w 212425"/>
              <a:gd name="connsiteY1" fmla="*/ 227778 h 450330"/>
              <a:gd name="connsiteX2" fmla="*/ 187374 w 212425"/>
              <a:gd name="connsiteY2" fmla="*/ 387435 h 450330"/>
              <a:gd name="connsiteX3" fmla="*/ 153508 w 212425"/>
              <a:gd name="connsiteY3" fmla="*/ 300350 h 450330"/>
              <a:gd name="connsiteX4" fmla="*/ 148670 w 212425"/>
              <a:gd name="connsiteY4" fmla="*/ 450330 h 450330"/>
              <a:gd name="connsiteX5" fmla="*/ 105127 w 212425"/>
              <a:gd name="connsiteY5" fmla="*/ 300350 h 450330"/>
              <a:gd name="connsiteX6" fmla="*/ 3527 w 212425"/>
              <a:gd name="connsiteY6" fmla="*/ 58445 h 450330"/>
              <a:gd name="connsiteX7" fmla="*/ 27717 w 212425"/>
              <a:gd name="connsiteY7" fmla="*/ 280997 h 450330"/>
              <a:gd name="connsiteX8" fmla="*/ 71260 w 212425"/>
              <a:gd name="connsiteY8" fmla="*/ 43930 h 450330"/>
              <a:gd name="connsiteX9" fmla="*/ 66422 w 212425"/>
              <a:gd name="connsiteY9" fmla="*/ 169721 h 450330"/>
              <a:gd name="connsiteX10" fmla="*/ 211565 w 212425"/>
              <a:gd name="connsiteY10" fmla="*/ 388 h 45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2425" h="450330">
                <a:moveTo>
                  <a:pt x="211565" y="388"/>
                </a:moveTo>
                <a:cubicBezTo>
                  <a:pt x="222047" y="10064"/>
                  <a:pt x="133349" y="163270"/>
                  <a:pt x="129317" y="227778"/>
                </a:cubicBezTo>
                <a:cubicBezTo>
                  <a:pt x="125285" y="292286"/>
                  <a:pt x="183342" y="375340"/>
                  <a:pt x="187374" y="387435"/>
                </a:cubicBezTo>
                <a:cubicBezTo>
                  <a:pt x="191406" y="399530"/>
                  <a:pt x="159959" y="289868"/>
                  <a:pt x="153508" y="300350"/>
                </a:cubicBezTo>
                <a:cubicBezTo>
                  <a:pt x="147057" y="310832"/>
                  <a:pt x="156733" y="450330"/>
                  <a:pt x="148670" y="450330"/>
                </a:cubicBezTo>
                <a:cubicBezTo>
                  <a:pt x="140607" y="450330"/>
                  <a:pt x="129317" y="365664"/>
                  <a:pt x="105127" y="300350"/>
                </a:cubicBezTo>
                <a:cubicBezTo>
                  <a:pt x="80936" y="235036"/>
                  <a:pt x="16429" y="61670"/>
                  <a:pt x="3527" y="58445"/>
                </a:cubicBezTo>
                <a:cubicBezTo>
                  <a:pt x="-9375" y="55220"/>
                  <a:pt x="16428" y="283416"/>
                  <a:pt x="27717" y="280997"/>
                </a:cubicBezTo>
                <a:cubicBezTo>
                  <a:pt x="39006" y="278578"/>
                  <a:pt x="64809" y="62476"/>
                  <a:pt x="71260" y="43930"/>
                </a:cubicBezTo>
                <a:cubicBezTo>
                  <a:pt x="77711" y="25384"/>
                  <a:pt x="48682" y="174559"/>
                  <a:pt x="66422" y="169721"/>
                </a:cubicBezTo>
                <a:cubicBezTo>
                  <a:pt x="84162" y="164883"/>
                  <a:pt x="201083" y="-9288"/>
                  <a:pt x="211565" y="38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5179AFBC-9DF3-CEC8-DF21-2547DCBBDDF1}"/>
              </a:ext>
            </a:extLst>
          </p:cNvPr>
          <p:cNvSpPr/>
          <p:nvPr/>
        </p:nvSpPr>
        <p:spPr>
          <a:xfrm>
            <a:off x="5250668" y="2190875"/>
            <a:ext cx="370439" cy="209729"/>
          </a:xfrm>
          <a:custGeom>
            <a:avLst/>
            <a:gdLst>
              <a:gd name="connsiteX0" fmla="*/ 366361 w 370439"/>
              <a:gd name="connsiteY0" fmla="*/ 782 h 209729"/>
              <a:gd name="connsiteX1" fmla="*/ 201865 w 370439"/>
              <a:gd name="connsiteY1" fmla="*/ 121735 h 209729"/>
              <a:gd name="connsiteX2" fmla="*/ 250246 w 370439"/>
              <a:gd name="connsiteY2" fmla="*/ 203982 h 209729"/>
              <a:gd name="connsiteX3" fmla="*/ 90589 w 370439"/>
              <a:gd name="connsiteY3" fmla="*/ 184630 h 209729"/>
              <a:gd name="connsiteX4" fmla="*/ 158322 w 370439"/>
              <a:gd name="connsiteY4" fmla="*/ 39487 h 209729"/>
              <a:gd name="connsiteX5" fmla="*/ 3503 w 370439"/>
              <a:gd name="connsiteY5" fmla="*/ 68515 h 209729"/>
              <a:gd name="connsiteX6" fmla="*/ 366361 w 370439"/>
              <a:gd name="connsiteY6" fmla="*/ 782 h 20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439" h="209729">
                <a:moveTo>
                  <a:pt x="366361" y="782"/>
                </a:moveTo>
                <a:cubicBezTo>
                  <a:pt x="399421" y="9652"/>
                  <a:pt x="221217" y="87868"/>
                  <a:pt x="201865" y="121735"/>
                </a:cubicBezTo>
                <a:cubicBezTo>
                  <a:pt x="182513" y="155602"/>
                  <a:pt x="268792" y="193500"/>
                  <a:pt x="250246" y="203982"/>
                </a:cubicBezTo>
                <a:cubicBezTo>
                  <a:pt x="231700" y="214465"/>
                  <a:pt x="105910" y="212046"/>
                  <a:pt x="90589" y="184630"/>
                </a:cubicBezTo>
                <a:cubicBezTo>
                  <a:pt x="75268" y="157214"/>
                  <a:pt x="172836" y="58839"/>
                  <a:pt x="158322" y="39487"/>
                </a:cubicBezTo>
                <a:cubicBezTo>
                  <a:pt x="143808" y="20135"/>
                  <a:pt x="-26332" y="75772"/>
                  <a:pt x="3503" y="68515"/>
                </a:cubicBezTo>
                <a:cubicBezTo>
                  <a:pt x="33338" y="61258"/>
                  <a:pt x="333301" y="-8088"/>
                  <a:pt x="366361" y="78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FD033E20-F465-5A03-3B93-536DD7572626}"/>
              </a:ext>
            </a:extLst>
          </p:cNvPr>
          <p:cNvSpPr/>
          <p:nvPr/>
        </p:nvSpPr>
        <p:spPr>
          <a:xfrm>
            <a:off x="5282602" y="2191371"/>
            <a:ext cx="368943" cy="371718"/>
          </a:xfrm>
          <a:custGeom>
            <a:avLst/>
            <a:gdLst>
              <a:gd name="connsiteX0" fmla="*/ 368293 w 368943"/>
              <a:gd name="connsiteY0" fmla="*/ 286 h 371718"/>
              <a:gd name="connsiteX1" fmla="*/ 165093 w 368943"/>
              <a:gd name="connsiteY1" fmla="*/ 77696 h 371718"/>
              <a:gd name="connsiteX2" fmla="*/ 169931 w 368943"/>
              <a:gd name="connsiteY2" fmla="*/ 247029 h 371718"/>
              <a:gd name="connsiteX3" fmla="*/ 155417 w 368943"/>
              <a:gd name="connsiteY3" fmla="*/ 218000 h 371718"/>
              <a:gd name="connsiteX4" fmla="*/ 281208 w 368943"/>
              <a:gd name="connsiteY4" fmla="*/ 276058 h 371718"/>
              <a:gd name="connsiteX5" fmla="*/ 116712 w 368943"/>
              <a:gd name="connsiteY5" fmla="*/ 300248 h 371718"/>
              <a:gd name="connsiteX6" fmla="*/ 131227 w 368943"/>
              <a:gd name="connsiteY6" fmla="*/ 367981 h 371718"/>
              <a:gd name="connsiteX7" fmla="*/ 598 w 368943"/>
              <a:gd name="connsiteY7" fmla="*/ 174458 h 371718"/>
              <a:gd name="connsiteX8" fmla="*/ 82846 w 368943"/>
              <a:gd name="connsiteY8" fmla="*/ 101886 h 371718"/>
              <a:gd name="connsiteX9" fmla="*/ 87684 w 368943"/>
              <a:gd name="connsiteY9" fmla="*/ 53505 h 371718"/>
              <a:gd name="connsiteX10" fmla="*/ 368293 w 368943"/>
              <a:gd name="connsiteY10" fmla="*/ 286 h 37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943" h="371718">
                <a:moveTo>
                  <a:pt x="368293" y="286"/>
                </a:moveTo>
                <a:cubicBezTo>
                  <a:pt x="381195" y="4318"/>
                  <a:pt x="198153" y="36572"/>
                  <a:pt x="165093" y="77696"/>
                </a:cubicBezTo>
                <a:cubicBezTo>
                  <a:pt x="132033" y="118820"/>
                  <a:pt x="169931" y="247029"/>
                  <a:pt x="169931" y="247029"/>
                </a:cubicBezTo>
                <a:cubicBezTo>
                  <a:pt x="168318" y="270413"/>
                  <a:pt x="136871" y="213162"/>
                  <a:pt x="155417" y="218000"/>
                </a:cubicBezTo>
                <a:cubicBezTo>
                  <a:pt x="173963" y="222838"/>
                  <a:pt x="287659" y="262350"/>
                  <a:pt x="281208" y="276058"/>
                </a:cubicBezTo>
                <a:cubicBezTo>
                  <a:pt x="274757" y="289766"/>
                  <a:pt x="141709" y="284928"/>
                  <a:pt x="116712" y="300248"/>
                </a:cubicBezTo>
                <a:cubicBezTo>
                  <a:pt x="91715" y="315568"/>
                  <a:pt x="150579" y="388946"/>
                  <a:pt x="131227" y="367981"/>
                </a:cubicBezTo>
                <a:cubicBezTo>
                  <a:pt x="111875" y="347016"/>
                  <a:pt x="8661" y="218807"/>
                  <a:pt x="598" y="174458"/>
                </a:cubicBezTo>
                <a:cubicBezTo>
                  <a:pt x="-7466" y="130109"/>
                  <a:pt x="68332" y="122045"/>
                  <a:pt x="82846" y="101886"/>
                </a:cubicBezTo>
                <a:cubicBezTo>
                  <a:pt x="97360" y="81727"/>
                  <a:pt x="40109" y="71245"/>
                  <a:pt x="87684" y="53505"/>
                </a:cubicBezTo>
                <a:cubicBezTo>
                  <a:pt x="135258" y="35765"/>
                  <a:pt x="355391" y="-3746"/>
                  <a:pt x="368293" y="28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74A53ACE-5F99-4259-228A-A437126480FC}"/>
              </a:ext>
            </a:extLst>
          </p:cNvPr>
          <p:cNvSpPr/>
          <p:nvPr/>
        </p:nvSpPr>
        <p:spPr>
          <a:xfrm>
            <a:off x="5373201" y="2136200"/>
            <a:ext cx="650402" cy="215236"/>
          </a:xfrm>
          <a:custGeom>
            <a:avLst/>
            <a:gdLst>
              <a:gd name="connsiteX0" fmla="*/ 1923 w 650402"/>
              <a:gd name="connsiteY0" fmla="*/ 215114 h 215236"/>
              <a:gd name="connsiteX1" fmla="*/ 243828 w 650402"/>
              <a:gd name="connsiteY1" fmla="*/ 69971 h 215236"/>
              <a:gd name="connsiteX2" fmla="*/ 514761 w 650402"/>
              <a:gd name="connsiteY2" fmla="*/ 55457 h 215236"/>
              <a:gd name="connsiteX3" fmla="*/ 500247 w 650402"/>
              <a:gd name="connsiteY3" fmla="*/ 31267 h 215236"/>
              <a:gd name="connsiteX4" fmla="*/ 650228 w 650402"/>
              <a:gd name="connsiteY4" fmla="*/ 123190 h 215236"/>
              <a:gd name="connsiteX5" fmla="*/ 466380 w 650402"/>
              <a:gd name="connsiteY5" fmla="*/ 7076 h 215236"/>
              <a:gd name="connsiteX6" fmla="*/ 268018 w 650402"/>
              <a:gd name="connsiteY6" fmla="*/ 21590 h 215236"/>
              <a:gd name="connsiteX7" fmla="*/ 137389 w 650402"/>
              <a:gd name="connsiteY7" fmla="*/ 94162 h 215236"/>
              <a:gd name="connsiteX8" fmla="*/ 1923 w 650402"/>
              <a:gd name="connsiteY8" fmla="*/ 215114 h 21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0402" h="215236">
                <a:moveTo>
                  <a:pt x="1923" y="215114"/>
                </a:moveTo>
                <a:cubicBezTo>
                  <a:pt x="19663" y="211082"/>
                  <a:pt x="158355" y="96580"/>
                  <a:pt x="243828" y="69971"/>
                </a:cubicBezTo>
                <a:cubicBezTo>
                  <a:pt x="329301" y="43362"/>
                  <a:pt x="514761" y="55457"/>
                  <a:pt x="514761" y="55457"/>
                </a:cubicBezTo>
                <a:cubicBezTo>
                  <a:pt x="557497" y="49006"/>
                  <a:pt x="477669" y="19978"/>
                  <a:pt x="500247" y="31267"/>
                </a:cubicBezTo>
                <a:cubicBezTo>
                  <a:pt x="522825" y="42556"/>
                  <a:pt x="655873" y="127222"/>
                  <a:pt x="650228" y="123190"/>
                </a:cubicBezTo>
                <a:cubicBezTo>
                  <a:pt x="644584" y="119158"/>
                  <a:pt x="530082" y="24009"/>
                  <a:pt x="466380" y="7076"/>
                </a:cubicBezTo>
                <a:cubicBezTo>
                  <a:pt x="402678" y="-9857"/>
                  <a:pt x="322850" y="7076"/>
                  <a:pt x="268018" y="21590"/>
                </a:cubicBezTo>
                <a:cubicBezTo>
                  <a:pt x="213186" y="36104"/>
                  <a:pt x="180932" y="65940"/>
                  <a:pt x="137389" y="94162"/>
                </a:cubicBezTo>
                <a:cubicBezTo>
                  <a:pt x="93846" y="122384"/>
                  <a:pt x="-15817" y="219146"/>
                  <a:pt x="1923" y="21511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969C84E2-D35D-AB87-7E28-C7ED436ED41C}"/>
              </a:ext>
            </a:extLst>
          </p:cNvPr>
          <p:cNvSpPr/>
          <p:nvPr/>
        </p:nvSpPr>
        <p:spPr>
          <a:xfrm>
            <a:off x="4773349" y="2128762"/>
            <a:ext cx="229958" cy="272008"/>
          </a:xfrm>
          <a:custGeom>
            <a:avLst/>
            <a:gdLst>
              <a:gd name="connsiteX0" fmla="*/ 1851 w 229958"/>
              <a:gd name="connsiteY0" fmla="*/ 0 h 272008"/>
              <a:gd name="connsiteX1" fmla="*/ 117965 w 229958"/>
              <a:gd name="connsiteY1" fmla="*/ 159657 h 272008"/>
              <a:gd name="connsiteX2" fmla="*/ 176022 w 229958"/>
              <a:gd name="connsiteY2" fmla="*/ 270933 h 272008"/>
              <a:gd name="connsiteX3" fmla="*/ 205051 w 229958"/>
              <a:gd name="connsiteY3" fmla="*/ 212876 h 272008"/>
              <a:gd name="connsiteX4" fmla="*/ 219565 w 229958"/>
              <a:gd name="connsiteY4" fmla="*/ 159657 h 272008"/>
              <a:gd name="connsiteX5" fmla="*/ 1851 w 229958"/>
              <a:gd name="connsiteY5" fmla="*/ 0 h 2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958" h="272008">
                <a:moveTo>
                  <a:pt x="1851" y="0"/>
                </a:moveTo>
                <a:cubicBezTo>
                  <a:pt x="-15082" y="0"/>
                  <a:pt x="88937" y="114502"/>
                  <a:pt x="117965" y="159657"/>
                </a:cubicBezTo>
                <a:cubicBezTo>
                  <a:pt x="146993" y="204812"/>
                  <a:pt x="161508" y="262063"/>
                  <a:pt x="176022" y="270933"/>
                </a:cubicBezTo>
                <a:cubicBezTo>
                  <a:pt x="190536" y="279803"/>
                  <a:pt x="197794" y="231422"/>
                  <a:pt x="205051" y="212876"/>
                </a:cubicBezTo>
                <a:cubicBezTo>
                  <a:pt x="212308" y="194330"/>
                  <a:pt x="246981" y="193524"/>
                  <a:pt x="219565" y="159657"/>
                </a:cubicBezTo>
                <a:cubicBezTo>
                  <a:pt x="192149" y="125790"/>
                  <a:pt x="18784" y="0"/>
                  <a:pt x="1851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9C83479A-5863-A248-4AD2-6CD13ADC98AA}"/>
              </a:ext>
            </a:extLst>
          </p:cNvPr>
          <p:cNvSpPr/>
          <p:nvPr/>
        </p:nvSpPr>
        <p:spPr>
          <a:xfrm>
            <a:off x="4053970" y="2232552"/>
            <a:ext cx="710374" cy="1512575"/>
          </a:xfrm>
          <a:custGeom>
            <a:avLst/>
            <a:gdLst>
              <a:gd name="connsiteX0" fmla="*/ 192448 w 710374"/>
              <a:gd name="connsiteY0" fmla="*/ 119257 h 1512575"/>
              <a:gd name="connsiteX1" fmla="*/ 687748 w 710374"/>
              <a:gd name="connsiteY1" fmla="*/ 673439 h 1512575"/>
              <a:gd name="connsiteX2" fmla="*/ 608085 w 710374"/>
              <a:gd name="connsiteY2" fmla="*/ 1012875 h 1512575"/>
              <a:gd name="connsiteX3" fmla="*/ 632330 w 710374"/>
              <a:gd name="connsiteY3" fmla="*/ 981703 h 1512575"/>
              <a:gd name="connsiteX4" fmla="*/ 580375 w 710374"/>
              <a:gd name="connsiteY4" fmla="*/ 1386948 h 1512575"/>
              <a:gd name="connsiteX5" fmla="*/ 708530 w 710374"/>
              <a:gd name="connsiteY5" fmla="*/ 1511639 h 1512575"/>
              <a:gd name="connsiteX6" fmla="*/ 466075 w 710374"/>
              <a:gd name="connsiteY6" fmla="*/ 1338457 h 1512575"/>
              <a:gd name="connsiteX7" fmla="*/ 33121 w 710374"/>
              <a:gd name="connsiteY7" fmla="*/ 559139 h 1512575"/>
              <a:gd name="connsiteX8" fmla="*/ 33121 w 710374"/>
              <a:gd name="connsiteY8" fmla="*/ 728857 h 1512575"/>
              <a:gd name="connsiteX9" fmla="*/ 60830 w 710374"/>
              <a:gd name="connsiteY9" fmla="*/ 8421 h 1512575"/>
              <a:gd name="connsiteX10" fmla="*/ 40048 w 710374"/>
              <a:gd name="connsiteY10" fmla="*/ 323612 h 1512575"/>
              <a:gd name="connsiteX11" fmla="*/ 192448 w 710374"/>
              <a:gd name="connsiteY11" fmla="*/ 119257 h 151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0374" h="1512575">
                <a:moveTo>
                  <a:pt x="192448" y="119257"/>
                </a:moveTo>
                <a:cubicBezTo>
                  <a:pt x="300398" y="177561"/>
                  <a:pt x="618475" y="524503"/>
                  <a:pt x="687748" y="673439"/>
                </a:cubicBezTo>
                <a:cubicBezTo>
                  <a:pt x="757021" y="822375"/>
                  <a:pt x="617321" y="961498"/>
                  <a:pt x="608085" y="1012875"/>
                </a:cubicBezTo>
                <a:cubicBezTo>
                  <a:pt x="598849" y="1064252"/>
                  <a:pt x="636948" y="919358"/>
                  <a:pt x="632330" y="981703"/>
                </a:cubicBezTo>
                <a:cubicBezTo>
                  <a:pt x="627712" y="1044048"/>
                  <a:pt x="567675" y="1298625"/>
                  <a:pt x="580375" y="1386948"/>
                </a:cubicBezTo>
                <a:cubicBezTo>
                  <a:pt x="593075" y="1475271"/>
                  <a:pt x="727580" y="1519721"/>
                  <a:pt x="708530" y="1511639"/>
                </a:cubicBezTo>
                <a:cubicBezTo>
                  <a:pt x="689480" y="1503557"/>
                  <a:pt x="578643" y="1497207"/>
                  <a:pt x="466075" y="1338457"/>
                </a:cubicBezTo>
                <a:cubicBezTo>
                  <a:pt x="353507" y="1179707"/>
                  <a:pt x="105280" y="660739"/>
                  <a:pt x="33121" y="559139"/>
                </a:cubicBezTo>
                <a:cubicBezTo>
                  <a:pt x="-39038" y="457539"/>
                  <a:pt x="28503" y="820643"/>
                  <a:pt x="33121" y="728857"/>
                </a:cubicBezTo>
                <a:cubicBezTo>
                  <a:pt x="37739" y="637071"/>
                  <a:pt x="59676" y="75962"/>
                  <a:pt x="60830" y="8421"/>
                </a:cubicBezTo>
                <a:cubicBezTo>
                  <a:pt x="61984" y="-59120"/>
                  <a:pt x="22153" y="301098"/>
                  <a:pt x="40048" y="323612"/>
                </a:cubicBezTo>
                <a:cubicBezTo>
                  <a:pt x="57943" y="346126"/>
                  <a:pt x="84498" y="60953"/>
                  <a:pt x="192448" y="11925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FD15FB6F-E9C3-D9AB-38D5-F5ED4D4017CD}"/>
              </a:ext>
            </a:extLst>
          </p:cNvPr>
          <p:cNvSpPr/>
          <p:nvPr/>
        </p:nvSpPr>
        <p:spPr>
          <a:xfrm>
            <a:off x="4428075" y="1930694"/>
            <a:ext cx="198120" cy="118619"/>
          </a:xfrm>
          <a:custGeom>
            <a:avLst/>
            <a:gdLst>
              <a:gd name="connsiteX0" fmla="*/ 1685 w 198120"/>
              <a:gd name="connsiteY0" fmla="*/ 118239 h 118619"/>
              <a:gd name="connsiteX1" fmla="*/ 191338 w 198120"/>
              <a:gd name="connsiteY1" fmla="*/ 3093 h 118619"/>
              <a:gd name="connsiteX2" fmla="*/ 150698 w 198120"/>
              <a:gd name="connsiteY2" fmla="*/ 33573 h 118619"/>
              <a:gd name="connsiteX3" fmla="*/ 99898 w 198120"/>
              <a:gd name="connsiteY3" fmla="*/ 40346 h 118619"/>
              <a:gd name="connsiteX4" fmla="*/ 1685 w 198120"/>
              <a:gd name="connsiteY4" fmla="*/ 118239 h 11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20" h="118619">
                <a:moveTo>
                  <a:pt x="1685" y="118239"/>
                </a:moveTo>
                <a:cubicBezTo>
                  <a:pt x="16925" y="112030"/>
                  <a:pt x="166503" y="17204"/>
                  <a:pt x="191338" y="3093"/>
                </a:cubicBezTo>
                <a:cubicBezTo>
                  <a:pt x="216174" y="-11018"/>
                  <a:pt x="165938" y="27364"/>
                  <a:pt x="150698" y="33573"/>
                </a:cubicBezTo>
                <a:cubicBezTo>
                  <a:pt x="135458" y="39782"/>
                  <a:pt x="120782" y="27928"/>
                  <a:pt x="99898" y="40346"/>
                </a:cubicBezTo>
                <a:cubicBezTo>
                  <a:pt x="79014" y="52764"/>
                  <a:pt x="-13555" y="124448"/>
                  <a:pt x="1685" y="118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478D4124-9B2B-2E81-FDA5-8D6E0A59B1DD}"/>
              </a:ext>
            </a:extLst>
          </p:cNvPr>
          <p:cNvSpPr/>
          <p:nvPr/>
        </p:nvSpPr>
        <p:spPr>
          <a:xfrm>
            <a:off x="4373629" y="1869744"/>
            <a:ext cx="152147" cy="231740"/>
          </a:xfrm>
          <a:custGeom>
            <a:avLst/>
            <a:gdLst>
              <a:gd name="connsiteX0" fmla="*/ 150958 w 152147"/>
              <a:gd name="connsiteY0" fmla="*/ 3083 h 231740"/>
              <a:gd name="connsiteX1" fmla="*/ 1944 w 152147"/>
              <a:gd name="connsiteY1" fmla="*/ 229989 h 231740"/>
              <a:gd name="connsiteX2" fmla="*/ 69678 w 152147"/>
              <a:gd name="connsiteY2" fmla="*/ 104683 h 231740"/>
              <a:gd name="connsiteX3" fmla="*/ 150958 w 152147"/>
              <a:gd name="connsiteY3" fmla="*/ 3083 h 23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147" h="231740">
                <a:moveTo>
                  <a:pt x="150958" y="3083"/>
                </a:moveTo>
                <a:cubicBezTo>
                  <a:pt x="139669" y="23967"/>
                  <a:pt x="15491" y="213056"/>
                  <a:pt x="1944" y="229989"/>
                </a:cubicBezTo>
                <a:cubicBezTo>
                  <a:pt x="-11603" y="246922"/>
                  <a:pt x="49358" y="136292"/>
                  <a:pt x="69678" y="104683"/>
                </a:cubicBezTo>
                <a:cubicBezTo>
                  <a:pt x="89998" y="73074"/>
                  <a:pt x="162247" y="-17801"/>
                  <a:pt x="150958" y="3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F8EE6908-31A1-198D-C915-8E0B76BA8237}"/>
              </a:ext>
            </a:extLst>
          </p:cNvPr>
          <p:cNvSpPr/>
          <p:nvPr/>
        </p:nvSpPr>
        <p:spPr>
          <a:xfrm>
            <a:off x="4802876" y="2409676"/>
            <a:ext cx="135544" cy="145402"/>
          </a:xfrm>
          <a:custGeom>
            <a:avLst/>
            <a:gdLst>
              <a:gd name="connsiteX0" fmla="*/ 135544 w 135544"/>
              <a:gd name="connsiteY0" fmla="*/ 115 h 145402"/>
              <a:gd name="connsiteX1" fmla="*/ 33211 w 135544"/>
              <a:gd name="connsiteY1" fmla="*/ 72738 h 145402"/>
              <a:gd name="connsiteX2" fmla="*/ 200 w 135544"/>
              <a:gd name="connsiteY2" fmla="*/ 145362 h 145402"/>
              <a:gd name="connsiteX3" fmla="*/ 20006 w 135544"/>
              <a:gd name="connsiteY3" fmla="*/ 82642 h 145402"/>
              <a:gd name="connsiteX4" fmla="*/ 33211 w 135544"/>
              <a:gd name="connsiteY4" fmla="*/ 56233 h 145402"/>
              <a:gd name="connsiteX5" fmla="*/ 135544 w 135544"/>
              <a:gd name="connsiteY5" fmla="*/ 115 h 1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544" h="145402">
                <a:moveTo>
                  <a:pt x="135544" y="115"/>
                </a:moveTo>
                <a:cubicBezTo>
                  <a:pt x="135544" y="2866"/>
                  <a:pt x="55768" y="48530"/>
                  <a:pt x="33211" y="72738"/>
                </a:cubicBezTo>
                <a:cubicBezTo>
                  <a:pt x="10654" y="96946"/>
                  <a:pt x="2401" y="143711"/>
                  <a:pt x="200" y="145362"/>
                </a:cubicBezTo>
                <a:cubicBezTo>
                  <a:pt x="-2001" y="147013"/>
                  <a:pt x="14504" y="97497"/>
                  <a:pt x="20006" y="82642"/>
                </a:cubicBezTo>
                <a:cubicBezTo>
                  <a:pt x="25508" y="67787"/>
                  <a:pt x="17806" y="67787"/>
                  <a:pt x="33211" y="56233"/>
                </a:cubicBezTo>
                <a:cubicBezTo>
                  <a:pt x="48616" y="44679"/>
                  <a:pt x="135544" y="-2636"/>
                  <a:pt x="135544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719E7F6C-23DE-6341-409B-41F4305E1AD6}"/>
              </a:ext>
            </a:extLst>
          </p:cNvPr>
          <p:cNvSpPr/>
          <p:nvPr/>
        </p:nvSpPr>
        <p:spPr>
          <a:xfrm>
            <a:off x="4529488" y="2663917"/>
            <a:ext cx="147950" cy="195565"/>
          </a:xfrm>
          <a:custGeom>
            <a:avLst/>
            <a:gdLst>
              <a:gd name="connsiteX0" fmla="*/ 228 w 147950"/>
              <a:gd name="connsiteY0" fmla="*/ 0 h 195565"/>
              <a:gd name="connsiteX1" fmla="*/ 105939 w 147950"/>
              <a:gd name="connsiteY1" fmla="*/ 89854 h 195565"/>
              <a:gd name="connsiteX2" fmla="*/ 137652 w 147950"/>
              <a:gd name="connsiteY2" fmla="*/ 195565 h 195565"/>
              <a:gd name="connsiteX3" fmla="*/ 137652 w 147950"/>
              <a:gd name="connsiteY3" fmla="*/ 89854 h 195565"/>
              <a:gd name="connsiteX4" fmla="*/ 228 w 147950"/>
              <a:gd name="connsiteY4" fmla="*/ 0 h 19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50" h="195565">
                <a:moveTo>
                  <a:pt x="228" y="0"/>
                </a:moveTo>
                <a:cubicBezTo>
                  <a:pt x="-5057" y="0"/>
                  <a:pt x="83035" y="57260"/>
                  <a:pt x="105939" y="89854"/>
                </a:cubicBezTo>
                <a:cubicBezTo>
                  <a:pt x="128843" y="122448"/>
                  <a:pt x="132367" y="195565"/>
                  <a:pt x="137652" y="195565"/>
                </a:cubicBezTo>
                <a:cubicBezTo>
                  <a:pt x="142937" y="195565"/>
                  <a:pt x="157913" y="119806"/>
                  <a:pt x="137652" y="89854"/>
                </a:cubicBezTo>
                <a:cubicBezTo>
                  <a:pt x="117391" y="59903"/>
                  <a:pt x="5513" y="0"/>
                  <a:pt x="2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BCE85ECF-CC60-8E48-770B-39AEE01EF540}"/>
              </a:ext>
            </a:extLst>
          </p:cNvPr>
          <p:cNvSpPr/>
          <p:nvPr/>
        </p:nvSpPr>
        <p:spPr>
          <a:xfrm>
            <a:off x="5465233" y="2699985"/>
            <a:ext cx="143940" cy="53799"/>
          </a:xfrm>
          <a:custGeom>
            <a:avLst/>
            <a:gdLst>
              <a:gd name="connsiteX0" fmla="*/ 25 w 143940"/>
              <a:gd name="connsiteY0" fmla="*/ 22073 h 53799"/>
              <a:gd name="connsiteX1" fmla="*/ 111021 w 143940"/>
              <a:gd name="connsiteY1" fmla="*/ 6216 h 53799"/>
              <a:gd name="connsiteX2" fmla="*/ 142735 w 143940"/>
              <a:gd name="connsiteY2" fmla="*/ 53786 h 53799"/>
              <a:gd name="connsiteX3" fmla="*/ 121592 w 143940"/>
              <a:gd name="connsiteY3" fmla="*/ 931 h 53799"/>
              <a:gd name="connsiteX4" fmla="*/ 25 w 143940"/>
              <a:gd name="connsiteY4" fmla="*/ 22073 h 5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40" h="53799">
                <a:moveTo>
                  <a:pt x="25" y="22073"/>
                </a:moveTo>
                <a:cubicBezTo>
                  <a:pt x="-1737" y="22954"/>
                  <a:pt x="87236" y="931"/>
                  <a:pt x="111021" y="6216"/>
                </a:cubicBezTo>
                <a:cubicBezTo>
                  <a:pt x="134806" y="11501"/>
                  <a:pt x="140973" y="54667"/>
                  <a:pt x="142735" y="53786"/>
                </a:cubicBezTo>
                <a:cubicBezTo>
                  <a:pt x="144497" y="52905"/>
                  <a:pt x="148020" y="7097"/>
                  <a:pt x="121592" y="931"/>
                </a:cubicBezTo>
                <a:cubicBezTo>
                  <a:pt x="95164" y="-5236"/>
                  <a:pt x="1787" y="21192"/>
                  <a:pt x="25" y="22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5653895E-1402-238D-D4E5-DF2C2B15C0E5}"/>
              </a:ext>
            </a:extLst>
          </p:cNvPr>
          <p:cNvSpPr/>
          <p:nvPr/>
        </p:nvSpPr>
        <p:spPr>
          <a:xfrm>
            <a:off x="5660686" y="2837496"/>
            <a:ext cx="99010" cy="129805"/>
          </a:xfrm>
          <a:custGeom>
            <a:avLst/>
            <a:gdLst>
              <a:gd name="connsiteX0" fmla="*/ 137 w 99010"/>
              <a:gd name="connsiteY0" fmla="*/ 844 h 129805"/>
              <a:gd name="connsiteX1" fmla="*/ 95277 w 99010"/>
              <a:gd name="connsiteY1" fmla="*/ 127697 h 129805"/>
              <a:gd name="connsiteX2" fmla="*/ 74135 w 99010"/>
              <a:gd name="connsiteY2" fmla="*/ 74842 h 129805"/>
              <a:gd name="connsiteX3" fmla="*/ 137 w 99010"/>
              <a:gd name="connsiteY3" fmla="*/ 844 h 12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10" h="129805">
                <a:moveTo>
                  <a:pt x="137" y="844"/>
                </a:moveTo>
                <a:cubicBezTo>
                  <a:pt x="3661" y="9653"/>
                  <a:pt x="82944" y="115364"/>
                  <a:pt x="95277" y="127697"/>
                </a:cubicBezTo>
                <a:cubicBezTo>
                  <a:pt x="107610" y="140030"/>
                  <a:pt x="86468" y="95103"/>
                  <a:pt x="74135" y="74842"/>
                </a:cubicBezTo>
                <a:cubicBezTo>
                  <a:pt x="61802" y="54581"/>
                  <a:pt x="-3387" y="-7965"/>
                  <a:pt x="137" y="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946ACEA6-114C-8E11-8FC5-1FCBC673EEF7}"/>
              </a:ext>
            </a:extLst>
          </p:cNvPr>
          <p:cNvSpPr/>
          <p:nvPr/>
        </p:nvSpPr>
        <p:spPr>
          <a:xfrm>
            <a:off x="5394103" y="2206984"/>
            <a:ext cx="716768" cy="209507"/>
          </a:xfrm>
          <a:custGeom>
            <a:avLst/>
            <a:gdLst>
              <a:gd name="connsiteX0" fmla="*/ 60584 w 716768"/>
              <a:gd name="connsiteY0" fmla="*/ 76373 h 209507"/>
              <a:gd name="connsiteX1" fmla="*/ 319576 w 716768"/>
              <a:gd name="connsiteY1" fmla="*/ 18232 h 209507"/>
              <a:gd name="connsiteX2" fmla="*/ 377717 w 716768"/>
              <a:gd name="connsiteY2" fmla="*/ 7661 h 209507"/>
              <a:gd name="connsiteX3" fmla="*/ 694850 w 716768"/>
              <a:gd name="connsiteY3" fmla="*/ 123943 h 209507"/>
              <a:gd name="connsiteX4" fmla="*/ 604995 w 716768"/>
              <a:gd name="connsiteY4" fmla="*/ 113372 h 209507"/>
              <a:gd name="connsiteX5" fmla="*/ 715992 w 716768"/>
              <a:gd name="connsiteY5" fmla="*/ 203226 h 209507"/>
              <a:gd name="connsiteX6" fmla="*/ 536283 w 716768"/>
              <a:gd name="connsiteY6" fmla="*/ 102801 h 209507"/>
              <a:gd name="connsiteX7" fmla="*/ 319576 w 716768"/>
              <a:gd name="connsiteY7" fmla="*/ 92230 h 209507"/>
              <a:gd name="connsiteX8" fmla="*/ 13014 w 716768"/>
              <a:gd name="connsiteY8" fmla="*/ 208512 h 209507"/>
              <a:gd name="connsiteX9" fmla="*/ 71155 w 716768"/>
              <a:gd name="connsiteY9" fmla="*/ 145085 h 209507"/>
              <a:gd name="connsiteX10" fmla="*/ 203294 w 716768"/>
              <a:gd name="connsiteY10" fmla="*/ 86944 h 209507"/>
              <a:gd name="connsiteX11" fmla="*/ 60584 w 716768"/>
              <a:gd name="connsiteY11" fmla="*/ 76373 h 20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6768" h="209507">
                <a:moveTo>
                  <a:pt x="60584" y="76373"/>
                </a:moveTo>
                <a:cubicBezTo>
                  <a:pt x="79964" y="64921"/>
                  <a:pt x="266721" y="29684"/>
                  <a:pt x="319576" y="18232"/>
                </a:cubicBezTo>
                <a:cubicBezTo>
                  <a:pt x="372432" y="6780"/>
                  <a:pt x="315172" y="-9957"/>
                  <a:pt x="377717" y="7661"/>
                </a:cubicBezTo>
                <a:cubicBezTo>
                  <a:pt x="440262" y="25279"/>
                  <a:pt x="656970" y="106325"/>
                  <a:pt x="694850" y="123943"/>
                </a:cubicBezTo>
                <a:cubicBezTo>
                  <a:pt x="732730" y="141562"/>
                  <a:pt x="601471" y="100158"/>
                  <a:pt x="604995" y="113372"/>
                </a:cubicBezTo>
                <a:cubicBezTo>
                  <a:pt x="608519" y="126586"/>
                  <a:pt x="727444" y="204988"/>
                  <a:pt x="715992" y="203226"/>
                </a:cubicBezTo>
                <a:cubicBezTo>
                  <a:pt x="704540" y="201464"/>
                  <a:pt x="602352" y="121300"/>
                  <a:pt x="536283" y="102801"/>
                </a:cubicBezTo>
                <a:cubicBezTo>
                  <a:pt x="470214" y="84302"/>
                  <a:pt x="406788" y="74611"/>
                  <a:pt x="319576" y="92230"/>
                </a:cubicBezTo>
                <a:cubicBezTo>
                  <a:pt x="232364" y="109849"/>
                  <a:pt x="54417" y="199703"/>
                  <a:pt x="13014" y="208512"/>
                </a:cubicBezTo>
                <a:cubicBezTo>
                  <a:pt x="-28389" y="217321"/>
                  <a:pt x="39442" y="165346"/>
                  <a:pt x="71155" y="145085"/>
                </a:cubicBezTo>
                <a:cubicBezTo>
                  <a:pt x="102868" y="124824"/>
                  <a:pt x="198889" y="96634"/>
                  <a:pt x="203294" y="86944"/>
                </a:cubicBezTo>
                <a:cubicBezTo>
                  <a:pt x="207699" y="77254"/>
                  <a:pt x="41204" y="87825"/>
                  <a:pt x="60584" y="7637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232DEFEB-C833-9B54-AB4E-C1E9844E6698}"/>
              </a:ext>
            </a:extLst>
          </p:cNvPr>
          <p:cNvSpPr/>
          <p:nvPr/>
        </p:nvSpPr>
        <p:spPr>
          <a:xfrm>
            <a:off x="5465234" y="2204031"/>
            <a:ext cx="377280" cy="148438"/>
          </a:xfrm>
          <a:custGeom>
            <a:avLst/>
            <a:gdLst>
              <a:gd name="connsiteX0" fmla="*/ 24 w 377280"/>
              <a:gd name="connsiteY0" fmla="*/ 148038 h 148438"/>
              <a:gd name="connsiteX1" fmla="*/ 253730 w 377280"/>
              <a:gd name="connsiteY1" fmla="*/ 47613 h 148438"/>
              <a:gd name="connsiteX2" fmla="*/ 370012 w 377280"/>
              <a:gd name="connsiteY2" fmla="*/ 31756 h 148438"/>
              <a:gd name="connsiteX3" fmla="*/ 348870 w 377280"/>
              <a:gd name="connsiteY3" fmla="*/ 10614 h 148438"/>
              <a:gd name="connsiteX4" fmla="*/ 216731 w 377280"/>
              <a:gd name="connsiteY4" fmla="*/ 26471 h 148438"/>
              <a:gd name="connsiteX5" fmla="*/ 237874 w 377280"/>
              <a:gd name="connsiteY5" fmla="*/ 5329 h 148438"/>
              <a:gd name="connsiteX6" fmla="*/ 24 w 377280"/>
              <a:gd name="connsiteY6" fmla="*/ 148038 h 14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280" h="148438">
                <a:moveTo>
                  <a:pt x="24" y="148038"/>
                </a:moveTo>
                <a:cubicBezTo>
                  <a:pt x="2667" y="155085"/>
                  <a:pt x="192065" y="66993"/>
                  <a:pt x="253730" y="47613"/>
                </a:cubicBezTo>
                <a:cubicBezTo>
                  <a:pt x="315395" y="28233"/>
                  <a:pt x="370012" y="31756"/>
                  <a:pt x="370012" y="31756"/>
                </a:cubicBezTo>
                <a:cubicBezTo>
                  <a:pt x="385869" y="25589"/>
                  <a:pt x="374417" y="11495"/>
                  <a:pt x="348870" y="10614"/>
                </a:cubicBezTo>
                <a:cubicBezTo>
                  <a:pt x="323323" y="9733"/>
                  <a:pt x="216731" y="26471"/>
                  <a:pt x="216731" y="26471"/>
                </a:cubicBezTo>
                <a:cubicBezTo>
                  <a:pt x="198232" y="25590"/>
                  <a:pt x="269587" y="-14051"/>
                  <a:pt x="237874" y="5329"/>
                </a:cubicBezTo>
                <a:cubicBezTo>
                  <a:pt x="206161" y="24709"/>
                  <a:pt x="-2619" y="140991"/>
                  <a:pt x="24" y="1480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FC3202E2-135E-5D0F-0C03-267D863356BC}"/>
              </a:ext>
            </a:extLst>
          </p:cNvPr>
          <p:cNvSpPr/>
          <p:nvPr/>
        </p:nvSpPr>
        <p:spPr>
          <a:xfrm>
            <a:off x="4570258" y="2240957"/>
            <a:ext cx="411532" cy="116305"/>
          </a:xfrm>
          <a:custGeom>
            <a:avLst/>
            <a:gdLst>
              <a:gd name="connsiteX0" fmla="*/ 1742 w 411532"/>
              <a:gd name="connsiteY0" fmla="*/ 116 h 116305"/>
              <a:gd name="connsiteX1" fmla="*/ 139166 w 411532"/>
              <a:gd name="connsiteY1" fmla="*/ 89970 h 116305"/>
              <a:gd name="connsiteX2" fmla="*/ 408729 w 411532"/>
              <a:gd name="connsiteY2" fmla="*/ 95256 h 116305"/>
              <a:gd name="connsiteX3" fmla="*/ 287162 w 411532"/>
              <a:gd name="connsiteY3" fmla="*/ 105827 h 116305"/>
              <a:gd name="connsiteX4" fmla="*/ 229021 w 411532"/>
              <a:gd name="connsiteY4" fmla="*/ 111112 h 116305"/>
              <a:gd name="connsiteX5" fmla="*/ 1742 w 411532"/>
              <a:gd name="connsiteY5" fmla="*/ 116 h 11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532" h="116305">
                <a:moveTo>
                  <a:pt x="1742" y="116"/>
                </a:moveTo>
                <a:cubicBezTo>
                  <a:pt x="-13234" y="-3408"/>
                  <a:pt x="71335" y="74113"/>
                  <a:pt x="139166" y="89970"/>
                </a:cubicBezTo>
                <a:cubicBezTo>
                  <a:pt x="206997" y="105827"/>
                  <a:pt x="384063" y="92613"/>
                  <a:pt x="408729" y="95256"/>
                </a:cubicBezTo>
                <a:cubicBezTo>
                  <a:pt x="433395" y="97899"/>
                  <a:pt x="287162" y="105827"/>
                  <a:pt x="287162" y="105827"/>
                </a:cubicBezTo>
                <a:cubicBezTo>
                  <a:pt x="257211" y="108470"/>
                  <a:pt x="273067" y="124326"/>
                  <a:pt x="229021" y="111112"/>
                </a:cubicBezTo>
                <a:cubicBezTo>
                  <a:pt x="184975" y="97898"/>
                  <a:pt x="16718" y="3640"/>
                  <a:pt x="1742" y="1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D6D75B44-1D63-64DB-9500-01A4BF853541}"/>
              </a:ext>
            </a:extLst>
          </p:cNvPr>
          <p:cNvSpPr/>
          <p:nvPr/>
        </p:nvSpPr>
        <p:spPr>
          <a:xfrm>
            <a:off x="4173930" y="3567746"/>
            <a:ext cx="238038" cy="1438962"/>
          </a:xfrm>
          <a:custGeom>
            <a:avLst/>
            <a:gdLst>
              <a:gd name="connsiteX0" fmla="*/ 228932 w 238038"/>
              <a:gd name="connsiteY0" fmla="*/ 26427 h 1438962"/>
              <a:gd name="connsiteX1" fmla="*/ 112650 w 238038"/>
              <a:gd name="connsiteY1" fmla="*/ 412272 h 1438962"/>
              <a:gd name="connsiteX2" fmla="*/ 75652 w 238038"/>
              <a:gd name="connsiteY2" fmla="*/ 972541 h 1438962"/>
              <a:gd name="connsiteX3" fmla="*/ 70366 w 238038"/>
              <a:gd name="connsiteY3" fmla="*/ 919685 h 1438962"/>
              <a:gd name="connsiteX4" fmla="*/ 154935 w 238038"/>
              <a:gd name="connsiteY4" fmla="*/ 1427098 h 1438962"/>
              <a:gd name="connsiteX5" fmla="*/ 96794 w 238038"/>
              <a:gd name="connsiteY5" fmla="*/ 1199819 h 1438962"/>
              <a:gd name="connsiteX6" fmla="*/ 17510 w 238038"/>
              <a:gd name="connsiteY6" fmla="*/ 348846 h 1438962"/>
              <a:gd name="connsiteX7" fmla="*/ 17510 w 238038"/>
              <a:gd name="connsiteY7" fmla="*/ 512698 h 1438962"/>
              <a:gd name="connsiteX8" fmla="*/ 207790 w 238038"/>
              <a:gd name="connsiteY8" fmla="*/ 84568 h 1438962"/>
              <a:gd name="connsiteX9" fmla="*/ 228932 w 238038"/>
              <a:gd name="connsiteY9" fmla="*/ 26427 h 143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038" h="1438962">
                <a:moveTo>
                  <a:pt x="228932" y="26427"/>
                </a:moveTo>
                <a:cubicBezTo>
                  <a:pt x="213075" y="81044"/>
                  <a:pt x="138197" y="254586"/>
                  <a:pt x="112650" y="412272"/>
                </a:cubicBezTo>
                <a:cubicBezTo>
                  <a:pt x="87103" y="569958"/>
                  <a:pt x="82699" y="887972"/>
                  <a:pt x="75652" y="972541"/>
                </a:cubicBezTo>
                <a:cubicBezTo>
                  <a:pt x="68605" y="1057110"/>
                  <a:pt x="57152" y="843926"/>
                  <a:pt x="70366" y="919685"/>
                </a:cubicBezTo>
                <a:cubicBezTo>
                  <a:pt x="83580" y="995445"/>
                  <a:pt x="150530" y="1380409"/>
                  <a:pt x="154935" y="1427098"/>
                </a:cubicBezTo>
                <a:cubicBezTo>
                  <a:pt x="159340" y="1473787"/>
                  <a:pt x="119698" y="1379528"/>
                  <a:pt x="96794" y="1199819"/>
                </a:cubicBezTo>
                <a:cubicBezTo>
                  <a:pt x="73890" y="1020110"/>
                  <a:pt x="30724" y="463366"/>
                  <a:pt x="17510" y="348846"/>
                </a:cubicBezTo>
                <a:cubicBezTo>
                  <a:pt x="4296" y="234326"/>
                  <a:pt x="-14203" y="556744"/>
                  <a:pt x="17510" y="512698"/>
                </a:cubicBezTo>
                <a:cubicBezTo>
                  <a:pt x="49223" y="468652"/>
                  <a:pt x="174315" y="162089"/>
                  <a:pt x="207790" y="84568"/>
                </a:cubicBezTo>
                <a:cubicBezTo>
                  <a:pt x="241265" y="7047"/>
                  <a:pt x="244789" y="-28190"/>
                  <a:pt x="228932" y="26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3F13B1CC-7850-CE03-67FB-0A49E155444E}"/>
              </a:ext>
            </a:extLst>
          </p:cNvPr>
          <p:cNvSpPr/>
          <p:nvPr/>
        </p:nvSpPr>
        <p:spPr>
          <a:xfrm>
            <a:off x="5618020" y="3477387"/>
            <a:ext cx="259943" cy="1271638"/>
          </a:xfrm>
          <a:custGeom>
            <a:avLst/>
            <a:gdLst>
              <a:gd name="connsiteX0" fmla="*/ 259511 w 259943"/>
              <a:gd name="connsiteY0" fmla="*/ 504 h 1271638"/>
              <a:gd name="connsiteX1" fmla="*/ 127372 w 259943"/>
              <a:gd name="connsiteY1" fmla="*/ 444490 h 1271638"/>
              <a:gd name="connsiteX2" fmla="*/ 185513 w 259943"/>
              <a:gd name="connsiteY2" fmla="*/ 819764 h 1271638"/>
              <a:gd name="connsiteX3" fmla="*/ 519 w 259943"/>
              <a:gd name="connsiteY3" fmla="*/ 1269036 h 1271638"/>
              <a:gd name="connsiteX4" fmla="*/ 132657 w 259943"/>
              <a:gd name="connsiteY4" fmla="*/ 988902 h 1271638"/>
              <a:gd name="connsiteX5" fmla="*/ 211941 w 259943"/>
              <a:gd name="connsiteY5" fmla="*/ 666484 h 1271638"/>
              <a:gd name="connsiteX6" fmla="*/ 74516 w 259943"/>
              <a:gd name="connsiteY6" fmla="*/ 534345 h 1271638"/>
              <a:gd name="connsiteX7" fmla="*/ 259511 w 259943"/>
              <a:gd name="connsiteY7" fmla="*/ 504 h 127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943" h="1271638">
                <a:moveTo>
                  <a:pt x="259511" y="504"/>
                </a:moveTo>
                <a:cubicBezTo>
                  <a:pt x="268320" y="-14472"/>
                  <a:pt x="139705" y="307947"/>
                  <a:pt x="127372" y="444490"/>
                </a:cubicBezTo>
                <a:cubicBezTo>
                  <a:pt x="115039" y="581033"/>
                  <a:pt x="206655" y="682340"/>
                  <a:pt x="185513" y="819764"/>
                </a:cubicBezTo>
                <a:cubicBezTo>
                  <a:pt x="164371" y="957188"/>
                  <a:pt x="9328" y="1240846"/>
                  <a:pt x="519" y="1269036"/>
                </a:cubicBezTo>
                <a:cubicBezTo>
                  <a:pt x="-8290" y="1297226"/>
                  <a:pt x="97420" y="1089327"/>
                  <a:pt x="132657" y="988902"/>
                </a:cubicBezTo>
                <a:cubicBezTo>
                  <a:pt x="167894" y="888477"/>
                  <a:pt x="221631" y="742244"/>
                  <a:pt x="211941" y="666484"/>
                </a:cubicBezTo>
                <a:cubicBezTo>
                  <a:pt x="202251" y="590725"/>
                  <a:pt x="67469" y="641818"/>
                  <a:pt x="74516" y="534345"/>
                </a:cubicBezTo>
                <a:cubicBezTo>
                  <a:pt x="81563" y="426872"/>
                  <a:pt x="250702" y="15480"/>
                  <a:pt x="259511" y="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C1F4866F-75EC-28D6-1F64-E5C681491CE8}"/>
              </a:ext>
            </a:extLst>
          </p:cNvPr>
          <p:cNvSpPr/>
          <p:nvPr/>
        </p:nvSpPr>
        <p:spPr>
          <a:xfrm>
            <a:off x="3942763" y="3419524"/>
            <a:ext cx="339150" cy="1123860"/>
          </a:xfrm>
          <a:custGeom>
            <a:avLst/>
            <a:gdLst>
              <a:gd name="connsiteX0" fmla="*/ 338532 w 339150"/>
              <a:gd name="connsiteY0" fmla="*/ 226 h 1123860"/>
              <a:gd name="connsiteX1" fmla="*/ 169394 w 339150"/>
              <a:gd name="connsiteY1" fmla="*/ 327930 h 1123860"/>
              <a:gd name="connsiteX2" fmla="*/ 26684 w 339150"/>
              <a:gd name="connsiteY2" fmla="*/ 512925 h 1123860"/>
              <a:gd name="connsiteX3" fmla="*/ 90111 w 339150"/>
              <a:gd name="connsiteY3" fmla="*/ 475926 h 1123860"/>
              <a:gd name="connsiteX4" fmla="*/ 68969 w 339150"/>
              <a:gd name="connsiteY4" fmla="*/ 756060 h 1123860"/>
              <a:gd name="connsiteX5" fmla="*/ 257 w 339150"/>
              <a:gd name="connsiteY5" fmla="*/ 1115477 h 1123860"/>
              <a:gd name="connsiteX6" fmla="*/ 47827 w 339150"/>
              <a:gd name="connsiteY6" fmla="*/ 956911 h 1123860"/>
              <a:gd name="connsiteX7" fmla="*/ 105968 w 339150"/>
              <a:gd name="connsiteY7" fmla="*/ 380786 h 1123860"/>
              <a:gd name="connsiteX8" fmla="*/ 338532 w 339150"/>
              <a:gd name="connsiteY8" fmla="*/ 226 h 112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150" h="1123860">
                <a:moveTo>
                  <a:pt x="338532" y="226"/>
                </a:moveTo>
                <a:cubicBezTo>
                  <a:pt x="349103" y="-8583"/>
                  <a:pt x="221369" y="242480"/>
                  <a:pt x="169394" y="327930"/>
                </a:cubicBezTo>
                <a:cubicBezTo>
                  <a:pt x="117419" y="413380"/>
                  <a:pt x="39898" y="488259"/>
                  <a:pt x="26684" y="512925"/>
                </a:cubicBezTo>
                <a:cubicBezTo>
                  <a:pt x="13470" y="537591"/>
                  <a:pt x="83064" y="435404"/>
                  <a:pt x="90111" y="475926"/>
                </a:cubicBezTo>
                <a:cubicBezTo>
                  <a:pt x="97158" y="516448"/>
                  <a:pt x="83945" y="649468"/>
                  <a:pt x="68969" y="756060"/>
                </a:cubicBezTo>
                <a:cubicBezTo>
                  <a:pt x="53993" y="862652"/>
                  <a:pt x="3781" y="1082002"/>
                  <a:pt x="257" y="1115477"/>
                </a:cubicBezTo>
                <a:cubicBezTo>
                  <a:pt x="-3267" y="1148952"/>
                  <a:pt x="30209" y="1079359"/>
                  <a:pt x="47827" y="956911"/>
                </a:cubicBezTo>
                <a:cubicBezTo>
                  <a:pt x="65445" y="834463"/>
                  <a:pt x="59279" y="534948"/>
                  <a:pt x="105968" y="380786"/>
                </a:cubicBezTo>
                <a:cubicBezTo>
                  <a:pt x="152657" y="226624"/>
                  <a:pt x="327961" y="9035"/>
                  <a:pt x="338532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B30E333D-4AF1-A826-A492-8F82ABBC21D6}"/>
              </a:ext>
            </a:extLst>
          </p:cNvPr>
          <p:cNvSpPr/>
          <p:nvPr/>
        </p:nvSpPr>
        <p:spPr>
          <a:xfrm>
            <a:off x="4159727" y="3418301"/>
            <a:ext cx="201099" cy="570493"/>
          </a:xfrm>
          <a:custGeom>
            <a:avLst/>
            <a:gdLst>
              <a:gd name="connsiteX0" fmla="*/ 132139 w 201099"/>
              <a:gd name="connsiteY0" fmla="*/ 1449 h 570493"/>
              <a:gd name="connsiteX1" fmla="*/ 95140 w 201099"/>
              <a:gd name="connsiteY1" fmla="*/ 265727 h 570493"/>
              <a:gd name="connsiteX2" fmla="*/ 0 w 201099"/>
              <a:gd name="connsiteY2" fmla="*/ 567003 h 570493"/>
              <a:gd name="connsiteX3" fmla="*/ 95140 w 201099"/>
              <a:gd name="connsiteY3" fmla="*/ 413722 h 570493"/>
              <a:gd name="connsiteX4" fmla="*/ 200851 w 201099"/>
              <a:gd name="connsiteY4" fmla="*/ 170587 h 570493"/>
              <a:gd name="connsiteX5" fmla="*/ 132139 w 201099"/>
              <a:gd name="connsiteY5" fmla="*/ 1449 h 57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099" h="570493">
                <a:moveTo>
                  <a:pt x="132139" y="1449"/>
                </a:moveTo>
                <a:cubicBezTo>
                  <a:pt x="114521" y="17306"/>
                  <a:pt x="117163" y="171468"/>
                  <a:pt x="95140" y="265727"/>
                </a:cubicBezTo>
                <a:cubicBezTo>
                  <a:pt x="73117" y="359986"/>
                  <a:pt x="0" y="542337"/>
                  <a:pt x="0" y="567003"/>
                </a:cubicBezTo>
                <a:cubicBezTo>
                  <a:pt x="0" y="591669"/>
                  <a:pt x="61665" y="479791"/>
                  <a:pt x="95140" y="413722"/>
                </a:cubicBezTo>
                <a:cubicBezTo>
                  <a:pt x="128615" y="347653"/>
                  <a:pt x="196446" y="237537"/>
                  <a:pt x="200851" y="170587"/>
                </a:cubicBezTo>
                <a:cubicBezTo>
                  <a:pt x="205256" y="103637"/>
                  <a:pt x="149757" y="-14408"/>
                  <a:pt x="132139" y="1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04363F54-0020-B85D-5CFB-8695F6D725F3}"/>
              </a:ext>
            </a:extLst>
          </p:cNvPr>
          <p:cNvSpPr/>
          <p:nvPr/>
        </p:nvSpPr>
        <p:spPr>
          <a:xfrm>
            <a:off x="3953412" y="3762269"/>
            <a:ext cx="268002" cy="797784"/>
          </a:xfrm>
          <a:custGeom>
            <a:avLst/>
            <a:gdLst>
              <a:gd name="connsiteX0" fmla="*/ 206315 w 268002"/>
              <a:gd name="connsiteY0" fmla="*/ 1042 h 797784"/>
              <a:gd name="connsiteX1" fmla="*/ 264456 w 268002"/>
              <a:gd name="connsiteY1" fmla="*/ 756876 h 797784"/>
              <a:gd name="connsiteX2" fmla="*/ 253885 w 268002"/>
              <a:gd name="connsiteY2" fmla="*/ 693449 h 797784"/>
              <a:gd name="connsiteX3" fmla="*/ 190459 w 268002"/>
              <a:gd name="connsiteY3" fmla="*/ 667021 h 797784"/>
              <a:gd name="connsiteX4" fmla="*/ 179 w 268002"/>
              <a:gd name="connsiteY4" fmla="*/ 719877 h 797784"/>
              <a:gd name="connsiteX5" fmla="*/ 227457 w 268002"/>
              <a:gd name="connsiteY5" fmla="*/ 709306 h 797784"/>
              <a:gd name="connsiteX6" fmla="*/ 137603 w 268002"/>
              <a:gd name="connsiteY6" fmla="*/ 418600 h 797784"/>
              <a:gd name="connsiteX7" fmla="*/ 243314 w 268002"/>
              <a:gd name="connsiteY7" fmla="*/ 587738 h 797784"/>
              <a:gd name="connsiteX8" fmla="*/ 206315 w 268002"/>
              <a:gd name="connsiteY8" fmla="*/ 1042 h 79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002" h="797784">
                <a:moveTo>
                  <a:pt x="206315" y="1042"/>
                </a:moveTo>
                <a:cubicBezTo>
                  <a:pt x="209839" y="29232"/>
                  <a:pt x="256528" y="641475"/>
                  <a:pt x="264456" y="756876"/>
                </a:cubicBezTo>
                <a:cubicBezTo>
                  <a:pt x="272384" y="872277"/>
                  <a:pt x="266218" y="708425"/>
                  <a:pt x="253885" y="693449"/>
                </a:cubicBezTo>
                <a:cubicBezTo>
                  <a:pt x="241552" y="678473"/>
                  <a:pt x="232743" y="662616"/>
                  <a:pt x="190459" y="667021"/>
                </a:cubicBezTo>
                <a:cubicBezTo>
                  <a:pt x="148175" y="671426"/>
                  <a:pt x="-5987" y="712830"/>
                  <a:pt x="179" y="719877"/>
                </a:cubicBezTo>
                <a:cubicBezTo>
                  <a:pt x="6345" y="726924"/>
                  <a:pt x="204553" y="759519"/>
                  <a:pt x="227457" y="709306"/>
                </a:cubicBezTo>
                <a:cubicBezTo>
                  <a:pt x="250361" y="659093"/>
                  <a:pt x="134960" y="438861"/>
                  <a:pt x="137603" y="418600"/>
                </a:cubicBezTo>
                <a:cubicBezTo>
                  <a:pt x="140246" y="398339"/>
                  <a:pt x="233624" y="650284"/>
                  <a:pt x="243314" y="587738"/>
                </a:cubicBezTo>
                <a:cubicBezTo>
                  <a:pt x="253004" y="525192"/>
                  <a:pt x="202791" y="-27148"/>
                  <a:pt x="206315" y="1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B7729241-A834-F001-CC62-06DEB99BBF39}"/>
              </a:ext>
            </a:extLst>
          </p:cNvPr>
          <p:cNvSpPr/>
          <p:nvPr/>
        </p:nvSpPr>
        <p:spPr>
          <a:xfrm>
            <a:off x="5655058" y="3645213"/>
            <a:ext cx="357882" cy="1171040"/>
          </a:xfrm>
          <a:custGeom>
            <a:avLst/>
            <a:gdLst>
              <a:gd name="connsiteX0" fmla="*/ 354611 w 357882"/>
              <a:gd name="connsiteY0" fmla="*/ 17673 h 1171040"/>
              <a:gd name="connsiteX1" fmla="*/ 222473 w 357882"/>
              <a:gd name="connsiteY1" fmla="*/ 303092 h 1171040"/>
              <a:gd name="connsiteX2" fmla="*/ 211902 w 357882"/>
              <a:gd name="connsiteY2" fmla="*/ 625511 h 1171040"/>
              <a:gd name="connsiteX3" fmla="*/ 211902 w 357882"/>
              <a:gd name="connsiteY3" fmla="*/ 562084 h 1171040"/>
              <a:gd name="connsiteX4" fmla="*/ 159046 w 357882"/>
              <a:gd name="connsiteY4" fmla="*/ 858075 h 1171040"/>
              <a:gd name="connsiteX5" fmla="*/ 480 w 357882"/>
              <a:gd name="connsiteY5" fmla="*/ 1169922 h 1171040"/>
              <a:gd name="connsiteX6" fmla="*/ 111476 w 357882"/>
              <a:gd name="connsiteY6" fmla="*/ 953215 h 1171040"/>
              <a:gd name="connsiteX7" fmla="*/ 159046 w 357882"/>
              <a:gd name="connsiteY7" fmla="*/ 715365 h 1171040"/>
              <a:gd name="connsiteX8" fmla="*/ 137904 w 357882"/>
              <a:gd name="connsiteY8" fmla="*/ 461659 h 1171040"/>
              <a:gd name="connsiteX9" fmla="*/ 222473 w 357882"/>
              <a:gd name="connsiteY9" fmla="*/ 197381 h 1171040"/>
              <a:gd name="connsiteX10" fmla="*/ 169617 w 357882"/>
              <a:gd name="connsiteY10" fmla="*/ 466944 h 1171040"/>
              <a:gd name="connsiteX11" fmla="*/ 307041 w 357882"/>
              <a:gd name="connsiteY11" fmla="*/ 75814 h 1171040"/>
              <a:gd name="connsiteX12" fmla="*/ 354611 w 357882"/>
              <a:gd name="connsiteY12" fmla="*/ 17673 h 117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7882" h="1171040">
                <a:moveTo>
                  <a:pt x="354611" y="17673"/>
                </a:moveTo>
                <a:cubicBezTo>
                  <a:pt x="340516" y="55553"/>
                  <a:pt x="246258" y="201786"/>
                  <a:pt x="222473" y="303092"/>
                </a:cubicBezTo>
                <a:cubicBezTo>
                  <a:pt x="198688" y="404398"/>
                  <a:pt x="213664" y="582346"/>
                  <a:pt x="211902" y="625511"/>
                </a:cubicBezTo>
                <a:cubicBezTo>
                  <a:pt x="210140" y="668676"/>
                  <a:pt x="220711" y="523323"/>
                  <a:pt x="211902" y="562084"/>
                </a:cubicBezTo>
                <a:cubicBezTo>
                  <a:pt x="203093" y="600845"/>
                  <a:pt x="194283" y="756769"/>
                  <a:pt x="159046" y="858075"/>
                </a:cubicBezTo>
                <a:cubicBezTo>
                  <a:pt x="123809" y="959381"/>
                  <a:pt x="8408" y="1154065"/>
                  <a:pt x="480" y="1169922"/>
                </a:cubicBezTo>
                <a:cubicBezTo>
                  <a:pt x="-7448" y="1185779"/>
                  <a:pt x="85048" y="1028974"/>
                  <a:pt x="111476" y="953215"/>
                </a:cubicBezTo>
                <a:cubicBezTo>
                  <a:pt x="137904" y="877456"/>
                  <a:pt x="154641" y="797291"/>
                  <a:pt x="159046" y="715365"/>
                </a:cubicBezTo>
                <a:cubicBezTo>
                  <a:pt x="163451" y="633439"/>
                  <a:pt x="127333" y="547990"/>
                  <a:pt x="137904" y="461659"/>
                </a:cubicBezTo>
                <a:cubicBezTo>
                  <a:pt x="148475" y="375328"/>
                  <a:pt x="217187" y="196500"/>
                  <a:pt x="222473" y="197381"/>
                </a:cubicBezTo>
                <a:cubicBezTo>
                  <a:pt x="227759" y="198262"/>
                  <a:pt x="155522" y="487205"/>
                  <a:pt x="169617" y="466944"/>
                </a:cubicBezTo>
                <a:cubicBezTo>
                  <a:pt x="183712" y="446683"/>
                  <a:pt x="279732" y="147169"/>
                  <a:pt x="307041" y="75814"/>
                </a:cubicBezTo>
                <a:cubicBezTo>
                  <a:pt x="334350" y="4459"/>
                  <a:pt x="368706" y="-20207"/>
                  <a:pt x="354611" y="17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8FB3185C-24F6-889F-F4FE-0BDEBCC34DE6}"/>
              </a:ext>
            </a:extLst>
          </p:cNvPr>
          <p:cNvSpPr/>
          <p:nvPr/>
        </p:nvSpPr>
        <p:spPr>
          <a:xfrm>
            <a:off x="5675653" y="3814829"/>
            <a:ext cx="382134" cy="995857"/>
          </a:xfrm>
          <a:custGeom>
            <a:avLst/>
            <a:gdLst>
              <a:gd name="connsiteX0" fmla="*/ 265304 w 382134"/>
              <a:gd name="connsiteY0" fmla="*/ 1337 h 995857"/>
              <a:gd name="connsiteX1" fmla="*/ 334016 w 382134"/>
              <a:gd name="connsiteY1" fmla="*/ 619747 h 995857"/>
              <a:gd name="connsiteX2" fmla="*/ 360444 w 382134"/>
              <a:gd name="connsiteY2" fmla="*/ 751885 h 995857"/>
              <a:gd name="connsiteX3" fmla="*/ 196592 w 382134"/>
              <a:gd name="connsiteY3" fmla="*/ 815312 h 995857"/>
              <a:gd name="connsiteX4" fmla="*/ 1027 w 382134"/>
              <a:gd name="connsiteY4" fmla="*/ 995021 h 995857"/>
              <a:gd name="connsiteX5" fmla="*/ 122594 w 382134"/>
              <a:gd name="connsiteY5" fmla="*/ 878739 h 995857"/>
              <a:gd name="connsiteX6" fmla="*/ 191307 w 382134"/>
              <a:gd name="connsiteY6" fmla="*/ 788884 h 995857"/>
              <a:gd name="connsiteX7" fmla="*/ 371015 w 382134"/>
              <a:gd name="connsiteY7" fmla="*/ 773028 h 995857"/>
              <a:gd name="connsiteX8" fmla="*/ 355159 w 382134"/>
              <a:gd name="connsiteY8" fmla="*/ 667317 h 995857"/>
              <a:gd name="connsiteX9" fmla="*/ 291732 w 382134"/>
              <a:gd name="connsiteY9" fmla="*/ 313185 h 995857"/>
              <a:gd name="connsiteX10" fmla="*/ 339302 w 382134"/>
              <a:gd name="connsiteY10" fmla="*/ 450609 h 995857"/>
              <a:gd name="connsiteX11" fmla="*/ 265304 w 382134"/>
              <a:gd name="connsiteY11" fmla="*/ 1337 h 99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134" h="995857">
                <a:moveTo>
                  <a:pt x="265304" y="1337"/>
                </a:moveTo>
                <a:cubicBezTo>
                  <a:pt x="264423" y="29527"/>
                  <a:pt x="318159" y="494656"/>
                  <a:pt x="334016" y="619747"/>
                </a:cubicBezTo>
                <a:cubicBezTo>
                  <a:pt x="349873" y="744838"/>
                  <a:pt x="383348" y="719291"/>
                  <a:pt x="360444" y="751885"/>
                </a:cubicBezTo>
                <a:cubicBezTo>
                  <a:pt x="337540" y="784479"/>
                  <a:pt x="256495" y="774789"/>
                  <a:pt x="196592" y="815312"/>
                </a:cubicBezTo>
                <a:cubicBezTo>
                  <a:pt x="136689" y="855835"/>
                  <a:pt x="13360" y="984450"/>
                  <a:pt x="1027" y="995021"/>
                </a:cubicBezTo>
                <a:cubicBezTo>
                  <a:pt x="-11306" y="1005592"/>
                  <a:pt x="90881" y="913095"/>
                  <a:pt x="122594" y="878739"/>
                </a:cubicBezTo>
                <a:cubicBezTo>
                  <a:pt x="154307" y="844383"/>
                  <a:pt x="149904" y="806502"/>
                  <a:pt x="191307" y="788884"/>
                </a:cubicBezTo>
                <a:cubicBezTo>
                  <a:pt x="232710" y="771266"/>
                  <a:pt x="343706" y="793289"/>
                  <a:pt x="371015" y="773028"/>
                </a:cubicBezTo>
                <a:cubicBezTo>
                  <a:pt x="398324" y="752767"/>
                  <a:pt x="368373" y="743958"/>
                  <a:pt x="355159" y="667317"/>
                </a:cubicBezTo>
                <a:cubicBezTo>
                  <a:pt x="341945" y="590677"/>
                  <a:pt x="294375" y="349303"/>
                  <a:pt x="291732" y="313185"/>
                </a:cubicBezTo>
                <a:cubicBezTo>
                  <a:pt x="289089" y="277067"/>
                  <a:pt x="347230" y="501703"/>
                  <a:pt x="339302" y="450609"/>
                </a:cubicBezTo>
                <a:cubicBezTo>
                  <a:pt x="331374" y="399515"/>
                  <a:pt x="266185" y="-26853"/>
                  <a:pt x="265304" y="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DDE26B9F-DDB6-5870-CE7A-F592F463C290}"/>
              </a:ext>
            </a:extLst>
          </p:cNvPr>
          <p:cNvSpPr/>
          <p:nvPr/>
        </p:nvSpPr>
        <p:spPr>
          <a:xfrm>
            <a:off x="5701114" y="4503026"/>
            <a:ext cx="370034" cy="640306"/>
          </a:xfrm>
          <a:custGeom>
            <a:avLst/>
            <a:gdLst>
              <a:gd name="connsiteX0" fmla="*/ 229272 w 370034"/>
              <a:gd name="connsiteY0" fmla="*/ 262 h 640306"/>
              <a:gd name="connsiteX1" fmla="*/ 329698 w 370034"/>
              <a:gd name="connsiteY1" fmla="*/ 174685 h 640306"/>
              <a:gd name="connsiteX2" fmla="*/ 223987 w 370034"/>
              <a:gd name="connsiteY2" fmla="*/ 269825 h 640306"/>
              <a:gd name="connsiteX3" fmla="*/ 97133 w 370034"/>
              <a:gd name="connsiteY3" fmla="*/ 349108 h 640306"/>
              <a:gd name="connsiteX4" fmla="*/ 155274 w 370034"/>
              <a:gd name="connsiteY4" fmla="*/ 497103 h 640306"/>
              <a:gd name="connsiteX5" fmla="*/ 86562 w 370034"/>
              <a:gd name="connsiteY5" fmla="*/ 512960 h 640306"/>
              <a:gd name="connsiteX6" fmla="*/ 287413 w 370034"/>
              <a:gd name="connsiteY6" fmla="*/ 639813 h 640306"/>
              <a:gd name="connsiteX7" fmla="*/ 33707 w 370034"/>
              <a:gd name="connsiteY7" fmla="*/ 555245 h 640306"/>
              <a:gd name="connsiteX8" fmla="*/ 38992 w 370034"/>
              <a:gd name="connsiteY8" fmla="*/ 512960 h 640306"/>
              <a:gd name="connsiteX9" fmla="*/ 366696 w 370034"/>
              <a:gd name="connsiteY9" fmla="*/ 216969 h 640306"/>
              <a:gd name="connsiteX10" fmla="*/ 229272 w 370034"/>
              <a:gd name="connsiteY10" fmla="*/ 262 h 64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034" h="640306">
                <a:moveTo>
                  <a:pt x="229272" y="262"/>
                </a:moveTo>
                <a:cubicBezTo>
                  <a:pt x="223106" y="-6785"/>
                  <a:pt x="330579" y="129758"/>
                  <a:pt x="329698" y="174685"/>
                </a:cubicBezTo>
                <a:cubicBezTo>
                  <a:pt x="328817" y="219612"/>
                  <a:pt x="262748" y="240755"/>
                  <a:pt x="223987" y="269825"/>
                </a:cubicBezTo>
                <a:cubicBezTo>
                  <a:pt x="185226" y="298895"/>
                  <a:pt x="108585" y="311228"/>
                  <a:pt x="97133" y="349108"/>
                </a:cubicBezTo>
                <a:cubicBezTo>
                  <a:pt x="85681" y="386988"/>
                  <a:pt x="157036" y="469794"/>
                  <a:pt x="155274" y="497103"/>
                </a:cubicBezTo>
                <a:cubicBezTo>
                  <a:pt x="153512" y="524412"/>
                  <a:pt x="64539" y="489175"/>
                  <a:pt x="86562" y="512960"/>
                </a:cubicBezTo>
                <a:cubicBezTo>
                  <a:pt x="108585" y="536745"/>
                  <a:pt x="296222" y="632765"/>
                  <a:pt x="287413" y="639813"/>
                </a:cubicBezTo>
                <a:cubicBezTo>
                  <a:pt x="278604" y="646861"/>
                  <a:pt x="75110" y="576387"/>
                  <a:pt x="33707" y="555245"/>
                </a:cubicBezTo>
                <a:cubicBezTo>
                  <a:pt x="-7696" y="534103"/>
                  <a:pt x="-16506" y="569339"/>
                  <a:pt x="38992" y="512960"/>
                </a:cubicBezTo>
                <a:cubicBezTo>
                  <a:pt x="94490" y="456581"/>
                  <a:pt x="338506" y="295371"/>
                  <a:pt x="366696" y="216969"/>
                </a:cubicBezTo>
                <a:cubicBezTo>
                  <a:pt x="394886" y="138567"/>
                  <a:pt x="235438" y="7309"/>
                  <a:pt x="229272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C3E0BC2E-0B79-256B-E9F3-09AECF9A8D5F}"/>
              </a:ext>
            </a:extLst>
          </p:cNvPr>
          <p:cNvSpPr/>
          <p:nvPr/>
        </p:nvSpPr>
        <p:spPr>
          <a:xfrm>
            <a:off x="3963058" y="4333246"/>
            <a:ext cx="353062" cy="949279"/>
          </a:xfrm>
          <a:custGeom>
            <a:avLst/>
            <a:gdLst>
              <a:gd name="connsiteX0" fmla="*/ 6389 w 353062"/>
              <a:gd name="connsiteY0" fmla="*/ 6190 h 949279"/>
              <a:gd name="connsiteX1" fmla="*/ 201955 w 353062"/>
              <a:gd name="connsiteY1" fmla="*/ 513603 h 949279"/>
              <a:gd name="connsiteX2" fmla="*/ 339379 w 353062"/>
              <a:gd name="connsiteY2" fmla="*/ 925875 h 949279"/>
              <a:gd name="connsiteX3" fmla="*/ 318237 w 353062"/>
              <a:gd name="connsiteY3" fmla="*/ 830736 h 949279"/>
              <a:gd name="connsiteX4" fmla="*/ 75102 w 353062"/>
              <a:gd name="connsiteY4" fmla="*/ 270467 h 949279"/>
              <a:gd name="connsiteX5" fmla="*/ 6389 w 353062"/>
              <a:gd name="connsiteY5" fmla="*/ 6190 h 9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062" h="949279">
                <a:moveTo>
                  <a:pt x="6389" y="6190"/>
                </a:moveTo>
                <a:cubicBezTo>
                  <a:pt x="27531" y="46713"/>
                  <a:pt x="146457" y="360322"/>
                  <a:pt x="201955" y="513603"/>
                </a:cubicBezTo>
                <a:cubicBezTo>
                  <a:pt x="257453" y="666884"/>
                  <a:pt x="319999" y="873020"/>
                  <a:pt x="339379" y="925875"/>
                </a:cubicBezTo>
                <a:cubicBezTo>
                  <a:pt x="358759" y="978730"/>
                  <a:pt x="362283" y="939971"/>
                  <a:pt x="318237" y="830736"/>
                </a:cubicBezTo>
                <a:cubicBezTo>
                  <a:pt x="274191" y="721501"/>
                  <a:pt x="131481" y="408772"/>
                  <a:pt x="75102" y="270467"/>
                </a:cubicBezTo>
                <a:cubicBezTo>
                  <a:pt x="18723" y="132162"/>
                  <a:pt x="-14753" y="-34333"/>
                  <a:pt x="6389" y="6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3B9BBACE-B6BC-547A-D4DB-EF0748484D2D}"/>
              </a:ext>
            </a:extLst>
          </p:cNvPr>
          <p:cNvSpPr/>
          <p:nvPr/>
        </p:nvSpPr>
        <p:spPr>
          <a:xfrm>
            <a:off x="3865428" y="4388307"/>
            <a:ext cx="422149" cy="885326"/>
          </a:xfrm>
          <a:custGeom>
            <a:avLst/>
            <a:gdLst>
              <a:gd name="connsiteX0" fmla="*/ 14165 w 422149"/>
              <a:gd name="connsiteY0" fmla="*/ 19841 h 885326"/>
              <a:gd name="connsiteX1" fmla="*/ 421152 w 422149"/>
              <a:gd name="connsiteY1" fmla="*/ 881385 h 885326"/>
              <a:gd name="connsiteX2" fmla="*/ 125162 w 422149"/>
              <a:gd name="connsiteY2" fmla="*/ 326403 h 885326"/>
              <a:gd name="connsiteX3" fmla="*/ 14165 w 422149"/>
              <a:gd name="connsiteY3" fmla="*/ 19841 h 88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149" h="885326">
                <a:moveTo>
                  <a:pt x="14165" y="19841"/>
                </a:moveTo>
                <a:cubicBezTo>
                  <a:pt x="63497" y="112338"/>
                  <a:pt x="402653" y="830291"/>
                  <a:pt x="421152" y="881385"/>
                </a:cubicBezTo>
                <a:cubicBezTo>
                  <a:pt x="439652" y="932479"/>
                  <a:pt x="195636" y="472636"/>
                  <a:pt x="125162" y="326403"/>
                </a:cubicBezTo>
                <a:cubicBezTo>
                  <a:pt x="54688" y="180170"/>
                  <a:pt x="-35167" y="-72656"/>
                  <a:pt x="14165" y="19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13B69DD6-28B9-D283-84D4-8FA22A43615A}"/>
              </a:ext>
            </a:extLst>
          </p:cNvPr>
          <p:cNvSpPr/>
          <p:nvPr/>
        </p:nvSpPr>
        <p:spPr>
          <a:xfrm>
            <a:off x="5717869" y="3900671"/>
            <a:ext cx="233838" cy="957546"/>
          </a:xfrm>
          <a:custGeom>
            <a:avLst/>
            <a:gdLst>
              <a:gd name="connsiteX0" fmla="*/ 233659 w 233838"/>
              <a:gd name="connsiteY0" fmla="*/ 64 h 957546"/>
              <a:gd name="connsiteX1" fmla="*/ 159662 w 233838"/>
              <a:gd name="connsiteY1" fmla="*/ 200915 h 957546"/>
              <a:gd name="connsiteX2" fmla="*/ 233659 w 233838"/>
              <a:gd name="connsiteY2" fmla="*/ 296055 h 957546"/>
              <a:gd name="connsiteX3" fmla="*/ 180804 w 233838"/>
              <a:gd name="connsiteY3" fmla="*/ 380624 h 957546"/>
              <a:gd name="connsiteX4" fmla="*/ 191375 w 233838"/>
              <a:gd name="connsiteY4" fmla="*/ 512763 h 957546"/>
              <a:gd name="connsiteX5" fmla="*/ 1095 w 233838"/>
              <a:gd name="connsiteY5" fmla="*/ 951463 h 957546"/>
              <a:gd name="connsiteX6" fmla="*/ 117377 w 233838"/>
              <a:gd name="connsiteY6" fmla="*/ 734756 h 957546"/>
              <a:gd name="connsiteX7" fmla="*/ 201946 w 233838"/>
              <a:gd name="connsiteY7" fmla="*/ 264342 h 957546"/>
              <a:gd name="connsiteX8" fmla="*/ 164947 w 233838"/>
              <a:gd name="connsiteY8" fmla="*/ 179773 h 957546"/>
              <a:gd name="connsiteX9" fmla="*/ 233659 w 233838"/>
              <a:gd name="connsiteY9" fmla="*/ 64 h 95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838" h="957546">
                <a:moveTo>
                  <a:pt x="233659" y="64"/>
                </a:moveTo>
                <a:cubicBezTo>
                  <a:pt x="232778" y="3588"/>
                  <a:pt x="159662" y="151583"/>
                  <a:pt x="159662" y="200915"/>
                </a:cubicBezTo>
                <a:cubicBezTo>
                  <a:pt x="159662" y="250247"/>
                  <a:pt x="230135" y="266104"/>
                  <a:pt x="233659" y="296055"/>
                </a:cubicBezTo>
                <a:cubicBezTo>
                  <a:pt x="237183" y="326007"/>
                  <a:pt x="187851" y="344506"/>
                  <a:pt x="180804" y="380624"/>
                </a:cubicBezTo>
                <a:cubicBezTo>
                  <a:pt x="173757" y="416742"/>
                  <a:pt x="221326" y="417623"/>
                  <a:pt x="191375" y="512763"/>
                </a:cubicBezTo>
                <a:cubicBezTo>
                  <a:pt x="161424" y="607903"/>
                  <a:pt x="13428" y="914464"/>
                  <a:pt x="1095" y="951463"/>
                </a:cubicBezTo>
                <a:cubicBezTo>
                  <a:pt x="-11238" y="988462"/>
                  <a:pt x="83902" y="849276"/>
                  <a:pt x="117377" y="734756"/>
                </a:cubicBezTo>
                <a:cubicBezTo>
                  <a:pt x="150852" y="620236"/>
                  <a:pt x="194018" y="356839"/>
                  <a:pt x="201946" y="264342"/>
                </a:cubicBezTo>
                <a:cubicBezTo>
                  <a:pt x="209874" y="171845"/>
                  <a:pt x="163185" y="220296"/>
                  <a:pt x="164947" y="179773"/>
                </a:cubicBezTo>
                <a:cubicBezTo>
                  <a:pt x="166709" y="139250"/>
                  <a:pt x="234540" y="-3460"/>
                  <a:pt x="233659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D0C6B2C1-300F-68BB-96D3-960E452DA32C}"/>
              </a:ext>
            </a:extLst>
          </p:cNvPr>
          <p:cNvSpPr/>
          <p:nvPr/>
        </p:nvSpPr>
        <p:spPr>
          <a:xfrm>
            <a:off x="4266809" y="1675470"/>
            <a:ext cx="236652" cy="969658"/>
          </a:xfrm>
          <a:custGeom>
            <a:avLst/>
            <a:gdLst>
              <a:gd name="connsiteX0" fmla="*/ 236479 w 236652"/>
              <a:gd name="connsiteY0" fmla="*/ 49 h 969658"/>
              <a:gd name="connsiteX1" fmla="*/ 62056 w 236652"/>
              <a:gd name="connsiteY1" fmla="*/ 444035 h 969658"/>
              <a:gd name="connsiteX2" fmla="*/ 114911 w 236652"/>
              <a:gd name="connsiteY2" fmla="*/ 946162 h 969658"/>
              <a:gd name="connsiteX3" fmla="*/ 99055 w 236652"/>
              <a:gd name="connsiteY3" fmla="*/ 840451 h 969658"/>
              <a:gd name="connsiteX4" fmla="*/ 9200 w 236652"/>
              <a:gd name="connsiteY4" fmla="*/ 428179 h 969658"/>
              <a:gd name="connsiteX5" fmla="*/ 25057 w 236652"/>
              <a:gd name="connsiteY5" fmla="*/ 470463 h 969658"/>
              <a:gd name="connsiteX6" fmla="*/ 236479 w 236652"/>
              <a:gd name="connsiteY6" fmla="*/ 49 h 96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652" h="969658">
                <a:moveTo>
                  <a:pt x="236479" y="49"/>
                </a:moveTo>
                <a:cubicBezTo>
                  <a:pt x="242646" y="-4356"/>
                  <a:pt x="82317" y="286350"/>
                  <a:pt x="62056" y="444035"/>
                </a:cubicBezTo>
                <a:cubicBezTo>
                  <a:pt x="41795" y="601721"/>
                  <a:pt x="108745" y="880093"/>
                  <a:pt x="114911" y="946162"/>
                </a:cubicBezTo>
                <a:cubicBezTo>
                  <a:pt x="121077" y="1012231"/>
                  <a:pt x="116673" y="926782"/>
                  <a:pt x="99055" y="840451"/>
                </a:cubicBezTo>
                <a:cubicBezTo>
                  <a:pt x="81436" y="754121"/>
                  <a:pt x="21533" y="489844"/>
                  <a:pt x="9200" y="428179"/>
                </a:cubicBezTo>
                <a:cubicBezTo>
                  <a:pt x="-3133" y="366514"/>
                  <a:pt x="-7537" y="540056"/>
                  <a:pt x="25057" y="470463"/>
                </a:cubicBezTo>
                <a:cubicBezTo>
                  <a:pt x="57651" y="400870"/>
                  <a:pt x="230312" y="4454"/>
                  <a:pt x="236479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8C690383-3A81-1215-985B-74EE8FC9C279}"/>
              </a:ext>
            </a:extLst>
          </p:cNvPr>
          <p:cNvSpPr/>
          <p:nvPr/>
        </p:nvSpPr>
        <p:spPr>
          <a:xfrm>
            <a:off x="4376381" y="2579126"/>
            <a:ext cx="136587" cy="539348"/>
          </a:xfrm>
          <a:custGeom>
            <a:avLst/>
            <a:gdLst>
              <a:gd name="connsiteX0" fmla="*/ 54 w 136587"/>
              <a:gd name="connsiteY0" fmla="*/ 222 h 539348"/>
              <a:gd name="connsiteX1" fmla="*/ 111050 w 136587"/>
              <a:gd name="connsiteY1" fmla="*/ 248643 h 539348"/>
              <a:gd name="connsiteX2" fmla="*/ 116336 w 136587"/>
              <a:gd name="connsiteY2" fmla="*/ 333212 h 539348"/>
              <a:gd name="connsiteX3" fmla="*/ 116336 w 136587"/>
              <a:gd name="connsiteY3" fmla="*/ 539348 h 539348"/>
              <a:gd name="connsiteX4" fmla="*/ 121621 w 136587"/>
              <a:gd name="connsiteY4" fmla="*/ 333212 h 539348"/>
              <a:gd name="connsiteX5" fmla="*/ 126907 w 136587"/>
              <a:gd name="connsiteY5" fmla="*/ 206358 h 539348"/>
              <a:gd name="connsiteX6" fmla="*/ 54 w 136587"/>
              <a:gd name="connsiteY6" fmla="*/ 222 h 53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87" h="539348">
                <a:moveTo>
                  <a:pt x="54" y="222"/>
                </a:moveTo>
                <a:cubicBezTo>
                  <a:pt x="-2589" y="7269"/>
                  <a:pt x="91670" y="193145"/>
                  <a:pt x="111050" y="248643"/>
                </a:cubicBezTo>
                <a:cubicBezTo>
                  <a:pt x="130430" y="304141"/>
                  <a:pt x="115455" y="284761"/>
                  <a:pt x="116336" y="333212"/>
                </a:cubicBezTo>
                <a:cubicBezTo>
                  <a:pt x="117217" y="381663"/>
                  <a:pt x="115455" y="539348"/>
                  <a:pt x="116336" y="539348"/>
                </a:cubicBezTo>
                <a:cubicBezTo>
                  <a:pt x="117217" y="539348"/>
                  <a:pt x="119859" y="388710"/>
                  <a:pt x="121621" y="333212"/>
                </a:cubicBezTo>
                <a:cubicBezTo>
                  <a:pt x="123383" y="277714"/>
                  <a:pt x="150692" y="257452"/>
                  <a:pt x="126907" y="206358"/>
                </a:cubicBezTo>
                <a:cubicBezTo>
                  <a:pt x="103122" y="155264"/>
                  <a:pt x="2697" y="-6825"/>
                  <a:pt x="54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491271E6-B79E-27FF-3630-20C80CA96F64}"/>
              </a:ext>
            </a:extLst>
          </p:cNvPr>
          <p:cNvSpPr/>
          <p:nvPr/>
        </p:nvSpPr>
        <p:spPr>
          <a:xfrm>
            <a:off x="4079996" y="1413011"/>
            <a:ext cx="603407" cy="2289925"/>
          </a:xfrm>
          <a:custGeom>
            <a:avLst/>
            <a:gdLst>
              <a:gd name="connsiteX0" fmla="*/ 603001 w 603407"/>
              <a:gd name="connsiteY0" fmla="*/ 3516 h 2289925"/>
              <a:gd name="connsiteX1" fmla="*/ 307010 w 603407"/>
              <a:gd name="connsiteY1" fmla="*/ 685352 h 2289925"/>
              <a:gd name="connsiteX2" fmla="*/ 386293 w 603407"/>
              <a:gd name="connsiteY2" fmla="*/ 1208621 h 2289925"/>
              <a:gd name="connsiteX3" fmla="*/ 317581 w 603407"/>
              <a:gd name="connsiteY3" fmla="*/ 1192765 h 2289925"/>
              <a:gd name="connsiteX4" fmla="*/ 402150 w 603407"/>
              <a:gd name="connsiteY4" fmla="*/ 1721320 h 2289925"/>
              <a:gd name="connsiteX5" fmla="*/ 576573 w 603407"/>
              <a:gd name="connsiteY5" fmla="*/ 2255160 h 2289925"/>
              <a:gd name="connsiteX6" fmla="*/ 264725 w 603407"/>
              <a:gd name="connsiteY6" fmla="*/ 2043738 h 2289925"/>
              <a:gd name="connsiteX7" fmla="*/ 448 w 603407"/>
              <a:gd name="connsiteY7" fmla="*/ 484501 h 2289925"/>
              <a:gd name="connsiteX8" fmla="*/ 328152 w 603407"/>
              <a:gd name="connsiteY8" fmla="*/ 82799 h 2289925"/>
              <a:gd name="connsiteX9" fmla="*/ 233012 w 603407"/>
              <a:gd name="connsiteY9" fmla="*/ 405218 h 2289925"/>
              <a:gd name="connsiteX10" fmla="*/ 603001 w 603407"/>
              <a:gd name="connsiteY10" fmla="*/ 3516 h 228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3407" h="2289925">
                <a:moveTo>
                  <a:pt x="603001" y="3516"/>
                </a:moveTo>
                <a:cubicBezTo>
                  <a:pt x="615334" y="50205"/>
                  <a:pt x="343128" y="484501"/>
                  <a:pt x="307010" y="685352"/>
                </a:cubicBezTo>
                <a:cubicBezTo>
                  <a:pt x="270892" y="886203"/>
                  <a:pt x="384531" y="1124052"/>
                  <a:pt x="386293" y="1208621"/>
                </a:cubicBezTo>
                <a:cubicBezTo>
                  <a:pt x="388055" y="1293190"/>
                  <a:pt x="314938" y="1107315"/>
                  <a:pt x="317581" y="1192765"/>
                </a:cubicBezTo>
                <a:cubicBezTo>
                  <a:pt x="320224" y="1278215"/>
                  <a:pt x="358985" y="1544254"/>
                  <a:pt x="402150" y="1721320"/>
                </a:cubicBezTo>
                <a:cubicBezTo>
                  <a:pt x="445315" y="1898386"/>
                  <a:pt x="599477" y="2201424"/>
                  <a:pt x="576573" y="2255160"/>
                </a:cubicBezTo>
                <a:cubicBezTo>
                  <a:pt x="553669" y="2308896"/>
                  <a:pt x="360746" y="2338848"/>
                  <a:pt x="264725" y="2043738"/>
                </a:cubicBezTo>
                <a:cubicBezTo>
                  <a:pt x="168704" y="1748628"/>
                  <a:pt x="-10123" y="811324"/>
                  <a:pt x="448" y="484501"/>
                </a:cubicBezTo>
                <a:cubicBezTo>
                  <a:pt x="11019" y="157678"/>
                  <a:pt x="289391" y="96013"/>
                  <a:pt x="328152" y="82799"/>
                </a:cubicBezTo>
                <a:cubicBezTo>
                  <a:pt x="366913" y="69585"/>
                  <a:pt x="190728" y="420194"/>
                  <a:pt x="233012" y="405218"/>
                </a:cubicBezTo>
                <a:cubicBezTo>
                  <a:pt x="275296" y="390242"/>
                  <a:pt x="590668" y="-43173"/>
                  <a:pt x="603001" y="35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D4882FF6-A4A5-699A-182A-527E590F9446}"/>
              </a:ext>
            </a:extLst>
          </p:cNvPr>
          <p:cNvSpPr/>
          <p:nvPr/>
        </p:nvSpPr>
        <p:spPr>
          <a:xfrm>
            <a:off x="4332574" y="1017891"/>
            <a:ext cx="1980433" cy="1562995"/>
          </a:xfrm>
          <a:custGeom>
            <a:avLst/>
            <a:gdLst>
              <a:gd name="connsiteX0" fmla="*/ 1576 w 1980433"/>
              <a:gd name="connsiteY0" fmla="*/ 361637 h 1562995"/>
              <a:gd name="connsiteX1" fmla="*/ 1301821 w 1980433"/>
              <a:gd name="connsiteY1" fmla="*/ 403922 h 1562995"/>
              <a:gd name="connsiteX2" fmla="*/ 1190825 w 1980433"/>
              <a:gd name="connsiteY2" fmla="*/ 536060 h 1562995"/>
              <a:gd name="connsiteX3" fmla="*/ 1370534 w 1980433"/>
              <a:gd name="connsiteY3" fmla="*/ 731626 h 1562995"/>
              <a:gd name="connsiteX4" fmla="*/ 1201396 w 1980433"/>
              <a:gd name="connsiteY4" fmla="*/ 784481 h 1562995"/>
              <a:gd name="connsiteX5" fmla="*/ 1587241 w 1980433"/>
              <a:gd name="connsiteY5" fmla="*/ 906049 h 1562995"/>
              <a:gd name="connsiteX6" fmla="*/ 1090399 w 1980433"/>
              <a:gd name="connsiteY6" fmla="*/ 974761 h 1562995"/>
              <a:gd name="connsiteX7" fmla="*/ 1613669 w 1980433"/>
              <a:gd name="connsiteY7" fmla="*/ 985332 h 1562995"/>
              <a:gd name="connsiteX8" fmla="*/ 1851518 w 1980433"/>
              <a:gd name="connsiteY8" fmla="*/ 1561457 h 1562995"/>
              <a:gd name="connsiteX9" fmla="*/ 1941373 w 1980433"/>
              <a:gd name="connsiteY9" fmla="*/ 1122756 h 1562995"/>
              <a:gd name="connsiteX10" fmla="*/ 1825091 w 1980433"/>
              <a:gd name="connsiteY10" fmla="*/ 213642 h 1562995"/>
              <a:gd name="connsiteX11" fmla="*/ 366279 w 1980433"/>
              <a:gd name="connsiteY11" fmla="*/ 2220 h 1562995"/>
              <a:gd name="connsiteX12" fmla="*/ 1021687 w 1980433"/>
              <a:gd name="connsiteY12" fmla="*/ 118502 h 1562995"/>
              <a:gd name="connsiteX13" fmla="*/ 1576 w 1980433"/>
              <a:gd name="connsiteY13" fmla="*/ 361637 h 156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80433" h="1562995">
                <a:moveTo>
                  <a:pt x="1576" y="361637"/>
                </a:moveTo>
                <a:cubicBezTo>
                  <a:pt x="48265" y="409207"/>
                  <a:pt x="1103613" y="374852"/>
                  <a:pt x="1301821" y="403922"/>
                </a:cubicBezTo>
                <a:cubicBezTo>
                  <a:pt x="1500029" y="432992"/>
                  <a:pt x="1179373" y="481443"/>
                  <a:pt x="1190825" y="536060"/>
                </a:cubicBezTo>
                <a:cubicBezTo>
                  <a:pt x="1202277" y="590677"/>
                  <a:pt x="1368772" y="690223"/>
                  <a:pt x="1370534" y="731626"/>
                </a:cubicBezTo>
                <a:cubicBezTo>
                  <a:pt x="1372296" y="773029"/>
                  <a:pt x="1165278" y="755411"/>
                  <a:pt x="1201396" y="784481"/>
                </a:cubicBezTo>
                <a:cubicBezTo>
                  <a:pt x="1237514" y="813552"/>
                  <a:pt x="1605740" y="874336"/>
                  <a:pt x="1587241" y="906049"/>
                </a:cubicBezTo>
                <a:cubicBezTo>
                  <a:pt x="1568742" y="937762"/>
                  <a:pt x="1085994" y="961547"/>
                  <a:pt x="1090399" y="974761"/>
                </a:cubicBezTo>
                <a:cubicBezTo>
                  <a:pt x="1094804" y="987975"/>
                  <a:pt x="1486816" y="887549"/>
                  <a:pt x="1613669" y="985332"/>
                </a:cubicBezTo>
                <a:cubicBezTo>
                  <a:pt x="1740522" y="1083115"/>
                  <a:pt x="1796901" y="1538553"/>
                  <a:pt x="1851518" y="1561457"/>
                </a:cubicBezTo>
                <a:cubicBezTo>
                  <a:pt x="1906135" y="1584361"/>
                  <a:pt x="1945777" y="1347392"/>
                  <a:pt x="1941373" y="1122756"/>
                </a:cubicBezTo>
                <a:cubicBezTo>
                  <a:pt x="1936969" y="898120"/>
                  <a:pt x="2087607" y="400398"/>
                  <a:pt x="1825091" y="213642"/>
                </a:cubicBezTo>
                <a:cubicBezTo>
                  <a:pt x="1562575" y="26886"/>
                  <a:pt x="500180" y="18077"/>
                  <a:pt x="366279" y="2220"/>
                </a:cubicBezTo>
                <a:cubicBezTo>
                  <a:pt x="232378" y="-13637"/>
                  <a:pt x="1083352" y="58599"/>
                  <a:pt x="1021687" y="118502"/>
                </a:cubicBezTo>
                <a:cubicBezTo>
                  <a:pt x="960022" y="178405"/>
                  <a:pt x="-45113" y="314067"/>
                  <a:pt x="1576" y="36163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616BF41D-8A36-F643-0229-F60F37039D45}"/>
              </a:ext>
            </a:extLst>
          </p:cNvPr>
          <p:cNvSpPr/>
          <p:nvPr/>
        </p:nvSpPr>
        <p:spPr>
          <a:xfrm>
            <a:off x="1918654" y="3842537"/>
            <a:ext cx="2023868" cy="253764"/>
          </a:xfrm>
          <a:custGeom>
            <a:avLst/>
            <a:gdLst>
              <a:gd name="connsiteX0" fmla="*/ 52856 w 2023868"/>
              <a:gd name="connsiteY0" fmla="*/ 237907 h 253764"/>
              <a:gd name="connsiteX1" fmla="*/ 919686 w 2023868"/>
              <a:gd name="connsiteY1" fmla="*/ 137481 h 253764"/>
              <a:gd name="connsiteX2" fmla="*/ 808689 w 2023868"/>
              <a:gd name="connsiteY2" fmla="*/ 222050 h 253764"/>
              <a:gd name="connsiteX3" fmla="*/ 1892227 w 2023868"/>
              <a:gd name="connsiteY3" fmla="*/ 79340 h 253764"/>
              <a:gd name="connsiteX4" fmla="*/ 1649092 w 2023868"/>
              <a:gd name="connsiteY4" fmla="*/ 116339 h 253764"/>
              <a:gd name="connsiteX5" fmla="*/ 2019080 w 2023868"/>
              <a:gd name="connsiteY5" fmla="*/ 57 h 253764"/>
              <a:gd name="connsiteX6" fmla="*/ 1331959 w 2023868"/>
              <a:gd name="connsiteY6" fmla="*/ 100483 h 253764"/>
              <a:gd name="connsiteX7" fmla="*/ 422844 w 2023868"/>
              <a:gd name="connsiteY7" fmla="*/ 79340 h 253764"/>
              <a:gd name="connsiteX8" fmla="*/ 1088823 w 2023868"/>
              <a:gd name="connsiteY8" fmla="*/ 74055 h 253764"/>
              <a:gd name="connsiteX9" fmla="*/ 285420 w 2023868"/>
              <a:gd name="connsiteY9" fmla="*/ 222050 h 253764"/>
              <a:gd name="connsiteX10" fmla="*/ 0 w 2023868"/>
              <a:gd name="connsiteY10" fmla="*/ 253764 h 253764"/>
              <a:gd name="connsiteX11" fmla="*/ 52856 w 2023868"/>
              <a:gd name="connsiteY11" fmla="*/ 237907 h 25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3868" h="253764">
                <a:moveTo>
                  <a:pt x="52856" y="237907"/>
                </a:moveTo>
                <a:cubicBezTo>
                  <a:pt x="423285" y="189015"/>
                  <a:pt x="793714" y="140124"/>
                  <a:pt x="919686" y="137481"/>
                </a:cubicBezTo>
                <a:cubicBezTo>
                  <a:pt x="1045658" y="134838"/>
                  <a:pt x="646599" y="231740"/>
                  <a:pt x="808689" y="222050"/>
                </a:cubicBezTo>
                <a:cubicBezTo>
                  <a:pt x="970779" y="212360"/>
                  <a:pt x="1752160" y="96959"/>
                  <a:pt x="1892227" y="79340"/>
                </a:cubicBezTo>
                <a:cubicBezTo>
                  <a:pt x="2032294" y="61721"/>
                  <a:pt x="1627950" y="129553"/>
                  <a:pt x="1649092" y="116339"/>
                </a:cubicBezTo>
                <a:cubicBezTo>
                  <a:pt x="1670234" y="103125"/>
                  <a:pt x="2071935" y="2700"/>
                  <a:pt x="2019080" y="57"/>
                </a:cubicBezTo>
                <a:cubicBezTo>
                  <a:pt x="1966225" y="-2586"/>
                  <a:pt x="1597998" y="87269"/>
                  <a:pt x="1331959" y="100483"/>
                </a:cubicBezTo>
                <a:cubicBezTo>
                  <a:pt x="1065920" y="113697"/>
                  <a:pt x="463367" y="83745"/>
                  <a:pt x="422844" y="79340"/>
                </a:cubicBezTo>
                <a:cubicBezTo>
                  <a:pt x="382321" y="74935"/>
                  <a:pt x="1111727" y="50270"/>
                  <a:pt x="1088823" y="74055"/>
                </a:cubicBezTo>
                <a:cubicBezTo>
                  <a:pt x="1065919" y="97840"/>
                  <a:pt x="466890" y="192099"/>
                  <a:pt x="285420" y="222050"/>
                </a:cubicBezTo>
                <a:cubicBezTo>
                  <a:pt x="103950" y="252001"/>
                  <a:pt x="0" y="253764"/>
                  <a:pt x="0" y="253764"/>
                </a:cubicBezTo>
                <a:lnTo>
                  <a:pt x="52856" y="2379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BB77556A-551C-BA73-C93C-89D024B774FC}"/>
              </a:ext>
            </a:extLst>
          </p:cNvPr>
          <p:cNvSpPr/>
          <p:nvPr/>
        </p:nvSpPr>
        <p:spPr>
          <a:xfrm>
            <a:off x="5923794" y="4256468"/>
            <a:ext cx="1744559" cy="992114"/>
          </a:xfrm>
          <a:custGeom>
            <a:avLst/>
            <a:gdLst>
              <a:gd name="connsiteX0" fmla="*/ 122874 w 1744559"/>
              <a:gd name="connsiteY0" fmla="*/ 40683 h 992114"/>
              <a:gd name="connsiteX1" fmla="*/ 159873 w 1744559"/>
              <a:gd name="connsiteY1" fmla="*/ 93539 h 992114"/>
              <a:gd name="connsiteX2" fmla="*/ 1359693 w 1744559"/>
              <a:gd name="connsiteY2" fmla="*/ 780660 h 992114"/>
              <a:gd name="connsiteX3" fmla="*/ 1275124 w 1744559"/>
              <a:gd name="connsiteY3" fmla="*/ 764804 h 992114"/>
              <a:gd name="connsiteX4" fmla="*/ 1613399 w 1744559"/>
              <a:gd name="connsiteY4" fmla="*/ 886371 h 992114"/>
              <a:gd name="connsiteX5" fmla="*/ 1740252 w 1744559"/>
              <a:gd name="connsiteY5" fmla="*/ 992082 h 992114"/>
              <a:gd name="connsiteX6" fmla="*/ 1475975 w 1744559"/>
              <a:gd name="connsiteY6" fmla="*/ 875800 h 992114"/>
              <a:gd name="connsiteX7" fmla="*/ 524576 w 1744559"/>
              <a:gd name="connsiteY7" fmla="*/ 352531 h 992114"/>
              <a:gd name="connsiteX8" fmla="*/ 17163 w 1744559"/>
              <a:gd name="connsiteY8" fmla="*/ 19541 h 992114"/>
              <a:gd name="connsiteX9" fmla="*/ 122874 w 1744559"/>
              <a:gd name="connsiteY9" fmla="*/ 40683 h 9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4559" h="992114">
                <a:moveTo>
                  <a:pt x="122874" y="40683"/>
                </a:moveTo>
                <a:cubicBezTo>
                  <a:pt x="146659" y="53016"/>
                  <a:pt x="-46264" y="-29791"/>
                  <a:pt x="159873" y="93539"/>
                </a:cubicBezTo>
                <a:cubicBezTo>
                  <a:pt x="366010" y="216869"/>
                  <a:pt x="1173818" y="668782"/>
                  <a:pt x="1359693" y="780660"/>
                </a:cubicBezTo>
                <a:cubicBezTo>
                  <a:pt x="1545568" y="892538"/>
                  <a:pt x="1232840" y="747186"/>
                  <a:pt x="1275124" y="764804"/>
                </a:cubicBezTo>
                <a:cubicBezTo>
                  <a:pt x="1317408" y="782422"/>
                  <a:pt x="1535878" y="848491"/>
                  <a:pt x="1613399" y="886371"/>
                </a:cubicBezTo>
                <a:cubicBezTo>
                  <a:pt x="1690920" y="924251"/>
                  <a:pt x="1763156" y="993844"/>
                  <a:pt x="1740252" y="992082"/>
                </a:cubicBezTo>
                <a:cubicBezTo>
                  <a:pt x="1717348" y="990320"/>
                  <a:pt x="1678588" y="982392"/>
                  <a:pt x="1475975" y="875800"/>
                </a:cubicBezTo>
                <a:cubicBezTo>
                  <a:pt x="1273362" y="769208"/>
                  <a:pt x="767711" y="495241"/>
                  <a:pt x="524576" y="352531"/>
                </a:cubicBezTo>
                <a:cubicBezTo>
                  <a:pt x="281441" y="209821"/>
                  <a:pt x="84113" y="68873"/>
                  <a:pt x="17163" y="19541"/>
                </a:cubicBezTo>
                <a:cubicBezTo>
                  <a:pt x="-49787" y="-29791"/>
                  <a:pt x="99089" y="28350"/>
                  <a:pt x="122874" y="40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890BA411-7EAA-6079-3506-38F2B9BEE5D6}"/>
              </a:ext>
            </a:extLst>
          </p:cNvPr>
          <p:cNvSpPr/>
          <p:nvPr/>
        </p:nvSpPr>
        <p:spPr>
          <a:xfrm>
            <a:off x="6025809" y="4193841"/>
            <a:ext cx="1781281" cy="1031445"/>
          </a:xfrm>
          <a:custGeom>
            <a:avLst/>
            <a:gdLst>
              <a:gd name="connsiteX0" fmla="*/ 73715 w 1781281"/>
              <a:gd name="connsiteY0" fmla="*/ 13456 h 1031445"/>
              <a:gd name="connsiteX1" fmla="*/ 956401 w 1781281"/>
              <a:gd name="connsiteY1" fmla="*/ 536725 h 1031445"/>
              <a:gd name="connsiteX2" fmla="*/ 877118 w 1781281"/>
              <a:gd name="connsiteY2" fmla="*/ 499727 h 1031445"/>
              <a:gd name="connsiteX3" fmla="*/ 1712235 w 1781281"/>
              <a:gd name="connsiteY3" fmla="*/ 1001854 h 1031445"/>
              <a:gd name="connsiteX4" fmla="*/ 1564240 w 1781281"/>
              <a:gd name="connsiteY4" fmla="*/ 890857 h 1031445"/>
              <a:gd name="connsiteX5" fmla="*/ 221710 w 1781281"/>
              <a:gd name="connsiteY5" fmla="*/ 214307 h 1031445"/>
              <a:gd name="connsiteX6" fmla="*/ 73715 w 1781281"/>
              <a:gd name="connsiteY6" fmla="*/ 13456 h 103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1281" h="1031445">
                <a:moveTo>
                  <a:pt x="73715" y="13456"/>
                </a:moveTo>
                <a:cubicBezTo>
                  <a:pt x="196164" y="67192"/>
                  <a:pt x="822501" y="455680"/>
                  <a:pt x="956401" y="536725"/>
                </a:cubicBezTo>
                <a:cubicBezTo>
                  <a:pt x="1090301" y="617770"/>
                  <a:pt x="751146" y="422206"/>
                  <a:pt x="877118" y="499727"/>
                </a:cubicBezTo>
                <a:cubicBezTo>
                  <a:pt x="1003090" y="577249"/>
                  <a:pt x="1597715" y="936666"/>
                  <a:pt x="1712235" y="1001854"/>
                </a:cubicBezTo>
                <a:cubicBezTo>
                  <a:pt x="1826755" y="1067042"/>
                  <a:pt x="1812661" y="1022115"/>
                  <a:pt x="1564240" y="890857"/>
                </a:cubicBezTo>
                <a:cubicBezTo>
                  <a:pt x="1315819" y="759599"/>
                  <a:pt x="474535" y="353493"/>
                  <a:pt x="221710" y="214307"/>
                </a:cubicBezTo>
                <a:cubicBezTo>
                  <a:pt x="-31115" y="75121"/>
                  <a:pt x="-48734" y="-40280"/>
                  <a:pt x="73715" y="13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D93EAC17-40D4-BE57-7C19-05BAF1493CA1}"/>
              </a:ext>
            </a:extLst>
          </p:cNvPr>
          <p:cNvSpPr/>
          <p:nvPr/>
        </p:nvSpPr>
        <p:spPr>
          <a:xfrm>
            <a:off x="4883473" y="4851590"/>
            <a:ext cx="758984" cy="1226791"/>
          </a:xfrm>
          <a:custGeom>
            <a:avLst/>
            <a:gdLst>
              <a:gd name="connsiteX0" fmla="*/ 756208 w 758984"/>
              <a:gd name="connsiteY0" fmla="*/ 544 h 1226791"/>
              <a:gd name="connsiteX1" fmla="*/ 417933 w 758984"/>
              <a:gd name="connsiteY1" fmla="*/ 375818 h 1226791"/>
              <a:gd name="connsiteX2" fmla="*/ 560643 w 758984"/>
              <a:gd name="connsiteY2" fmla="*/ 640096 h 1226791"/>
              <a:gd name="connsiteX3" fmla="*/ 507787 w 758984"/>
              <a:gd name="connsiteY3" fmla="*/ 502671 h 1226791"/>
              <a:gd name="connsiteX4" fmla="*/ 359792 w 758984"/>
              <a:gd name="connsiteY4" fmla="*/ 677094 h 1226791"/>
              <a:gd name="connsiteX5" fmla="*/ 90229 w 758984"/>
              <a:gd name="connsiteY5" fmla="*/ 1078796 h 1226791"/>
              <a:gd name="connsiteX6" fmla="*/ 26802 w 758984"/>
              <a:gd name="connsiteY6" fmla="*/ 1205649 h 1226791"/>
              <a:gd name="connsiteX7" fmla="*/ 497216 w 758984"/>
              <a:gd name="connsiteY7" fmla="*/ 677094 h 1226791"/>
              <a:gd name="connsiteX8" fmla="*/ 544786 w 758984"/>
              <a:gd name="connsiteY8" fmla="*/ 486815 h 1226791"/>
              <a:gd name="connsiteX9" fmla="*/ 576499 w 758984"/>
              <a:gd name="connsiteY9" fmla="*/ 296535 h 1226791"/>
              <a:gd name="connsiteX10" fmla="*/ 756208 w 758984"/>
              <a:gd name="connsiteY10" fmla="*/ 544 h 122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8984" h="1226791">
                <a:moveTo>
                  <a:pt x="756208" y="544"/>
                </a:moveTo>
                <a:cubicBezTo>
                  <a:pt x="729781" y="13758"/>
                  <a:pt x="450527" y="269226"/>
                  <a:pt x="417933" y="375818"/>
                </a:cubicBezTo>
                <a:cubicBezTo>
                  <a:pt x="385339" y="482410"/>
                  <a:pt x="545667" y="618954"/>
                  <a:pt x="560643" y="640096"/>
                </a:cubicBezTo>
                <a:cubicBezTo>
                  <a:pt x="575619" y="661238"/>
                  <a:pt x="541262" y="496505"/>
                  <a:pt x="507787" y="502671"/>
                </a:cubicBezTo>
                <a:cubicBezTo>
                  <a:pt x="474312" y="508837"/>
                  <a:pt x="429385" y="581073"/>
                  <a:pt x="359792" y="677094"/>
                </a:cubicBezTo>
                <a:cubicBezTo>
                  <a:pt x="290199" y="773115"/>
                  <a:pt x="145727" y="990704"/>
                  <a:pt x="90229" y="1078796"/>
                </a:cubicBezTo>
                <a:cubicBezTo>
                  <a:pt x="34731" y="1166888"/>
                  <a:pt x="-41029" y="1272599"/>
                  <a:pt x="26802" y="1205649"/>
                </a:cubicBezTo>
                <a:cubicBezTo>
                  <a:pt x="94633" y="1138699"/>
                  <a:pt x="410885" y="796900"/>
                  <a:pt x="497216" y="677094"/>
                </a:cubicBezTo>
                <a:cubicBezTo>
                  <a:pt x="583547" y="557288"/>
                  <a:pt x="531572" y="550241"/>
                  <a:pt x="544786" y="486815"/>
                </a:cubicBezTo>
                <a:cubicBezTo>
                  <a:pt x="558000" y="423389"/>
                  <a:pt x="540381" y="374937"/>
                  <a:pt x="576499" y="296535"/>
                </a:cubicBezTo>
                <a:cubicBezTo>
                  <a:pt x="612617" y="218133"/>
                  <a:pt x="782635" y="-12670"/>
                  <a:pt x="756208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114142E6-ECFF-26A2-2E5E-E3B195998B24}"/>
              </a:ext>
            </a:extLst>
          </p:cNvPr>
          <p:cNvSpPr/>
          <p:nvPr/>
        </p:nvSpPr>
        <p:spPr>
          <a:xfrm>
            <a:off x="4285731" y="5257226"/>
            <a:ext cx="366166" cy="1917075"/>
          </a:xfrm>
          <a:custGeom>
            <a:avLst/>
            <a:gdLst>
              <a:gd name="connsiteX0" fmla="*/ 6135 w 366166"/>
              <a:gd name="connsiteY0" fmla="*/ 7181 h 1917075"/>
              <a:gd name="connsiteX1" fmla="*/ 354981 w 366166"/>
              <a:gd name="connsiteY1" fmla="*/ 1085433 h 1917075"/>
              <a:gd name="connsiteX2" fmla="*/ 286269 w 366166"/>
              <a:gd name="connsiteY2" fmla="*/ 1027292 h 1917075"/>
              <a:gd name="connsiteX3" fmla="*/ 349696 w 366166"/>
              <a:gd name="connsiteY3" fmla="*/ 1899408 h 1917075"/>
              <a:gd name="connsiteX4" fmla="*/ 317982 w 366166"/>
              <a:gd name="connsiteY4" fmla="*/ 1508277 h 1917075"/>
              <a:gd name="connsiteX5" fmla="*/ 21992 w 366166"/>
              <a:gd name="connsiteY5" fmla="*/ 292601 h 1917075"/>
              <a:gd name="connsiteX6" fmla="*/ 122417 w 366166"/>
              <a:gd name="connsiteY6" fmla="*/ 599162 h 1917075"/>
              <a:gd name="connsiteX7" fmla="*/ 6135 w 366166"/>
              <a:gd name="connsiteY7" fmla="*/ 7181 h 191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6" h="1917075">
                <a:moveTo>
                  <a:pt x="6135" y="7181"/>
                </a:moveTo>
                <a:cubicBezTo>
                  <a:pt x="44896" y="88226"/>
                  <a:pt x="308292" y="915414"/>
                  <a:pt x="354981" y="1085433"/>
                </a:cubicBezTo>
                <a:cubicBezTo>
                  <a:pt x="401670" y="1255452"/>
                  <a:pt x="287150" y="891630"/>
                  <a:pt x="286269" y="1027292"/>
                </a:cubicBezTo>
                <a:cubicBezTo>
                  <a:pt x="285388" y="1162954"/>
                  <a:pt x="344411" y="1819244"/>
                  <a:pt x="349696" y="1899408"/>
                </a:cubicBezTo>
                <a:cubicBezTo>
                  <a:pt x="354981" y="1979572"/>
                  <a:pt x="372599" y="1776078"/>
                  <a:pt x="317982" y="1508277"/>
                </a:cubicBezTo>
                <a:cubicBezTo>
                  <a:pt x="263365" y="1240476"/>
                  <a:pt x="54586" y="444120"/>
                  <a:pt x="21992" y="292601"/>
                </a:cubicBezTo>
                <a:cubicBezTo>
                  <a:pt x="-10602" y="141082"/>
                  <a:pt x="119774" y="641446"/>
                  <a:pt x="122417" y="599162"/>
                </a:cubicBezTo>
                <a:cubicBezTo>
                  <a:pt x="125060" y="556878"/>
                  <a:pt x="-32626" y="-73864"/>
                  <a:pt x="6135" y="7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3D26F809-F7F7-E085-119A-59805624647D}"/>
              </a:ext>
            </a:extLst>
          </p:cNvPr>
          <p:cNvSpPr/>
          <p:nvPr/>
        </p:nvSpPr>
        <p:spPr>
          <a:xfrm>
            <a:off x="4617545" y="5490813"/>
            <a:ext cx="868992" cy="1814901"/>
          </a:xfrm>
          <a:custGeom>
            <a:avLst/>
            <a:gdLst>
              <a:gd name="connsiteX0" fmla="*/ 868855 w 868992"/>
              <a:gd name="connsiteY0" fmla="*/ 873 h 1814901"/>
              <a:gd name="connsiteX1" fmla="*/ 683861 w 868992"/>
              <a:gd name="connsiteY1" fmla="*/ 370861 h 1814901"/>
              <a:gd name="connsiteX2" fmla="*/ 456582 w 868992"/>
              <a:gd name="connsiteY2" fmla="*/ 650995 h 1814901"/>
              <a:gd name="connsiteX3" fmla="*/ 440726 w 868992"/>
              <a:gd name="connsiteY3" fmla="*/ 524142 h 1814901"/>
              <a:gd name="connsiteX4" fmla="*/ 261017 w 868992"/>
              <a:gd name="connsiteY4" fmla="*/ 862417 h 1814901"/>
              <a:gd name="connsiteX5" fmla="*/ 319158 w 868992"/>
              <a:gd name="connsiteY5" fmla="*/ 798990 h 1814901"/>
              <a:gd name="connsiteX6" fmla="*/ 76023 w 868992"/>
              <a:gd name="connsiteY6" fmla="*/ 1660535 h 1814901"/>
              <a:gd name="connsiteX7" fmla="*/ 2025 w 868992"/>
              <a:gd name="connsiteY7" fmla="*/ 1792674 h 1814901"/>
              <a:gd name="connsiteX8" fmla="*/ 139449 w 868992"/>
              <a:gd name="connsiteY8" fmla="*/ 1396258 h 1814901"/>
              <a:gd name="connsiteX9" fmla="*/ 382584 w 868992"/>
              <a:gd name="connsiteY9" fmla="*/ 434288 h 1814901"/>
              <a:gd name="connsiteX10" fmla="*/ 467153 w 868992"/>
              <a:gd name="connsiteY10" fmla="*/ 619282 h 1814901"/>
              <a:gd name="connsiteX11" fmla="*/ 710289 w 868992"/>
              <a:gd name="connsiteY11" fmla="*/ 481858 h 1814901"/>
              <a:gd name="connsiteX12" fmla="*/ 868855 w 868992"/>
              <a:gd name="connsiteY12" fmla="*/ 873 h 181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8992" h="1814901">
                <a:moveTo>
                  <a:pt x="868855" y="873"/>
                </a:moveTo>
                <a:cubicBezTo>
                  <a:pt x="864450" y="-17626"/>
                  <a:pt x="752573" y="262507"/>
                  <a:pt x="683861" y="370861"/>
                </a:cubicBezTo>
                <a:cubicBezTo>
                  <a:pt x="615149" y="479215"/>
                  <a:pt x="497104" y="625448"/>
                  <a:pt x="456582" y="650995"/>
                </a:cubicBezTo>
                <a:cubicBezTo>
                  <a:pt x="416060" y="676542"/>
                  <a:pt x="473320" y="488905"/>
                  <a:pt x="440726" y="524142"/>
                </a:cubicBezTo>
                <a:cubicBezTo>
                  <a:pt x="408132" y="559379"/>
                  <a:pt x="281278" y="816609"/>
                  <a:pt x="261017" y="862417"/>
                </a:cubicBezTo>
                <a:cubicBezTo>
                  <a:pt x="240756" y="908225"/>
                  <a:pt x="349990" y="665970"/>
                  <a:pt x="319158" y="798990"/>
                </a:cubicBezTo>
                <a:cubicBezTo>
                  <a:pt x="288326" y="932010"/>
                  <a:pt x="128878" y="1494921"/>
                  <a:pt x="76023" y="1660535"/>
                </a:cubicBezTo>
                <a:cubicBezTo>
                  <a:pt x="23167" y="1826149"/>
                  <a:pt x="-8546" y="1836720"/>
                  <a:pt x="2025" y="1792674"/>
                </a:cubicBezTo>
                <a:cubicBezTo>
                  <a:pt x="12596" y="1748628"/>
                  <a:pt x="76022" y="1622656"/>
                  <a:pt x="139449" y="1396258"/>
                </a:cubicBezTo>
                <a:cubicBezTo>
                  <a:pt x="202876" y="1169860"/>
                  <a:pt x="327967" y="563784"/>
                  <a:pt x="382584" y="434288"/>
                </a:cubicBezTo>
                <a:cubicBezTo>
                  <a:pt x="437201" y="304792"/>
                  <a:pt x="412535" y="611354"/>
                  <a:pt x="467153" y="619282"/>
                </a:cubicBezTo>
                <a:cubicBezTo>
                  <a:pt x="521770" y="627210"/>
                  <a:pt x="649505" y="584045"/>
                  <a:pt x="710289" y="481858"/>
                </a:cubicBezTo>
                <a:cubicBezTo>
                  <a:pt x="771073" y="379671"/>
                  <a:pt x="873260" y="19372"/>
                  <a:pt x="868855" y="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D288F96F-3244-0A66-7F1C-6C2A2A8D8697}"/>
              </a:ext>
            </a:extLst>
          </p:cNvPr>
          <p:cNvSpPr/>
          <p:nvPr/>
        </p:nvSpPr>
        <p:spPr>
          <a:xfrm>
            <a:off x="4529617" y="5299712"/>
            <a:ext cx="572293" cy="898523"/>
          </a:xfrm>
          <a:custGeom>
            <a:avLst/>
            <a:gdLst>
              <a:gd name="connsiteX0" fmla="*/ 99 w 572293"/>
              <a:gd name="connsiteY0" fmla="*/ 408681 h 898523"/>
              <a:gd name="connsiteX1" fmla="*/ 195664 w 572293"/>
              <a:gd name="connsiteY1" fmla="*/ 176117 h 898523"/>
              <a:gd name="connsiteX2" fmla="*/ 243234 w 572293"/>
              <a:gd name="connsiteY2" fmla="*/ 509106 h 898523"/>
              <a:gd name="connsiteX3" fmla="*/ 259091 w 572293"/>
              <a:gd name="connsiteY3" fmla="*/ 646531 h 898523"/>
              <a:gd name="connsiteX4" fmla="*/ 148094 w 572293"/>
              <a:gd name="connsiteY4" fmla="*/ 879095 h 898523"/>
              <a:gd name="connsiteX5" fmla="*/ 200949 w 572293"/>
              <a:gd name="connsiteY5" fmla="*/ 831525 h 898523"/>
              <a:gd name="connsiteX6" fmla="*/ 259091 w 572293"/>
              <a:gd name="connsiteY6" fmla="*/ 403396 h 898523"/>
              <a:gd name="connsiteX7" fmla="*/ 570938 w 572293"/>
              <a:gd name="connsiteY7" fmla="*/ 80977 h 898523"/>
              <a:gd name="connsiteX8" fmla="*/ 370087 w 572293"/>
              <a:gd name="connsiteY8" fmla="*/ 482679 h 898523"/>
              <a:gd name="connsiteX9" fmla="*/ 311946 w 572293"/>
              <a:gd name="connsiteY9" fmla="*/ 91548 h 898523"/>
              <a:gd name="connsiteX10" fmla="*/ 243234 w 572293"/>
              <a:gd name="connsiteY10" fmla="*/ 419252 h 898523"/>
              <a:gd name="connsiteX11" fmla="*/ 174522 w 572293"/>
              <a:gd name="connsiteY11" fmla="*/ 1694 h 898523"/>
              <a:gd name="connsiteX12" fmla="*/ 169236 w 572293"/>
              <a:gd name="connsiteY12" fmla="*/ 276542 h 898523"/>
              <a:gd name="connsiteX13" fmla="*/ 99 w 572293"/>
              <a:gd name="connsiteY13" fmla="*/ 408681 h 89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2293" h="898523">
                <a:moveTo>
                  <a:pt x="99" y="408681"/>
                </a:moveTo>
                <a:cubicBezTo>
                  <a:pt x="4504" y="391944"/>
                  <a:pt x="155141" y="159379"/>
                  <a:pt x="195664" y="176117"/>
                </a:cubicBezTo>
                <a:cubicBezTo>
                  <a:pt x="236187" y="192855"/>
                  <a:pt x="232663" y="430704"/>
                  <a:pt x="243234" y="509106"/>
                </a:cubicBezTo>
                <a:cubicBezTo>
                  <a:pt x="253805" y="587508"/>
                  <a:pt x="274948" y="584866"/>
                  <a:pt x="259091" y="646531"/>
                </a:cubicBezTo>
                <a:cubicBezTo>
                  <a:pt x="243234" y="708196"/>
                  <a:pt x="157784" y="848263"/>
                  <a:pt x="148094" y="879095"/>
                </a:cubicBezTo>
                <a:cubicBezTo>
                  <a:pt x="138404" y="909927"/>
                  <a:pt x="182450" y="910808"/>
                  <a:pt x="200949" y="831525"/>
                </a:cubicBezTo>
                <a:cubicBezTo>
                  <a:pt x="219448" y="752242"/>
                  <a:pt x="197426" y="528487"/>
                  <a:pt x="259091" y="403396"/>
                </a:cubicBezTo>
                <a:cubicBezTo>
                  <a:pt x="320756" y="278305"/>
                  <a:pt x="552439" y="67763"/>
                  <a:pt x="570938" y="80977"/>
                </a:cubicBezTo>
                <a:cubicBezTo>
                  <a:pt x="589437" y="94191"/>
                  <a:pt x="413252" y="480917"/>
                  <a:pt x="370087" y="482679"/>
                </a:cubicBezTo>
                <a:cubicBezTo>
                  <a:pt x="326922" y="484441"/>
                  <a:pt x="333088" y="102119"/>
                  <a:pt x="311946" y="91548"/>
                </a:cubicBezTo>
                <a:cubicBezTo>
                  <a:pt x="290804" y="80977"/>
                  <a:pt x="266138" y="434228"/>
                  <a:pt x="243234" y="419252"/>
                </a:cubicBezTo>
                <a:cubicBezTo>
                  <a:pt x="220330" y="404276"/>
                  <a:pt x="186855" y="25479"/>
                  <a:pt x="174522" y="1694"/>
                </a:cubicBezTo>
                <a:cubicBezTo>
                  <a:pt x="162189" y="-22091"/>
                  <a:pt x="199188" y="211354"/>
                  <a:pt x="169236" y="276542"/>
                </a:cubicBezTo>
                <a:cubicBezTo>
                  <a:pt x="139284" y="341730"/>
                  <a:pt x="-4306" y="425418"/>
                  <a:pt x="99" y="408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18D47B1E-89FF-32B2-3A1B-65A68C51ADF0}"/>
              </a:ext>
            </a:extLst>
          </p:cNvPr>
          <p:cNvSpPr/>
          <p:nvPr/>
        </p:nvSpPr>
        <p:spPr>
          <a:xfrm>
            <a:off x="4207781" y="646735"/>
            <a:ext cx="868654" cy="418800"/>
          </a:xfrm>
          <a:custGeom>
            <a:avLst/>
            <a:gdLst>
              <a:gd name="connsiteX0" fmla="*/ 867914 w 868654"/>
              <a:gd name="connsiteY0" fmla="*/ 418773 h 418800"/>
              <a:gd name="connsiteX1" fmla="*/ 399090 w 868654"/>
              <a:gd name="connsiteY1" fmla="*/ 205672 h 418800"/>
              <a:gd name="connsiteX2" fmla="*/ 15507 w 868654"/>
              <a:gd name="connsiteY2" fmla="*/ 217296 h 418800"/>
              <a:gd name="connsiteX3" fmla="*/ 286727 w 868654"/>
              <a:gd name="connsiteY3" fmla="*/ 135929 h 418800"/>
              <a:gd name="connsiteX4" fmla="*/ 9 w 868654"/>
              <a:gd name="connsiteY4" fmla="*/ 50689 h 418800"/>
              <a:gd name="connsiteX5" fmla="*/ 298351 w 868654"/>
              <a:gd name="connsiteY5" fmla="*/ 46814 h 418800"/>
              <a:gd name="connsiteX6" fmla="*/ 166616 w 868654"/>
              <a:gd name="connsiteY6" fmla="*/ 8068 h 418800"/>
              <a:gd name="connsiteX7" fmla="*/ 647063 w 868654"/>
              <a:gd name="connsiteY7" fmla="*/ 225045 h 418800"/>
              <a:gd name="connsiteX8" fmla="*/ 511453 w 868654"/>
              <a:gd name="connsiteY8" fmla="*/ 190173 h 418800"/>
              <a:gd name="connsiteX9" fmla="*/ 867914 w 868654"/>
              <a:gd name="connsiteY9" fmla="*/ 418773 h 41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8654" h="418800">
                <a:moveTo>
                  <a:pt x="867914" y="418773"/>
                </a:moveTo>
                <a:cubicBezTo>
                  <a:pt x="849187" y="421356"/>
                  <a:pt x="541158" y="239252"/>
                  <a:pt x="399090" y="205672"/>
                </a:cubicBezTo>
                <a:cubicBezTo>
                  <a:pt x="257022" y="172092"/>
                  <a:pt x="34234" y="228920"/>
                  <a:pt x="15507" y="217296"/>
                </a:cubicBezTo>
                <a:cubicBezTo>
                  <a:pt x="-3220" y="205672"/>
                  <a:pt x="289310" y="163697"/>
                  <a:pt x="286727" y="135929"/>
                </a:cubicBezTo>
                <a:cubicBezTo>
                  <a:pt x="284144" y="108161"/>
                  <a:pt x="-1928" y="65541"/>
                  <a:pt x="9" y="50689"/>
                </a:cubicBezTo>
                <a:cubicBezTo>
                  <a:pt x="1946" y="35837"/>
                  <a:pt x="270583" y="53918"/>
                  <a:pt x="298351" y="46814"/>
                </a:cubicBezTo>
                <a:cubicBezTo>
                  <a:pt x="326119" y="39710"/>
                  <a:pt x="108497" y="-21637"/>
                  <a:pt x="166616" y="8068"/>
                </a:cubicBezTo>
                <a:cubicBezTo>
                  <a:pt x="224735" y="37773"/>
                  <a:pt x="589590" y="194694"/>
                  <a:pt x="647063" y="225045"/>
                </a:cubicBezTo>
                <a:cubicBezTo>
                  <a:pt x="704536" y="255396"/>
                  <a:pt x="478519" y="160468"/>
                  <a:pt x="511453" y="190173"/>
                </a:cubicBezTo>
                <a:cubicBezTo>
                  <a:pt x="544387" y="219878"/>
                  <a:pt x="886641" y="416190"/>
                  <a:pt x="867914" y="41877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3277A2BC-4887-EB44-7D54-D49E0EE17862}"/>
              </a:ext>
            </a:extLst>
          </p:cNvPr>
          <p:cNvSpPr/>
          <p:nvPr/>
        </p:nvSpPr>
        <p:spPr>
          <a:xfrm>
            <a:off x="4008200" y="1227869"/>
            <a:ext cx="807929" cy="1019526"/>
          </a:xfrm>
          <a:custGeom>
            <a:avLst/>
            <a:gdLst>
              <a:gd name="connsiteX0" fmla="*/ 807898 w 807929"/>
              <a:gd name="connsiteY0" fmla="*/ 372 h 1019526"/>
              <a:gd name="connsiteX1" fmla="*/ 207339 w 807929"/>
              <a:gd name="connsiteY1" fmla="*/ 178602 h 1019526"/>
              <a:gd name="connsiteX2" fmla="*/ 292580 w 807929"/>
              <a:gd name="connsiteY2" fmla="*/ 310338 h 1019526"/>
              <a:gd name="connsiteX3" fmla="*/ 122098 w 807929"/>
              <a:gd name="connsiteY3" fmla="*/ 585433 h 1019526"/>
              <a:gd name="connsiteX4" fmla="*/ 91102 w 807929"/>
              <a:gd name="connsiteY4" fmla="*/ 879900 h 1019526"/>
              <a:gd name="connsiteX5" fmla="*/ 98851 w 807929"/>
              <a:gd name="connsiteY5" fmla="*/ 651300 h 1019526"/>
              <a:gd name="connsiteX6" fmla="*/ 1986 w 807929"/>
              <a:gd name="connsiteY6" fmla="*/ 1019385 h 1019526"/>
              <a:gd name="connsiteX7" fmla="*/ 48481 w 807929"/>
              <a:gd name="connsiteY7" fmla="*/ 686172 h 1019526"/>
              <a:gd name="connsiteX8" fmla="*/ 218963 w 807929"/>
              <a:gd name="connsiteY8" fmla="*/ 31368 h 1019526"/>
              <a:gd name="connsiteX9" fmla="*/ 234461 w 807929"/>
              <a:gd name="connsiteY9" fmla="*/ 128233 h 1019526"/>
              <a:gd name="connsiteX10" fmla="*/ 807898 w 807929"/>
              <a:gd name="connsiteY10" fmla="*/ 372 h 101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7929" h="1019526">
                <a:moveTo>
                  <a:pt x="807898" y="372"/>
                </a:moveTo>
                <a:cubicBezTo>
                  <a:pt x="803378" y="8767"/>
                  <a:pt x="293225" y="126941"/>
                  <a:pt x="207339" y="178602"/>
                </a:cubicBezTo>
                <a:cubicBezTo>
                  <a:pt x="121453" y="230263"/>
                  <a:pt x="306787" y="242533"/>
                  <a:pt x="292580" y="310338"/>
                </a:cubicBezTo>
                <a:cubicBezTo>
                  <a:pt x="278373" y="378143"/>
                  <a:pt x="155678" y="490506"/>
                  <a:pt x="122098" y="585433"/>
                </a:cubicBezTo>
                <a:cubicBezTo>
                  <a:pt x="88518" y="680360"/>
                  <a:pt x="94977" y="868922"/>
                  <a:pt x="91102" y="879900"/>
                </a:cubicBezTo>
                <a:cubicBezTo>
                  <a:pt x="87227" y="890878"/>
                  <a:pt x="113704" y="628053"/>
                  <a:pt x="98851" y="651300"/>
                </a:cubicBezTo>
                <a:cubicBezTo>
                  <a:pt x="83998" y="674547"/>
                  <a:pt x="10381" y="1013573"/>
                  <a:pt x="1986" y="1019385"/>
                </a:cubicBezTo>
                <a:cubicBezTo>
                  <a:pt x="-6409" y="1025197"/>
                  <a:pt x="12318" y="850841"/>
                  <a:pt x="48481" y="686172"/>
                </a:cubicBezTo>
                <a:cubicBezTo>
                  <a:pt x="84644" y="521503"/>
                  <a:pt x="187966" y="124358"/>
                  <a:pt x="218963" y="31368"/>
                </a:cubicBezTo>
                <a:cubicBezTo>
                  <a:pt x="249960" y="-61622"/>
                  <a:pt x="136951" y="128233"/>
                  <a:pt x="234461" y="128233"/>
                </a:cubicBezTo>
                <a:cubicBezTo>
                  <a:pt x="331971" y="128233"/>
                  <a:pt x="812418" y="-8023"/>
                  <a:pt x="807898" y="3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6890F0E2-594E-FE82-604B-A4839AA16BCE}"/>
              </a:ext>
            </a:extLst>
          </p:cNvPr>
          <p:cNvSpPr/>
          <p:nvPr/>
        </p:nvSpPr>
        <p:spPr>
          <a:xfrm>
            <a:off x="5284693" y="513075"/>
            <a:ext cx="668938" cy="478817"/>
          </a:xfrm>
          <a:custGeom>
            <a:avLst/>
            <a:gdLst>
              <a:gd name="connsiteX0" fmla="*/ 229 w 668938"/>
              <a:gd name="connsiteY0" fmla="*/ 478817 h 478817"/>
              <a:gd name="connsiteX1" fmla="*/ 217205 w 668938"/>
              <a:gd name="connsiteY1" fmla="*/ 319959 h 478817"/>
              <a:gd name="connsiteX2" fmla="*/ 205582 w 668938"/>
              <a:gd name="connsiteY2" fmla="*/ 56488 h 478817"/>
              <a:gd name="connsiteX3" fmla="*/ 395436 w 668938"/>
              <a:gd name="connsiteY3" fmla="*/ 9993 h 478817"/>
              <a:gd name="connsiteX4" fmla="*/ 658907 w 668938"/>
              <a:gd name="connsiteY4" fmla="*/ 33240 h 478817"/>
              <a:gd name="connsiteX5" fmla="*/ 589165 w 668938"/>
              <a:gd name="connsiteY5" fmla="*/ 2244 h 478817"/>
              <a:gd name="connsiteX6" fmla="*/ 356690 w 668938"/>
              <a:gd name="connsiteY6" fmla="*/ 106857 h 478817"/>
              <a:gd name="connsiteX7" fmla="*/ 263700 w 668938"/>
              <a:gd name="connsiteY7" fmla="*/ 319959 h 478817"/>
              <a:gd name="connsiteX8" fmla="*/ 229 w 668938"/>
              <a:gd name="connsiteY8" fmla="*/ 478817 h 47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8938" h="478817">
                <a:moveTo>
                  <a:pt x="229" y="478817"/>
                </a:moveTo>
                <a:cubicBezTo>
                  <a:pt x="-7520" y="478817"/>
                  <a:pt x="182980" y="390347"/>
                  <a:pt x="217205" y="319959"/>
                </a:cubicBezTo>
                <a:cubicBezTo>
                  <a:pt x="251430" y="249571"/>
                  <a:pt x="175877" y="108149"/>
                  <a:pt x="205582" y="56488"/>
                </a:cubicBezTo>
                <a:cubicBezTo>
                  <a:pt x="235287" y="4827"/>
                  <a:pt x="319882" y="13868"/>
                  <a:pt x="395436" y="9993"/>
                </a:cubicBezTo>
                <a:cubicBezTo>
                  <a:pt x="470990" y="6118"/>
                  <a:pt x="626619" y="34531"/>
                  <a:pt x="658907" y="33240"/>
                </a:cubicBezTo>
                <a:cubicBezTo>
                  <a:pt x="691195" y="31949"/>
                  <a:pt x="639535" y="-10026"/>
                  <a:pt x="589165" y="2244"/>
                </a:cubicBezTo>
                <a:cubicBezTo>
                  <a:pt x="538795" y="14514"/>
                  <a:pt x="410934" y="53904"/>
                  <a:pt x="356690" y="106857"/>
                </a:cubicBezTo>
                <a:cubicBezTo>
                  <a:pt x="302446" y="159809"/>
                  <a:pt x="319881" y="260549"/>
                  <a:pt x="263700" y="319959"/>
                </a:cubicBezTo>
                <a:cubicBezTo>
                  <a:pt x="207519" y="379369"/>
                  <a:pt x="7978" y="478817"/>
                  <a:pt x="229" y="4788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031F07C1-8515-2487-C489-8B841E28E2C6}"/>
              </a:ext>
            </a:extLst>
          </p:cNvPr>
          <p:cNvSpPr/>
          <p:nvPr/>
        </p:nvSpPr>
        <p:spPr>
          <a:xfrm>
            <a:off x="4373319" y="454526"/>
            <a:ext cx="910266" cy="819449"/>
          </a:xfrm>
          <a:custGeom>
            <a:avLst/>
            <a:gdLst>
              <a:gd name="connsiteX0" fmla="*/ 1078 w 910266"/>
              <a:gd name="connsiteY0" fmla="*/ 95664 h 819449"/>
              <a:gd name="connsiteX1" fmla="*/ 590013 w 910266"/>
              <a:gd name="connsiteY1" fmla="*/ 138284 h 819449"/>
              <a:gd name="connsiteX2" fmla="*/ 733373 w 910266"/>
              <a:gd name="connsiteY2" fmla="*/ 370759 h 819449"/>
              <a:gd name="connsiteX3" fmla="*/ 652006 w 910266"/>
              <a:gd name="connsiteY3" fmla="*/ 320389 h 819449"/>
              <a:gd name="connsiteX4" fmla="*/ 907728 w 910266"/>
              <a:gd name="connsiteY4" fmla="*/ 808586 h 819449"/>
              <a:gd name="connsiteX5" fmla="*/ 775993 w 910266"/>
              <a:gd name="connsiteY5" fmla="*/ 626481 h 819449"/>
              <a:gd name="connsiteX6" fmla="*/ 659756 w 910266"/>
              <a:gd name="connsiteY6" fmla="*/ 250647 h 819449"/>
              <a:gd name="connsiteX7" fmla="*/ 396284 w 910266"/>
              <a:gd name="connsiteY7" fmla="*/ 6549 h 819449"/>
              <a:gd name="connsiteX8" fmla="*/ 442779 w 910266"/>
              <a:gd name="connsiteY8" fmla="*/ 72416 h 819449"/>
              <a:gd name="connsiteX9" fmla="*/ 1078 w 910266"/>
              <a:gd name="connsiteY9" fmla="*/ 95664 h 8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0266" h="819449">
                <a:moveTo>
                  <a:pt x="1078" y="95664"/>
                </a:moveTo>
                <a:cubicBezTo>
                  <a:pt x="25617" y="106642"/>
                  <a:pt x="467964" y="92435"/>
                  <a:pt x="590013" y="138284"/>
                </a:cubicBezTo>
                <a:cubicBezTo>
                  <a:pt x="712062" y="184133"/>
                  <a:pt x="723041" y="340408"/>
                  <a:pt x="733373" y="370759"/>
                </a:cubicBezTo>
                <a:cubicBezTo>
                  <a:pt x="743705" y="401110"/>
                  <a:pt x="622947" y="247418"/>
                  <a:pt x="652006" y="320389"/>
                </a:cubicBezTo>
                <a:cubicBezTo>
                  <a:pt x="681065" y="393360"/>
                  <a:pt x="887064" y="757571"/>
                  <a:pt x="907728" y="808586"/>
                </a:cubicBezTo>
                <a:cubicBezTo>
                  <a:pt x="928392" y="859601"/>
                  <a:pt x="817322" y="719471"/>
                  <a:pt x="775993" y="626481"/>
                </a:cubicBezTo>
                <a:cubicBezTo>
                  <a:pt x="734664" y="533491"/>
                  <a:pt x="723041" y="353969"/>
                  <a:pt x="659756" y="250647"/>
                </a:cubicBezTo>
                <a:cubicBezTo>
                  <a:pt x="596471" y="147325"/>
                  <a:pt x="432447" y="36254"/>
                  <a:pt x="396284" y="6549"/>
                </a:cubicBezTo>
                <a:cubicBezTo>
                  <a:pt x="360121" y="-23156"/>
                  <a:pt x="507355" y="56918"/>
                  <a:pt x="442779" y="72416"/>
                </a:cubicBezTo>
                <a:cubicBezTo>
                  <a:pt x="378203" y="87914"/>
                  <a:pt x="-23461" y="84686"/>
                  <a:pt x="1078" y="956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DC51E6BC-2717-7403-EA47-2C8267B60D45}"/>
              </a:ext>
            </a:extLst>
          </p:cNvPr>
          <p:cNvSpPr/>
          <p:nvPr/>
        </p:nvSpPr>
        <p:spPr>
          <a:xfrm>
            <a:off x="5363526" y="841554"/>
            <a:ext cx="1164242" cy="672367"/>
          </a:xfrm>
          <a:custGeom>
            <a:avLst/>
            <a:gdLst>
              <a:gd name="connsiteX0" fmla="*/ 2762 w 1164242"/>
              <a:gd name="connsiteY0" fmla="*/ 324693 h 672367"/>
              <a:gd name="connsiteX1" fmla="*/ 657566 w 1164242"/>
              <a:gd name="connsiteY1" fmla="*/ 68971 h 672367"/>
              <a:gd name="connsiteX2" fmla="*/ 626569 w 1164242"/>
              <a:gd name="connsiteY2" fmla="*/ 3104 h 672367"/>
              <a:gd name="connsiteX3" fmla="*/ 820298 w 1164242"/>
              <a:gd name="connsiteY3" fmla="*/ 142588 h 672367"/>
              <a:gd name="connsiteX4" fmla="*/ 800925 w 1164242"/>
              <a:gd name="connsiteY4" fmla="*/ 41849 h 672367"/>
              <a:gd name="connsiteX5" fmla="*/ 1161260 w 1164242"/>
              <a:gd name="connsiteY5" fmla="*/ 406060 h 672367"/>
              <a:gd name="connsiteX6" fmla="*/ 944284 w 1164242"/>
              <a:gd name="connsiteY6" fmla="*/ 196832 h 672367"/>
              <a:gd name="connsiteX7" fmla="*/ 459962 w 1164242"/>
              <a:gd name="connsiteY7" fmla="*/ 200707 h 672367"/>
              <a:gd name="connsiteX8" fmla="*/ 913288 w 1164242"/>
              <a:gd name="connsiteY8" fmla="*/ 615287 h 672367"/>
              <a:gd name="connsiteX9" fmla="*/ 971406 w 1164242"/>
              <a:gd name="connsiteY9" fmla="*/ 623036 h 672367"/>
              <a:gd name="connsiteX10" fmla="*/ 444464 w 1164242"/>
              <a:gd name="connsiteY10" fmla="*/ 189083 h 672367"/>
              <a:gd name="connsiteX11" fmla="*/ 2762 w 1164242"/>
              <a:gd name="connsiteY11" fmla="*/ 324693 h 67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4242" h="672367">
                <a:moveTo>
                  <a:pt x="2762" y="324693"/>
                </a:moveTo>
                <a:cubicBezTo>
                  <a:pt x="38279" y="304674"/>
                  <a:pt x="553598" y="122569"/>
                  <a:pt x="657566" y="68971"/>
                </a:cubicBezTo>
                <a:cubicBezTo>
                  <a:pt x="761534" y="15373"/>
                  <a:pt x="599447" y="-9166"/>
                  <a:pt x="626569" y="3104"/>
                </a:cubicBezTo>
                <a:cubicBezTo>
                  <a:pt x="653691" y="15373"/>
                  <a:pt x="791239" y="136131"/>
                  <a:pt x="820298" y="142588"/>
                </a:cubicBezTo>
                <a:cubicBezTo>
                  <a:pt x="849357" y="149045"/>
                  <a:pt x="744098" y="-2063"/>
                  <a:pt x="800925" y="41849"/>
                </a:cubicBezTo>
                <a:cubicBezTo>
                  <a:pt x="857752" y="85761"/>
                  <a:pt x="1137367" y="380230"/>
                  <a:pt x="1161260" y="406060"/>
                </a:cubicBezTo>
                <a:cubicBezTo>
                  <a:pt x="1185153" y="431890"/>
                  <a:pt x="1061167" y="231057"/>
                  <a:pt x="944284" y="196832"/>
                </a:cubicBezTo>
                <a:cubicBezTo>
                  <a:pt x="827401" y="162607"/>
                  <a:pt x="465128" y="130964"/>
                  <a:pt x="459962" y="200707"/>
                </a:cubicBezTo>
                <a:cubicBezTo>
                  <a:pt x="454796" y="270449"/>
                  <a:pt x="828047" y="544899"/>
                  <a:pt x="913288" y="615287"/>
                </a:cubicBezTo>
                <a:cubicBezTo>
                  <a:pt x="998529" y="685675"/>
                  <a:pt x="1049543" y="694070"/>
                  <a:pt x="971406" y="623036"/>
                </a:cubicBezTo>
                <a:cubicBezTo>
                  <a:pt x="893269" y="552002"/>
                  <a:pt x="605905" y="238807"/>
                  <a:pt x="444464" y="189083"/>
                </a:cubicBezTo>
                <a:cubicBezTo>
                  <a:pt x="283023" y="139359"/>
                  <a:pt x="-32755" y="344712"/>
                  <a:pt x="2762" y="32469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C70FC5F7-56AB-90D0-3CE0-C7AD9586C97F}"/>
              </a:ext>
            </a:extLst>
          </p:cNvPr>
          <p:cNvSpPr/>
          <p:nvPr/>
        </p:nvSpPr>
        <p:spPr>
          <a:xfrm>
            <a:off x="4074932" y="2196858"/>
            <a:ext cx="182527" cy="706690"/>
          </a:xfrm>
          <a:custGeom>
            <a:avLst/>
            <a:gdLst>
              <a:gd name="connsiteX0" fmla="*/ 70865 w 182527"/>
              <a:gd name="connsiteY0" fmla="*/ 27 h 706690"/>
              <a:gd name="connsiteX1" fmla="*/ 47617 w 182527"/>
              <a:gd name="connsiteY1" fmla="*/ 290620 h 706690"/>
              <a:gd name="connsiteX2" fmla="*/ 175478 w 182527"/>
              <a:gd name="connsiteY2" fmla="*/ 685827 h 706690"/>
              <a:gd name="connsiteX3" fmla="*/ 148356 w 182527"/>
              <a:gd name="connsiteY3" fmla="*/ 612210 h 706690"/>
              <a:gd name="connsiteX4" fmla="*/ 1122 w 182527"/>
              <a:gd name="connsiteY4" fmla="*/ 275122 h 706690"/>
              <a:gd name="connsiteX5" fmla="*/ 70865 w 182527"/>
              <a:gd name="connsiteY5" fmla="*/ 27 h 70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527" h="706690">
                <a:moveTo>
                  <a:pt x="70865" y="27"/>
                </a:moveTo>
                <a:cubicBezTo>
                  <a:pt x="78614" y="2610"/>
                  <a:pt x="30182" y="176320"/>
                  <a:pt x="47617" y="290620"/>
                </a:cubicBezTo>
                <a:cubicBezTo>
                  <a:pt x="65052" y="404920"/>
                  <a:pt x="158688" y="632229"/>
                  <a:pt x="175478" y="685827"/>
                </a:cubicBezTo>
                <a:cubicBezTo>
                  <a:pt x="192268" y="739425"/>
                  <a:pt x="177415" y="680661"/>
                  <a:pt x="148356" y="612210"/>
                </a:cubicBezTo>
                <a:cubicBezTo>
                  <a:pt x="119297" y="543759"/>
                  <a:pt x="12100" y="370695"/>
                  <a:pt x="1122" y="275122"/>
                </a:cubicBezTo>
                <a:cubicBezTo>
                  <a:pt x="-9856" y="179549"/>
                  <a:pt x="63116" y="-2556"/>
                  <a:pt x="70865" y="2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CDECD43C-FCF0-DD44-0289-73CCB4E53EF2}"/>
              </a:ext>
            </a:extLst>
          </p:cNvPr>
          <p:cNvSpPr/>
          <p:nvPr/>
        </p:nvSpPr>
        <p:spPr>
          <a:xfrm>
            <a:off x="6191337" y="1777811"/>
            <a:ext cx="240656" cy="952802"/>
          </a:xfrm>
          <a:custGeom>
            <a:avLst/>
            <a:gdLst>
              <a:gd name="connsiteX0" fmla="*/ 236 w 240656"/>
              <a:gd name="connsiteY0" fmla="*/ 620 h 952802"/>
              <a:gd name="connsiteX1" fmla="*/ 228836 w 240656"/>
              <a:gd name="connsiteY1" fmla="*/ 899521 h 952802"/>
              <a:gd name="connsiteX2" fmla="*/ 186216 w 240656"/>
              <a:gd name="connsiteY2" fmla="*/ 760036 h 952802"/>
              <a:gd name="connsiteX3" fmla="*/ 236 w 240656"/>
              <a:gd name="connsiteY3" fmla="*/ 620 h 95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656" h="952802">
                <a:moveTo>
                  <a:pt x="236" y="620"/>
                </a:moveTo>
                <a:cubicBezTo>
                  <a:pt x="7339" y="23867"/>
                  <a:pt x="197839" y="772952"/>
                  <a:pt x="228836" y="899521"/>
                </a:cubicBezTo>
                <a:cubicBezTo>
                  <a:pt x="259833" y="1026090"/>
                  <a:pt x="224316" y="905978"/>
                  <a:pt x="186216" y="760036"/>
                </a:cubicBezTo>
                <a:cubicBezTo>
                  <a:pt x="148116" y="614094"/>
                  <a:pt x="-6867" y="-22627"/>
                  <a:pt x="236" y="62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4AADCC49-4335-CFF0-4C66-12C5F5992A57}"/>
              </a:ext>
            </a:extLst>
          </p:cNvPr>
          <p:cNvSpPr/>
          <p:nvPr/>
        </p:nvSpPr>
        <p:spPr>
          <a:xfrm>
            <a:off x="6066930" y="2909557"/>
            <a:ext cx="471052" cy="801842"/>
          </a:xfrm>
          <a:custGeom>
            <a:avLst/>
            <a:gdLst>
              <a:gd name="connsiteX0" fmla="*/ 233131 w 471052"/>
              <a:gd name="connsiteY0" fmla="*/ 250 h 801842"/>
              <a:gd name="connsiteX1" fmla="*/ 31653 w 471052"/>
              <a:gd name="connsiteY1" fmla="*/ 395457 h 801842"/>
              <a:gd name="connsiteX2" fmla="*/ 461731 w 471052"/>
              <a:gd name="connsiteY2" fmla="*/ 790663 h 801842"/>
              <a:gd name="connsiteX3" fmla="*/ 337745 w 471052"/>
              <a:gd name="connsiteY3" fmla="*/ 701548 h 801842"/>
              <a:gd name="connsiteX4" fmla="*/ 656 w 471052"/>
              <a:gd name="connsiteY4" fmla="*/ 453575 h 801842"/>
              <a:gd name="connsiteX5" fmla="*/ 233131 w 471052"/>
              <a:gd name="connsiteY5" fmla="*/ 250 h 80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052" h="801842">
                <a:moveTo>
                  <a:pt x="233131" y="250"/>
                </a:moveTo>
                <a:cubicBezTo>
                  <a:pt x="238297" y="-9436"/>
                  <a:pt x="-6447" y="263722"/>
                  <a:pt x="31653" y="395457"/>
                </a:cubicBezTo>
                <a:cubicBezTo>
                  <a:pt x="69753" y="527193"/>
                  <a:pt x="410716" y="739648"/>
                  <a:pt x="461731" y="790663"/>
                </a:cubicBezTo>
                <a:cubicBezTo>
                  <a:pt x="512746" y="841678"/>
                  <a:pt x="337745" y="701548"/>
                  <a:pt x="337745" y="701548"/>
                </a:cubicBezTo>
                <a:cubicBezTo>
                  <a:pt x="260899" y="645367"/>
                  <a:pt x="15509" y="566584"/>
                  <a:pt x="656" y="453575"/>
                </a:cubicBezTo>
                <a:cubicBezTo>
                  <a:pt x="-14197" y="340567"/>
                  <a:pt x="227965" y="9936"/>
                  <a:pt x="233131" y="2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3797B2C6-B989-A181-C526-3E1A8BB55957}"/>
              </a:ext>
            </a:extLst>
          </p:cNvPr>
          <p:cNvSpPr/>
          <p:nvPr/>
        </p:nvSpPr>
        <p:spPr>
          <a:xfrm>
            <a:off x="4021666" y="2645083"/>
            <a:ext cx="309854" cy="854308"/>
          </a:xfrm>
          <a:custGeom>
            <a:avLst/>
            <a:gdLst>
              <a:gd name="connsiteX0" fmla="*/ 144 w 309854"/>
              <a:gd name="connsiteY0" fmla="*/ 1253 h 854308"/>
              <a:gd name="connsiteX1" fmla="*/ 290737 w 309854"/>
              <a:gd name="connsiteY1" fmla="*/ 818788 h 854308"/>
              <a:gd name="connsiteX2" fmla="*/ 251992 w 309854"/>
              <a:gd name="connsiteY2" fmla="*/ 636683 h 854308"/>
              <a:gd name="connsiteX3" fmla="*/ 144 w 309854"/>
              <a:gd name="connsiteY3" fmla="*/ 1253 h 85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54" h="854308">
                <a:moveTo>
                  <a:pt x="144" y="1253"/>
                </a:moveTo>
                <a:cubicBezTo>
                  <a:pt x="6601" y="31604"/>
                  <a:pt x="248762" y="712883"/>
                  <a:pt x="290737" y="818788"/>
                </a:cubicBezTo>
                <a:cubicBezTo>
                  <a:pt x="332712" y="924693"/>
                  <a:pt x="299133" y="772939"/>
                  <a:pt x="251992" y="636683"/>
                </a:cubicBezTo>
                <a:cubicBezTo>
                  <a:pt x="204851" y="500427"/>
                  <a:pt x="-6313" y="-29098"/>
                  <a:pt x="144" y="125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DAB838E4-407A-1DE4-BA1E-18A7A75F2077}"/>
              </a:ext>
            </a:extLst>
          </p:cNvPr>
          <p:cNvSpPr/>
          <p:nvPr/>
        </p:nvSpPr>
        <p:spPr>
          <a:xfrm>
            <a:off x="3687979" y="3280964"/>
            <a:ext cx="576219" cy="171625"/>
          </a:xfrm>
          <a:custGeom>
            <a:avLst/>
            <a:gdLst>
              <a:gd name="connsiteX0" fmla="*/ 618 w 576219"/>
              <a:gd name="connsiteY0" fmla="*/ 117039 h 171625"/>
              <a:gd name="connsiteX1" fmla="*/ 411323 w 576219"/>
              <a:gd name="connsiteY1" fmla="*/ 144161 h 171625"/>
              <a:gd name="connsiteX2" fmla="*/ 574055 w 576219"/>
              <a:gd name="connsiteY2" fmla="*/ 802 h 171625"/>
              <a:gd name="connsiteX3" fmla="*/ 492689 w 576219"/>
              <a:gd name="connsiteY3" fmla="*/ 89917 h 171625"/>
              <a:gd name="connsiteX4" fmla="*/ 322207 w 576219"/>
              <a:gd name="connsiteY4" fmla="*/ 171283 h 171625"/>
              <a:gd name="connsiteX5" fmla="*/ 618 w 576219"/>
              <a:gd name="connsiteY5" fmla="*/ 117039 h 1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219" h="171625">
                <a:moveTo>
                  <a:pt x="618" y="117039"/>
                </a:moveTo>
                <a:cubicBezTo>
                  <a:pt x="15471" y="112519"/>
                  <a:pt x="315750" y="163534"/>
                  <a:pt x="411323" y="144161"/>
                </a:cubicBezTo>
                <a:cubicBezTo>
                  <a:pt x="506896" y="124788"/>
                  <a:pt x="560494" y="9843"/>
                  <a:pt x="574055" y="802"/>
                </a:cubicBezTo>
                <a:cubicBezTo>
                  <a:pt x="587616" y="-8239"/>
                  <a:pt x="534664" y="61504"/>
                  <a:pt x="492689" y="89917"/>
                </a:cubicBezTo>
                <a:cubicBezTo>
                  <a:pt x="450714" y="118330"/>
                  <a:pt x="401636" y="166117"/>
                  <a:pt x="322207" y="171283"/>
                </a:cubicBezTo>
                <a:cubicBezTo>
                  <a:pt x="242778" y="176449"/>
                  <a:pt x="-14235" y="121559"/>
                  <a:pt x="618" y="1170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BCD637AB-5D17-BFF1-9E85-9A9EE24EC04B}"/>
              </a:ext>
            </a:extLst>
          </p:cNvPr>
          <p:cNvSpPr/>
          <p:nvPr/>
        </p:nvSpPr>
        <p:spPr>
          <a:xfrm>
            <a:off x="3994239" y="1057426"/>
            <a:ext cx="1028438" cy="1830732"/>
          </a:xfrm>
          <a:custGeom>
            <a:avLst/>
            <a:gdLst>
              <a:gd name="connsiteX0" fmla="*/ 1028137 w 1028438"/>
              <a:gd name="connsiteY0" fmla="*/ 275 h 1830732"/>
              <a:gd name="connsiteX1" fmla="*/ 175152 w 1028438"/>
              <a:gd name="connsiteY1" fmla="*/ 239111 h 1830732"/>
              <a:gd name="connsiteX2" fmla="*/ 79618 w 1028438"/>
              <a:gd name="connsiteY2" fmla="*/ 832789 h 1830732"/>
              <a:gd name="connsiteX3" fmla="*/ 4555 w 1028438"/>
              <a:gd name="connsiteY3" fmla="*/ 662192 h 1830732"/>
              <a:gd name="connsiteX4" fmla="*/ 25027 w 1028438"/>
              <a:gd name="connsiteY4" fmla="*/ 1105744 h 1830732"/>
              <a:gd name="connsiteX5" fmla="*/ 161504 w 1028438"/>
              <a:gd name="connsiteY5" fmla="*/ 1829075 h 1830732"/>
              <a:gd name="connsiteX6" fmla="*/ 18203 w 1028438"/>
              <a:gd name="connsiteY6" fmla="*/ 1269517 h 1830732"/>
              <a:gd name="connsiteX7" fmla="*/ 175152 w 1028438"/>
              <a:gd name="connsiteY7" fmla="*/ 198168 h 1830732"/>
              <a:gd name="connsiteX8" fmla="*/ 72794 w 1028438"/>
              <a:gd name="connsiteY8" fmla="*/ 191344 h 1830732"/>
              <a:gd name="connsiteX9" fmla="*/ 1028137 w 1028438"/>
              <a:gd name="connsiteY9" fmla="*/ 275 h 183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438" h="1830732">
                <a:moveTo>
                  <a:pt x="1028137" y="275"/>
                </a:moveTo>
                <a:cubicBezTo>
                  <a:pt x="1045197" y="8236"/>
                  <a:pt x="333239" y="100359"/>
                  <a:pt x="175152" y="239111"/>
                </a:cubicBezTo>
                <a:cubicBezTo>
                  <a:pt x="17065" y="377863"/>
                  <a:pt x="108051" y="762276"/>
                  <a:pt x="79618" y="832789"/>
                </a:cubicBezTo>
                <a:cubicBezTo>
                  <a:pt x="51185" y="903303"/>
                  <a:pt x="13653" y="616700"/>
                  <a:pt x="4555" y="662192"/>
                </a:cubicBezTo>
                <a:cubicBezTo>
                  <a:pt x="-4543" y="707684"/>
                  <a:pt x="-1131" y="911264"/>
                  <a:pt x="25027" y="1105744"/>
                </a:cubicBezTo>
                <a:cubicBezTo>
                  <a:pt x="51185" y="1300224"/>
                  <a:pt x="162641" y="1801780"/>
                  <a:pt x="161504" y="1829075"/>
                </a:cubicBezTo>
                <a:cubicBezTo>
                  <a:pt x="160367" y="1856370"/>
                  <a:pt x="15928" y="1541335"/>
                  <a:pt x="18203" y="1269517"/>
                </a:cubicBezTo>
                <a:cubicBezTo>
                  <a:pt x="20478" y="997699"/>
                  <a:pt x="166053" y="377864"/>
                  <a:pt x="175152" y="198168"/>
                </a:cubicBezTo>
                <a:cubicBezTo>
                  <a:pt x="184250" y="18473"/>
                  <a:pt x="-69370" y="223189"/>
                  <a:pt x="72794" y="191344"/>
                </a:cubicBezTo>
                <a:cubicBezTo>
                  <a:pt x="214958" y="159499"/>
                  <a:pt x="1011077" y="-7686"/>
                  <a:pt x="1028137" y="27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A2D5FF7D-C834-57FD-207E-2D70DBD12AE6}"/>
              </a:ext>
            </a:extLst>
          </p:cNvPr>
          <p:cNvSpPr/>
          <p:nvPr/>
        </p:nvSpPr>
        <p:spPr>
          <a:xfrm>
            <a:off x="4805749" y="354648"/>
            <a:ext cx="1888501" cy="867584"/>
          </a:xfrm>
          <a:custGeom>
            <a:avLst/>
            <a:gdLst>
              <a:gd name="connsiteX0" fmla="*/ 80150 w 1888501"/>
              <a:gd name="connsiteY0" fmla="*/ 819059 h 867584"/>
              <a:gd name="connsiteX1" fmla="*/ 448639 w 1888501"/>
              <a:gd name="connsiteY1" fmla="*/ 627991 h 867584"/>
              <a:gd name="connsiteX2" fmla="*/ 428167 w 1888501"/>
              <a:gd name="connsiteY2" fmla="*/ 170791 h 867584"/>
              <a:gd name="connsiteX3" fmla="*/ 769361 w 1888501"/>
              <a:gd name="connsiteY3" fmla="*/ 143495 h 867584"/>
              <a:gd name="connsiteX4" fmla="*/ 680651 w 1888501"/>
              <a:gd name="connsiteY4" fmla="*/ 194 h 867584"/>
              <a:gd name="connsiteX5" fmla="*/ 1096908 w 1888501"/>
              <a:gd name="connsiteY5" fmla="*/ 177615 h 867584"/>
              <a:gd name="connsiteX6" fmla="*/ 1096908 w 1888501"/>
              <a:gd name="connsiteY6" fmla="*/ 116200 h 867584"/>
              <a:gd name="connsiteX7" fmla="*/ 1888478 w 1888501"/>
              <a:gd name="connsiteY7" fmla="*/ 832707 h 867584"/>
              <a:gd name="connsiteX8" fmla="*/ 1069612 w 1888501"/>
              <a:gd name="connsiteY8" fmla="*/ 116200 h 867584"/>
              <a:gd name="connsiteX9" fmla="*/ 585117 w 1888501"/>
              <a:gd name="connsiteY9" fmla="*/ 136671 h 867584"/>
              <a:gd name="connsiteX10" fmla="*/ 496406 w 1888501"/>
              <a:gd name="connsiteY10" fmla="*/ 511985 h 867584"/>
              <a:gd name="connsiteX11" fmla="*/ 32382 w 1888501"/>
              <a:gd name="connsiteY11" fmla="*/ 846355 h 867584"/>
              <a:gd name="connsiteX12" fmla="*/ 80150 w 1888501"/>
              <a:gd name="connsiteY12" fmla="*/ 819059 h 86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8501" h="867584">
                <a:moveTo>
                  <a:pt x="80150" y="819059"/>
                </a:moveTo>
                <a:cubicBezTo>
                  <a:pt x="149526" y="782665"/>
                  <a:pt x="390636" y="736036"/>
                  <a:pt x="448639" y="627991"/>
                </a:cubicBezTo>
                <a:cubicBezTo>
                  <a:pt x="506642" y="519946"/>
                  <a:pt x="374713" y="251540"/>
                  <a:pt x="428167" y="170791"/>
                </a:cubicBezTo>
                <a:cubicBezTo>
                  <a:pt x="481621" y="90042"/>
                  <a:pt x="727280" y="171928"/>
                  <a:pt x="769361" y="143495"/>
                </a:cubicBezTo>
                <a:cubicBezTo>
                  <a:pt x="811442" y="115062"/>
                  <a:pt x="626060" y="-5493"/>
                  <a:pt x="680651" y="194"/>
                </a:cubicBezTo>
                <a:cubicBezTo>
                  <a:pt x="735242" y="5881"/>
                  <a:pt x="1027532" y="158281"/>
                  <a:pt x="1096908" y="177615"/>
                </a:cubicBezTo>
                <a:cubicBezTo>
                  <a:pt x="1166284" y="196949"/>
                  <a:pt x="964980" y="7018"/>
                  <a:pt x="1096908" y="116200"/>
                </a:cubicBezTo>
                <a:cubicBezTo>
                  <a:pt x="1228836" y="225382"/>
                  <a:pt x="1893027" y="832707"/>
                  <a:pt x="1888478" y="832707"/>
                </a:cubicBezTo>
                <a:cubicBezTo>
                  <a:pt x="1883929" y="832707"/>
                  <a:pt x="1286839" y="232206"/>
                  <a:pt x="1069612" y="116200"/>
                </a:cubicBezTo>
                <a:cubicBezTo>
                  <a:pt x="852385" y="194"/>
                  <a:pt x="680651" y="70707"/>
                  <a:pt x="585117" y="136671"/>
                </a:cubicBezTo>
                <a:cubicBezTo>
                  <a:pt x="489583" y="202635"/>
                  <a:pt x="588529" y="393704"/>
                  <a:pt x="496406" y="511985"/>
                </a:cubicBezTo>
                <a:cubicBezTo>
                  <a:pt x="404284" y="630266"/>
                  <a:pt x="98346" y="800863"/>
                  <a:pt x="32382" y="846355"/>
                </a:cubicBezTo>
                <a:cubicBezTo>
                  <a:pt x="-33582" y="891847"/>
                  <a:pt x="10774" y="855453"/>
                  <a:pt x="80150" y="8190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1543C127-D195-B825-174A-A4AE8E031865}"/>
              </a:ext>
            </a:extLst>
          </p:cNvPr>
          <p:cNvSpPr/>
          <p:nvPr/>
        </p:nvSpPr>
        <p:spPr>
          <a:xfrm>
            <a:off x="5397156" y="1207628"/>
            <a:ext cx="880835" cy="1221858"/>
          </a:xfrm>
          <a:custGeom>
            <a:avLst/>
            <a:gdLst>
              <a:gd name="connsiteX0" fmla="*/ 534 w 880835"/>
              <a:gd name="connsiteY0" fmla="*/ 199 h 1221858"/>
              <a:gd name="connsiteX1" fmla="*/ 798928 w 880835"/>
              <a:gd name="connsiteY1" fmla="*/ 450575 h 1221858"/>
              <a:gd name="connsiteX2" fmla="*/ 519148 w 880835"/>
              <a:gd name="connsiteY2" fmla="*/ 505166 h 1221858"/>
              <a:gd name="connsiteX3" fmla="*/ 778456 w 880835"/>
              <a:gd name="connsiteY3" fmla="*/ 696235 h 1221858"/>
              <a:gd name="connsiteX4" fmla="*/ 880814 w 880835"/>
              <a:gd name="connsiteY4" fmla="*/ 1221673 h 1221858"/>
              <a:gd name="connsiteX5" fmla="*/ 771632 w 880835"/>
              <a:gd name="connsiteY5" fmla="*/ 634820 h 1221858"/>
              <a:gd name="connsiteX6" fmla="*/ 676098 w 880835"/>
              <a:gd name="connsiteY6" fmla="*/ 395984 h 1221858"/>
              <a:gd name="connsiteX7" fmla="*/ 534 w 880835"/>
              <a:gd name="connsiteY7" fmla="*/ 199 h 122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0835" h="1221858">
                <a:moveTo>
                  <a:pt x="534" y="199"/>
                </a:moveTo>
                <a:cubicBezTo>
                  <a:pt x="21006" y="9297"/>
                  <a:pt x="712492" y="366414"/>
                  <a:pt x="798928" y="450575"/>
                </a:cubicBezTo>
                <a:cubicBezTo>
                  <a:pt x="885364" y="534736"/>
                  <a:pt x="522560" y="464223"/>
                  <a:pt x="519148" y="505166"/>
                </a:cubicBezTo>
                <a:cubicBezTo>
                  <a:pt x="515736" y="546109"/>
                  <a:pt x="718178" y="576817"/>
                  <a:pt x="778456" y="696235"/>
                </a:cubicBezTo>
                <a:cubicBezTo>
                  <a:pt x="838734" y="815653"/>
                  <a:pt x="881951" y="1231909"/>
                  <a:pt x="880814" y="1221673"/>
                </a:cubicBezTo>
                <a:cubicBezTo>
                  <a:pt x="879677" y="1211437"/>
                  <a:pt x="805751" y="772435"/>
                  <a:pt x="771632" y="634820"/>
                </a:cubicBezTo>
                <a:cubicBezTo>
                  <a:pt x="737513" y="497205"/>
                  <a:pt x="798928" y="496068"/>
                  <a:pt x="676098" y="395984"/>
                </a:cubicBezTo>
                <a:cubicBezTo>
                  <a:pt x="553268" y="295900"/>
                  <a:pt x="-19938" y="-8899"/>
                  <a:pt x="534" y="1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D03EF513-9C4B-48CD-337E-06A23F01966A}"/>
              </a:ext>
            </a:extLst>
          </p:cNvPr>
          <p:cNvSpPr/>
          <p:nvPr/>
        </p:nvSpPr>
        <p:spPr>
          <a:xfrm>
            <a:off x="4254239" y="1153217"/>
            <a:ext cx="979699" cy="910040"/>
          </a:xfrm>
          <a:custGeom>
            <a:avLst/>
            <a:gdLst>
              <a:gd name="connsiteX0" fmla="*/ 979677 w 979699"/>
              <a:gd name="connsiteY0" fmla="*/ 19 h 910040"/>
              <a:gd name="connsiteX1" fmla="*/ 153988 w 979699"/>
              <a:gd name="connsiteY1" fmla="*/ 279798 h 910040"/>
              <a:gd name="connsiteX2" fmla="*/ 222227 w 979699"/>
              <a:gd name="connsiteY2" fmla="*/ 498162 h 910040"/>
              <a:gd name="connsiteX3" fmla="*/ 447415 w 979699"/>
              <a:gd name="connsiteY3" fmla="*/ 272974 h 910040"/>
              <a:gd name="connsiteX4" fmla="*/ 3862 w 979699"/>
              <a:gd name="connsiteY4" fmla="*/ 907595 h 910040"/>
              <a:gd name="connsiteX5" fmla="*/ 229051 w 979699"/>
              <a:gd name="connsiteY5" fmla="*/ 484514 h 910040"/>
              <a:gd name="connsiteX6" fmla="*/ 181283 w 979699"/>
              <a:gd name="connsiteY6" fmla="*/ 293446 h 910040"/>
              <a:gd name="connsiteX7" fmla="*/ 979677 w 979699"/>
              <a:gd name="connsiteY7" fmla="*/ 19 h 9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9699" h="910040">
                <a:moveTo>
                  <a:pt x="979677" y="19"/>
                </a:moveTo>
                <a:cubicBezTo>
                  <a:pt x="975128" y="-2256"/>
                  <a:pt x="280230" y="196774"/>
                  <a:pt x="153988" y="279798"/>
                </a:cubicBezTo>
                <a:cubicBezTo>
                  <a:pt x="27746" y="362822"/>
                  <a:pt x="173323" y="499299"/>
                  <a:pt x="222227" y="498162"/>
                </a:cubicBezTo>
                <a:cubicBezTo>
                  <a:pt x="271131" y="497025"/>
                  <a:pt x="483809" y="204735"/>
                  <a:pt x="447415" y="272974"/>
                </a:cubicBezTo>
                <a:cubicBezTo>
                  <a:pt x="411021" y="341213"/>
                  <a:pt x="40256" y="872338"/>
                  <a:pt x="3862" y="907595"/>
                </a:cubicBezTo>
                <a:cubicBezTo>
                  <a:pt x="-32532" y="942852"/>
                  <a:pt x="199481" y="586872"/>
                  <a:pt x="229051" y="484514"/>
                </a:cubicBezTo>
                <a:cubicBezTo>
                  <a:pt x="258621" y="382156"/>
                  <a:pt x="55041" y="370783"/>
                  <a:pt x="181283" y="293446"/>
                </a:cubicBezTo>
                <a:cubicBezTo>
                  <a:pt x="307525" y="216109"/>
                  <a:pt x="984226" y="2294"/>
                  <a:pt x="979677" y="1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2E26B119-9687-39C6-E470-A8FAAE29ABDB}"/>
              </a:ext>
            </a:extLst>
          </p:cNvPr>
          <p:cNvSpPr/>
          <p:nvPr/>
        </p:nvSpPr>
        <p:spPr>
          <a:xfrm>
            <a:off x="4387494" y="1774148"/>
            <a:ext cx="164537" cy="854058"/>
          </a:xfrm>
          <a:custGeom>
            <a:avLst/>
            <a:gdLst>
              <a:gd name="connsiteX0" fmla="*/ 164034 w 164537"/>
              <a:gd name="connsiteY0" fmla="*/ 61 h 854058"/>
              <a:gd name="connsiteX1" fmla="*/ 54852 w 164537"/>
              <a:gd name="connsiteY1" fmla="*/ 382198 h 854058"/>
              <a:gd name="connsiteX2" fmla="*/ 157210 w 164537"/>
              <a:gd name="connsiteY2" fmla="*/ 832574 h 854058"/>
              <a:gd name="connsiteX3" fmla="*/ 109443 w 164537"/>
              <a:gd name="connsiteY3" fmla="*/ 743864 h 854058"/>
              <a:gd name="connsiteX4" fmla="*/ 261 w 164537"/>
              <a:gd name="connsiteY4" fmla="*/ 409494 h 854058"/>
              <a:gd name="connsiteX5" fmla="*/ 164034 w 164537"/>
              <a:gd name="connsiteY5" fmla="*/ 61 h 85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537" h="854058">
                <a:moveTo>
                  <a:pt x="164034" y="61"/>
                </a:moveTo>
                <a:cubicBezTo>
                  <a:pt x="173133" y="-4488"/>
                  <a:pt x="55989" y="243446"/>
                  <a:pt x="54852" y="382198"/>
                </a:cubicBezTo>
                <a:cubicBezTo>
                  <a:pt x="53715" y="520950"/>
                  <a:pt x="148112" y="772296"/>
                  <a:pt x="157210" y="832574"/>
                </a:cubicBezTo>
                <a:cubicBezTo>
                  <a:pt x="166308" y="892852"/>
                  <a:pt x="135601" y="814377"/>
                  <a:pt x="109443" y="743864"/>
                </a:cubicBezTo>
                <a:cubicBezTo>
                  <a:pt x="83285" y="673351"/>
                  <a:pt x="-5426" y="531186"/>
                  <a:pt x="261" y="409494"/>
                </a:cubicBezTo>
                <a:cubicBezTo>
                  <a:pt x="5948" y="287802"/>
                  <a:pt x="154935" y="4610"/>
                  <a:pt x="164034" y="61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B19D92DB-C6D7-ADDA-F42D-BBB0A2B9541F}"/>
              </a:ext>
            </a:extLst>
          </p:cNvPr>
          <p:cNvSpPr/>
          <p:nvPr/>
        </p:nvSpPr>
        <p:spPr>
          <a:xfrm>
            <a:off x="4203396" y="2333764"/>
            <a:ext cx="392599" cy="906085"/>
          </a:xfrm>
          <a:custGeom>
            <a:avLst/>
            <a:gdLst>
              <a:gd name="connsiteX0" fmla="*/ 114 w 392599"/>
              <a:gd name="connsiteY0" fmla="*/ 3 h 906085"/>
              <a:gd name="connsiteX1" fmla="*/ 341308 w 392599"/>
              <a:gd name="connsiteY1" fmla="*/ 409436 h 906085"/>
              <a:gd name="connsiteX2" fmla="*/ 279894 w 392599"/>
              <a:gd name="connsiteY2" fmla="*/ 893932 h 906085"/>
              <a:gd name="connsiteX3" fmla="*/ 286717 w 392599"/>
              <a:gd name="connsiteY3" fmla="*/ 730158 h 906085"/>
              <a:gd name="connsiteX4" fmla="*/ 382252 w 392599"/>
              <a:gd name="connsiteY4" fmla="*/ 402612 h 906085"/>
              <a:gd name="connsiteX5" fmla="*/ 114 w 392599"/>
              <a:gd name="connsiteY5" fmla="*/ 3 h 90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599" h="906085">
                <a:moveTo>
                  <a:pt x="114" y="3"/>
                </a:moveTo>
                <a:cubicBezTo>
                  <a:pt x="-6710" y="1140"/>
                  <a:pt x="294678" y="260448"/>
                  <a:pt x="341308" y="409436"/>
                </a:cubicBezTo>
                <a:cubicBezTo>
                  <a:pt x="387938" y="558424"/>
                  <a:pt x="288992" y="840478"/>
                  <a:pt x="279894" y="893932"/>
                </a:cubicBezTo>
                <a:cubicBezTo>
                  <a:pt x="270796" y="947386"/>
                  <a:pt x="269657" y="812045"/>
                  <a:pt x="286717" y="730158"/>
                </a:cubicBezTo>
                <a:cubicBezTo>
                  <a:pt x="303777" y="648271"/>
                  <a:pt x="428882" y="522030"/>
                  <a:pt x="382252" y="402612"/>
                </a:cubicBezTo>
                <a:cubicBezTo>
                  <a:pt x="335622" y="283194"/>
                  <a:pt x="6938" y="-1134"/>
                  <a:pt x="114" y="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63C26400-7873-4ABA-61FE-CEEAACFEF27D}"/>
              </a:ext>
            </a:extLst>
          </p:cNvPr>
          <p:cNvSpPr/>
          <p:nvPr/>
        </p:nvSpPr>
        <p:spPr>
          <a:xfrm>
            <a:off x="5606548" y="2138731"/>
            <a:ext cx="612517" cy="1397956"/>
          </a:xfrm>
          <a:custGeom>
            <a:avLst/>
            <a:gdLst>
              <a:gd name="connsiteX0" fmla="*/ 603183 w 612517"/>
              <a:gd name="connsiteY0" fmla="*/ 24439 h 1397956"/>
              <a:gd name="connsiteX1" fmla="*/ 23153 w 612517"/>
              <a:gd name="connsiteY1" fmla="*/ 1348272 h 1397956"/>
              <a:gd name="connsiteX2" fmla="*/ 139159 w 612517"/>
              <a:gd name="connsiteY2" fmla="*/ 1061669 h 1397956"/>
              <a:gd name="connsiteX3" fmla="*/ 364348 w 612517"/>
              <a:gd name="connsiteY3" fmla="*/ 529406 h 1397956"/>
              <a:gd name="connsiteX4" fmla="*/ 603183 w 612517"/>
              <a:gd name="connsiteY4" fmla="*/ 24439 h 139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517" h="1397956">
                <a:moveTo>
                  <a:pt x="603183" y="24439"/>
                </a:moveTo>
                <a:cubicBezTo>
                  <a:pt x="546317" y="160917"/>
                  <a:pt x="100490" y="1175400"/>
                  <a:pt x="23153" y="1348272"/>
                </a:cubicBezTo>
                <a:cubicBezTo>
                  <a:pt x="-54184" y="1521144"/>
                  <a:pt x="82293" y="1198147"/>
                  <a:pt x="139159" y="1061669"/>
                </a:cubicBezTo>
                <a:cubicBezTo>
                  <a:pt x="196025" y="925191"/>
                  <a:pt x="287011" y="698866"/>
                  <a:pt x="364348" y="529406"/>
                </a:cubicBezTo>
                <a:cubicBezTo>
                  <a:pt x="441685" y="359946"/>
                  <a:pt x="660049" y="-112039"/>
                  <a:pt x="603183" y="24439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72548B48-1B03-5ADA-B05A-8D3210D9A725}"/>
              </a:ext>
            </a:extLst>
          </p:cNvPr>
          <p:cNvSpPr/>
          <p:nvPr/>
        </p:nvSpPr>
        <p:spPr>
          <a:xfrm>
            <a:off x="5163089" y="1166834"/>
            <a:ext cx="948047" cy="961534"/>
          </a:xfrm>
          <a:custGeom>
            <a:avLst/>
            <a:gdLst>
              <a:gd name="connsiteX0" fmla="*/ 2589 w 948047"/>
              <a:gd name="connsiteY0" fmla="*/ 6873 h 961534"/>
              <a:gd name="connsiteX1" fmla="*/ 916989 w 948047"/>
              <a:gd name="connsiteY1" fmla="*/ 928097 h 961534"/>
              <a:gd name="connsiteX2" fmla="*/ 725920 w 948047"/>
              <a:gd name="connsiteY2" fmla="*/ 737029 h 961534"/>
              <a:gd name="connsiteX3" fmla="*/ 644033 w 948047"/>
              <a:gd name="connsiteY3" fmla="*/ 518665 h 961534"/>
              <a:gd name="connsiteX4" fmla="*/ 2589 w 948047"/>
              <a:gd name="connsiteY4" fmla="*/ 6873 h 96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047" h="961534">
                <a:moveTo>
                  <a:pt x="2589" y="6873"/>
                </a:moveTo>
                <a:cubicBezTo>
                  <a:pt x="48082" y="75112"/>
                  <a:pt x="796434" y="806404"/>
                  <a:pt x="916989" y="928097"/>
                </a:cubicBezTo>
                <a:cubicBezTo>
                  <a:pt x="1037544" y="1049790"/>
                  <a:pt x="771413" y="805268"/>
                  <a:pt x="725920" y="737029"/>
                </a:cubicBezTo>
                <a:cubicBezTo>
                  <a:pt x="680427" y="668790"/>
                  <a:pt x="763451" y="639220"/>
                  <a:pt x="644033" y="518665"/>
                </a:cubicBezTo>
                <a:cubicBezTo>
                  <a:pt x="524615" y="398110"/>
                  <a:pt x="-42904" y="-61366"/>
                  <a:pt x="2589" y="687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5574EFCC-54E4-89D5-674C-B35907F0AFB9}"/>
              </a:ext>
            </a:extLst>
          </p:cNvPr>
          <p:cNvSpPr/>
          <p:nvPr/>
        </p:nvSpPr>
        <p:spPr>
          <a:xfrm>
            <a:off x="5067758" y="3034072"/>
            <a:ext cx="884489" cy="761621"/>
          </a:xfrm>
          <a:custGeom>
            <a:avLst/>
            <a:gdLst>
              <a:gd name="connsiteX0" fmla="*/ 855370 w 884489"/>
              <a:gd name="connsiteY0" fmla="*/ 36674 h 761621"/>
              <a:gd name="connsiteX1" fmla="*/ 821251 w 884489"/>
              <a:gd name="connsiteY1" fmla="*/ 104913 h 761621"/>
              <a:gd name="connsiteX2" fmla="*/ 418642 w 884489"/>
              <a:gd name="connsiteY2" fmla="*/ 616704 h 761621"/>
              <a:gd name="connsiteX3" fmla="*/ 2385 w 884489"/>
              <a:gd name="connsiteY3" fmla="*/ 760006 h 761621"/>
              <a:gd name="connsiteX4" fmla="*/ 261693 w 884489"/>
              <a:gd name="connsiteY4" fmla="*/ 684943 h 761621"/>
              <a:gd name="connsiteX5" fmla="*/ 541472 w 884489"/>
              <a:gd name="connsiteY5" fmla="*/ 548465 h 761621"/>
              <a:gd name="connsiteX6" fmla="*/ 855370 w 884489"/>
              <a:gd name="connsiteY6" fmla="*/ 36674 h 76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4489" h="761621">
                <a:moveTo>
                  <a:pt x="855370" y="36674"/>
                </a:moveTo>
                <a:cubicBezTo>
                  <a:pt x="902000" y="-37251"/>
                  <a:pt x="894039" y="8241"/>
                  <a:pt x="821251" y="104913"/>
                </a:cubicBezTo>
                <a:cubicBezTo>
                  <a:pt x="748463" y="201585"/>
                  <a:pt x="555120" y="507522"/>
                  <a:pt x="418642" y="616704"/>
                </a:cubicBezTo>
                <a:cubicBezTo>
                  <a:pt x="282164" y="725886"/>
                  <a:pt x="28543" y="748633"/>
                  <a:pt x="2385" y="760006"/>
                </a:cubicBezTo>
                <a:cubicBezTo>
                  <a:pt x="-23773" y="771379"/>
                  <a:pt x="171845" y="720200"/>
                  <a:pt x="261693" y="684943"/>
                </a:cubicBezTo>
                <a:cubicBezTo>
                  <a:pt x="351541" y="649686"/>
                  <a:pt x="437977" y="659921"/>
                  <a:pt x="541472" y="548465"/>
                </a:cubicBezTo>
                <a:cubicBezTo>
                  <a:pt x="644967" y="437009"/>
                  <a:pt x="808740" y="110599"/>
                  <a:pt x="855370" y="36674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0BEE3789-5C2C-C597-F7A1-4FFC90DFEDD6}"/>
              </a:ext>
            </a:extLst>
          </p:cNvPr>
          <p:cNvSpPr/>
          <p:nvPr/>
        </p:nvSpPr>
        <p:spPr>
          <a:xfrm>
            <a:off x="4653887" y="3473355"/>
            <a:ext cx="368489" cy="218381"/>
          </a:xfrm>
          <a:custGeom>
            <a:avLst/>
            <a:gdLst>
              <a:gd name="connsiteX0" fmla="*/ 0 w 368489"/>
              <a:gd name="connsiteY0" fmla="*/ 0 h 218381"/>
              <a:gd name="connsiteX1" fmla="*/ 368489 w 368489"/>
              <a:gd name="connsiteY1" fmla="*/ 218364 h 218381"/>
              <a:gd name="connsiteX2" fmla="*/ 0 w 368489"/>
              <a:gd name="connsiteY2" fmla="*/ 0 h 21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489" h="218381">
                <a:moveTo>
                  <a:pt x="0" y="0"/>
                </a:moveTo>
                <a:lnTo>
                  <a:pt x="368489" y="218364"/>
                </a:lnTo>
                <a:cubicBezTo>
                  <a:pt x="367352" y="220639"/>
                  <a:pt x="0" y="0"/>
                  <a:pt x="0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7AE71B88-9919-5F1B-52D0-6B882BB932A1}"/>
              </a:ext>
            </a:extLst>
          </p:cNvPr>
          <p:cNvSpPr/>
          <p:nvPr/>
        </p:nvSpPr>
        <p:spPr>
          <a:xfrm>
            <a:off x="4339631" y="2980586"/>
            <a:ext cx="329452" cy="715563"/>
          </a:xfrm>
          <a:custGeom>
            <a:avLst/>
            <a:gdLst>
              <a:gd name="connsiteX0" fmla="*/ 357 w 329452"/>
              <a:gd name="connsiteY0" fmla="*/ 1450 h 715563"/>
              <a:gd name="connsiteX1" fmla="*/ 314256 w 329452"/>
              <a:gd name="connsiteY1" fmla="*/ 690662 h 715563"/>
              <a:gd name="connsiteX2" fmla="*/ 252841 w 329452"/>
              <a:gd name="connsiteY2" fmla="*/ 513241 h 715563"/>
              <a:gd name="connsiteX3" fmla="*/ 357 w 329452"/>
              <a:gd name="connsiteY3" fmla="*/ 1450 h 71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452" h="715563">
                <a:moveTo>
                  <a:pt x="357" y="1450"/>
                </a:moveTo>
                <a:cubicBezTo>
                  <a:pt x="10593" y="31020"/>
                  <a:pt x="272175" y="605364"/>
                  <a:pt x="314256" y="690662"/>
                </a:cubicBezTo>
                <a:cubicBezTo>
                  <a:pt x="356337" y="775960"/>
                  <a:pt x="302883" y="623561"/>
                  <a:pt x="252841" y="513241"/>
                </a:cubicBezTo>
                <a:cubicBezTo>
                  <a:pt x="202799" y="402921"/>
                  <a:pt x="-9879" y="-28120"/>
                  <a:pt x="357" y="14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8EEEF176-A5F9-B0AE-36C0-B36F17BB61CE}"/>
              </a:ext>
            </a:extLst>
          </p:cNvPr>
          <p:cNvSpPr/>
          <p:nvPr/>
        </p:nvSpPr>
        <p:spPr>
          <a:xfrm>
            <a:off x="4780704" y="3506116"/>
            <a:ext cx="668117" cy="152849"/>
          </a:xfrm>
          <a:custGeom>
            <a:avLst/>
            <a:gdLst>
              <a:gd name="connsiteX0" fmla="*/ 16484 w 668117"/>
              <a:gd name="connsiteY0" fmla="*/ 1359 h 152849"/>
              <a:gd name="connsiteX1" fmla="*/ 268968 w 668117"/>
              <a:gd name="connsiteY1" fmla="*/ 96893 h 152849"/>
              <a:gd name="connsiteX2" fmla="*/ 657929 w 668117"/>
              <a:gd name="connsiteY2" fmla="*/ 42302 h 152849"/>
              <a:gd name="connsiteX3" fmla="*/ 521451 w 668117"/>
              <a:gd name="connsiteY3" fmla="*/ 103717 h 152849"/>
              <a:gd name="connsiteX4" fmla="*/ 166609 w 668117"/>
              <a:gd name="connsiteY4" fmla="*/ 151484 h 152849"/>
              <a:gd name="connsiteX5" fmla="*/ 43780 w 668117"/>
              <a:gd name="connsiteY5" fmla="*/ 49126 h 152849"/>
              <a:gd name="connsiteX6" fmla="*/ 16484 w 668117"/>
              <a:gd name="connsiteY6" fmla="*/ 1359 h 15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117" h="152849">
                <a:moveTo>
                  <a:pt x="16484" y="1359"/>
                </a:moveTo>
                <a:cubicBezTo>
                  <a:pt x="54015" y="9320"/>
                  <a:pt x="162061" y="90069"/>
                  <a:pt x="268968" y="96893"/>
                </a:cubicBezTo>
                <a:cubicBezTo>
                  <a:pt x="375876" y="103717"/>
                  <a:pt x="615849" y="41165"/>
                  <a:pt x="657929" y="42302"/>
                </a:cubicBezTo>
                <a:cubicBezTo>
                  <a:pt x="700009" y="43439"/>
                  <a:pt x="603338" y="85520"/>
                  <a:pt x="521451" y="103717"/>
                </a:cubicBezTo>
                <a:cubicBezTo>
                  <a:pt x="439564" y="121914"/>
                  <a:pt x="246221" y="160582"/>
                  <a:pt x="166609" y="151484"/>
                </a:cubicBezTo>
                <a:cubicBezTo>
                  <a:pt x="86997" y="142386"/>
                  <a:pt x="74487" y="76421"/>
                  <a:pt x="43780" y="49126"/>
                </a:cubicBezTo>
                <a:cubicBezTo>
                  <a:pt x="13073" y="21831"/>
                  <a:pt x="-21047" y="-6602"/>
                  <a:pt x="16484" y="1359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1D24F4C6-A2CD-2D9B-7231-26A45CDBF5A4}"/>
              </a:ext>
            </a:extLst>
          </p:cNvPr>
          <p:cNvSpPr/>
          <p:nvPr/>
        </p:nvSpPr>
        <p:spPr>
          <a:xfrm>
            <a:off x="4209652" y="2398156"/>
            <a:ext cx="922648" cy="1051618"/>
          </a:xfrm>
          <a:custGeom>
            <a:avLst/>
            <a:gdLst>
              <a:gd name="connsiteX0" fmla="*/ 921906 w 922648"/>
              <a:gd name="connsiteY0" fmla="*/ 10674 h 1051618"/>
              <a:gd name="connsiteX1" fmla="*/ 621655 w 922648"/>
              <a:gd name="connsiteY1" fmla="*/ 508817 h 1051618"/>
              <a:gd name="connsiteX2" fmla="*/ 492002 w 922648"/>
              <a:gd name="connsiteY2" fmla="*/ 1006960 h 1051618"/>
              <a:gd name="connsiteX3" fmla="*/ 423763 w 922648"/>
              <a:gd name="connsiteY3" fmla="*/ 931898 h 1051618"/>
              <a:gd name="connsiteX4" fmla="*/ 682 w 922648"/>
              <a:gd name="connsiteY4" fmla="*/ 160799 h 1051618"/>
              <a:gd name="connsiteX5" fmla="*/ 328229 w 922648"/>
              <a:gd name="connsiteY5" fmla="*/ 556584 h 1051618"/>
              <a:gd name="connsiteX6" fmla="*/ 457882 w 922648"/>
              <a:gd name="connsiteY6" fmla="*/ 372340 h 1051618"/>
              <a:gd name="connsiteX7" fmla="*/ 328229 w 922648"/>
              <a:gd name="connsiteY7" fmla="*/ 467874 h 1051618"/>
              <a:gd name="connsiteX8" fmla="*/ 567064 w 922648"/>
              <a:gd name="connsiteY8" fmla="*/ 242686 h 1051618"/>
              <a:gd name="connsiteX9" fmla="*/ 457882 w 922648"/>
              <a:gd name="connsiteY9" fmla="*/ 99384 h 1051618"/>
              <a:gd name="connsiteX10" fmla="*/ 526121 w 922648"/>
              <a:gd name="connsiteY10" fmla="*/ 160799 h 1051618"/>
              <a:gd name="connsiteX11" fmla="*/ 921906 w 922648"/>
              <a:gd name="connsiteY11" fmla="*/ 10674 h 105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2648" h="1051618">
                <a:moveTo>
                  <a:pt x="921906" y="10674"/>
                </a:moveTo>
                <a:cubicBezTo>
                  <a:pt x="937828" y="68677"/>
                  <a:pt x="693306" y="342769"/>
                  <a:pt x="621655" y="508817"/>
                </a:cubicBezTo>
                <a:cubicBezTo>
                  <a:pt x="550004" y="674865"/>
                  <a:pt x="524984" y="936447"/>
                  <a:pt x="492002" y="1006960"/>
                </a:cubicBezTo>
                <a:cubicBezTo>
                  <a:pt x="459020" y="1077473"/>
                  <a:pt x="505650" y="1072925"/>
                  <a:pt x="423763" y="931898"/>
                </a:cubicBezTo>
                <a:cubicBezTo>
                  <a:pt x="341876" y="790871"/>
                  <a:pt x="16604" y="223351"/>
                  <a:pt x="682" y="160799"/>
                </a:cubicBezTo>
                <a:cubicBezTo>
                  <a:pt x="-15240" y="98247"/>
                  <a:pt x="252029" y="521327"/>
                  <a:pt x="328229" y="556584"/>
                </a:cubicBezTo>
                <a:cubicBezTo>
                  <a:pt x="404429" y="591841"/>
                  <a:pt x="457882" y="387125"/>
                  <a:pt x="457882" y="372340"/>
                </a:cubicBezTo>
                <a:cubicBezTo>
                  <a:pt x="457882" y="357555"/>
                  <a:pt x="310032" y="489483"/>
                  <a:pt x="328229" y="467874"/>
                </a:cubicBezTo>
                <a:cubicBezTo>
                  <a:pt x="346426" y="446265"/>
                  <a:pt x="545455" y="304101"/>
                  <a:pt x="567064" y="242686"/>
                </a:cubicBezTo>
                <a:cubicBezTo>
                  <a:pt x="588673" y="181271"/>
                  <a:pt x="464706" y="113032"/>
                  <a:pt x="457882" y="99384"/>
                </a:cubicBezTo>
                <a:cubicBezTo>
                  <a:pt x="451058" y="85736"/>
                  <a:pt x="453333" y="172172"/>
                  <a:pt x="526121" y="160799"/>
                </a:cubicBezTo>
                <a:cubicBezTo>
                  <a:pt x="598909" y="149426"/>
                  <a:pt x="905984" y="-47329"/>
                  <a:pt x="921906" y="1067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F16B9FAB-9E53-651C-95E7-CD4A5CBBF287}"/>
              </a:ext>
            </a:extLst>
          </p:cNvPr>
          <p:cNvSpPr/>
          <p:nvPr/>
        </p:nvSpPr>
        <p:spPr>
          <a:xfrm>
            <a:off x="4195532" y="1453387"/>
            <a:ext cx="335193" cy="1767555"/>
          </a:xfrm>
          <a:custGeom>
            <a:avLst/>
            <a:gdLst>
              <a:gd name="connsiteX0" fmla="*/ 193588 w 335193"/>
              <a:gd name="connsiteY0" fmla="*/ 28 h 1767555"/>
              <a:gd name="connsiteX1" fmla="*/ 39584 w 335193"/>
              <a:gd name="connsiteY1" fmla="*/ 885552 h 1767555"/>
              <a:gd name="connsiteX2" fmla="*/ 309091 w 335193"/>
              <a:gd name="connsiteY2" fmla="*/ 1722950 h 1767555"/>
              <a:gd name="connsiteX3" fmla="*/ 289841 w 335193"/>
              <a:gd name="connsiteY3" fmla="*/ 1568946 h 1767555"/>
              <a:gd name="connsiteX4" fmla="*/ 1083 w 335193"/>
              <a:gd name="connsiteY4" fmla="*/ 856676 h 1767555"/>
              <a:gd name="connsiteX5" fmla="*/ 193588 w 335193"/>
              <a:gd name="connsiteY5" fmla="*/ 28 h 176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193" h="1767555">
                <a:moveTo>
                  <a:pt x="193588" y="28"/>
                </a:moveTo>
                <a:cubicBezTo>
                  <a:pt x="200005" y="4841"/>
                  <a:pt x="20333" y="598398"/>
                  <a:pt x="39584" y="885552"/>
                </a:cubicBezTo>
                <a:cubicBezTo>
                  <a:pt x="58834" y="1172706"/>
                  <a:pt x="267382" y="1609051"/>
                  <a:pt x="309091" y="1722950"/>
                </a:cubicBezTo>
                <a:cubicBezTo>
                  <a:pt x="350800" y="1836849"/>
                  <a:pt x="341176" y="1713325"/>
                  <a:pt x="289841" y="1568946"/>
                </a:cubicBezTo>
                <a:cubicBezTo>
                  <a:pt x="238506" y="1424567"/>
                  <a:pt x="18729" y="1116558"/>
                  <a:pt x="1083" y="856676"/>
                </a:cubicBezTo>
                <a:cubicBezTo>
                  <a:pt x="-16563" y="596794"/>
                  <a:pt x="187171" y="-4785"/>
                  <a:pt x="193588" y="28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E977DBA6-CF18-DC2F-A930-0C92F552AE50}"/>
              </a:ext>
            </a:extLst>
          </p:cNvPr>
          <p:cNvSpPr/>
          <p:nvPr/>
        </p:nvSpPr>
        <p:spPr>
          <a:xfrm>
            <a:off x="5639262" y="1786186"/>
            <a:ext cx="483012" cy="717339"/>
          </a:xfrm>
          <a:custGeom>
            <a:avLst/>
            <a:gdLst>
              <a:gd name="connsiteX0" fmla="*/ 1142 w 483012"/>
              <a:gd name="connsiteY0" fmla="*/ 4113 h 717339"/>
              <a:gd name="connsiteX1" fmla="*/ 405403 w 483012"/>
              <a:gd name="connsiteY1" fmla="*/ 408374 h 717339"/>
              <a:gd name="connsiteX2" fmla="*/ 472780 w 483012"/>
              <a:gd name="connsiteY2" fmla="*/ 716382 h 717339"/>
              <a:gd name="connsiteX3" fmla="*/ 463155 w 483012"/>
              <a:gd name="connsiteY3" fmla="*/ 495001 h 717339"/>
              <a:gd name="connsiteX4" fmla="*/ 289900 w 483012"/>
              <a:gd name="connsiteY4" fmla="*/ 215869 h 717339"/>
              <a:gd name="connsiteX5" fmla="*/ 1142 w 483012"/>
              <a:gd name="connsiteY5" fmla="*/ 4113 h 7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012" h="717339">
                <a:moveTo>
                  <a:pt x="1142" y="4113"/>
                </a:moveTo>
                <a:cubicBezTo>
                  <a:pt x="20392" y="36197"/>
                  <a:pt x="326797" y="289663"/>
                  <a:pt x="405403" y="408374"/>
                </a:cubicBezTo>
                <a:cubicBezTo>
                  <a:pt x="484009" y="527085"/>
                  <a:pt x="463155" y="701944"/>
                  <a:pt x="472780" y="716382"/>
                </a:cubicBezTo>
                <a:cubicBezTo>
                  <a:pt x="482405" y="730820"/>
                  <a:pt x="493635" y="578420"/>
                  <a:pt x="463155" y="495001"/>
                </a:cubicBezTo>
                <a:cubicBezTo>
                  <a:pt x="432675" y="411582"/>
                  <a:pt x="368506" y="296079"/>
                  <a:pt x="289900" y="215869"/>
                </a:cubicBezTo>
                <a:cubicBezTo>
                  <a:pt x="211294" y="135659"/>
                  <a:pt x="-18108" y="-27971"/>
                  <a:pt x="1142" y="4113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C9D35B47-8EC2-DA45-C034-2C742DFB7CF2}"/>
              </a:ext>
            </a:extLst>
          </p:cNvPr>
          <p:cNvSpPr/>
          <p:nvPr/>
        </p:nvSpPr>
        <p:spPr>
          <a:xfrm>
            <a:off x="5716363" y="2484746"/>
            <a:ext cx="551683" cy="947084"/>
          </a:xfrm>
          <a:custGeom>
            <a:avLst/>
            <a:gdLst>
              <a:gd name="connsiteX0" fmla="*/ 549683 w 551683"/>
              <a:gd name="connsiteY0" fmla="*/ 8197 h 947084"/>
              <a:gd name="connsiteX1" fmla="*/ 29919 w 551683"/>
              <a:gd name="connsiteY1" fmla="*/ 912972 h 947084"/>
              <a:gd name="connsiteX2" fmla="*/ 78045 w 551683"/>
              <a:gd name="connsiteY2" fmla="*/ 730092 h 947084"/>
              <a:gd name="connsiteX3" fmla="*/ 203174 w 551683"/>
              <a:gd name="connsiteY3" fmla="*/ 479835 h 947084"/>
              <a:gd name="connsiteX4" fmla="*/ 549683 w 551683"/>
              <a:gd name="connsiteY4" fmla="*/ 8197 h 94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683" h="947084">
                <a:moveTo>
                  <a:pt x="549683" y="8197"/>
                </a:moveTo>
                <a:cubicBezTo>
                  <a:pt x="520807" y="80387"/>
                  <a:pt x="108525" y="792656"/>
                  <a:pt x="29919" y="912972"/>
                </a:cubicBezTo>
                <a:cubicBezTo>
                  <a:pt x="-48687" y="1033288"/>
                  <a:pt x="49169" y="802282"/>
                  <a:pt x="78045" y="730092"/>
                </a:cubicBezTo>
                <a:cubicBezTo>
                  <a:pt x="106921" y="657903"/>
                  <a:pt x="119755" y="598547"/>
                  <a:pt x="203174" y="479835"/>
                </a:cubicBezTo>
                <a:cubicBezTo>
                  <a:pt x="286593" y="361123"/>
                  <a:pt x="578559" y="-63993"/>
                  <a:pt x="549683" y="8197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34BCD519-D654-BA2B-C7A6-2D79A2700284}"/>
              </a:ext>
            </a:extLst>
          </p:cNvPr>
          <p:cNvSpPr/>
          <p:nvPr/>
        </p:nvSpPr>
        <p:spPr>
          <a:xfrm>
            <a:off x="4610501" y="2666084"/>
            <a:ext cx="158972" cy="385300"/>
          </a:xfrm>
          <a:custGeom>
            <a:avLst/>
            <a:gdLst>
              <a:gd name="connsiteX0" fmla="*/ 0 w 158972"/>
              <a:gd name="connsiteY0" fmla="*/ 114 h 385300"/>
              <a:gd name="connsiteX1" fmla="*/ 154004 w 158972"/>
              <a:gd name="connsiteY1" fmla="*/ 231120 h 385300"/>
              <a:gd name="connsiteX2" fmla="*/ 115503 w 158972"/>
              <a:gd name="connsiteY2" fmla="*/ 385124 h 385300"/>
              <a:gd name="connsiteX3" fmla="*/ 154004 w 158972"/>
              <a:gd name="connsiteY3" fmla="*/ 202244 h 385300"/>
              <a:gd name="connsiteX4" fmla="*/ 0 w 158972"/>
              <a:gd name="connsiteY4" fmla="*/ 114 h 38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72" h="385300">
                <a:moveTo>
                  <a:pt x="0" y="114"/>
                </a:moveTo>
                <a:cubicBezTo>
                  <a:pt x="0" y="4927"/>
                  <a:pt x="134754" y="166952"/>
                  <a:pt x="154004" y="231120"/>
                </a:cubicBezTo>
                <a:cubicBezTo>
                  <a:pt x="173254" y="295288"/>
                  <a:pt x="115503" y="389937"/>
                  <a:pt x="115503" y="385124"/>
                </a:cubicBezTo>
                <a:cubicBezTo>
                  <a:pt x="115503" y="380311"/>
                  <a:pt x="176463" y="261600"/>
                  <a:pt x="154004" y="202244"/>
                </a:cubicBezTo>
                <a:cubicBezTo>
                  <a:pt x="131545" y="142888"/>
                  <a:pt x="0" y="-4699"/>
                  <a:pt x="0" y="1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FCA87E26-2FAE-8485-F446-85BA8119EAD8}"/>
              </a:ext>
            </a:extLst>
          </p:cNvPr>
          <p:cNvSpPr/>
          <p:nvPr/>
        </p:nvSpPr>
        <p:spPr>
          <a:xfrm>
            <a:off x="4645747" y="3022188"/>
            <a:ext cx="314725" cy="474338"/>
          </a:xfrm>
          <a:custGeom>
            <a:avLst/>
            <a:gdLst>
              <a:gd name="connsiteX0" fmla="*/ 61007 w 314725"/>
              <a:gd name="connsiteY0" fmla="*/ 145 h 474338"/>
              <a:gd name="connsiteX1" fmla="*/ 32131 w 314725"/>
              <a:gd name="connsiteY1" fmla="*/ 279277 h 474338"/>
              <a:gd name="connsiteX2" fmla="*/ 311264 w 314725"/>
              <a:gd name="connsiteY2" fmla="*/ 471783 h 474338"/>
              <a:gd name="connsiteX3" fmla="*/ 176510 w 314725"/>
              <a:gd name="connsiteY3" fmla="*/ 385155 h 474338"/>
              <a:gd name="connsiteX4" fmla="*/ 3255 w 314725"/>
              <a:gd name="connsiteY4" fmla="*/ 317778 h 474338"/>
              <a:gd name="connsiteX5" fmla="*/ 61007 w 314725"/>
              <a:gd name="connsiteY5" fmla="*/ 145 h 47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725" h="474338">
                <a:moveTo>
                  <a:pt x="61007" y="145"/>
                </a:moveTo>
                <a:cubicBezTo>
                  <a:pt x="65820" y="-6272"/>
                  <a:pt x="-9578" y="200671"/>
                  <a:pt x="32131" y="279277"/>
                </a:cubicBezTo>
                <a:cubicBezTo>
                  <a:pt x="73840" y="357883"/>
                  <a:pt x="287201" y="454137"/>
                  <a:pt x="311264" y="471783"/>
                </a:cubicBezTo>
                <a:cubicBezTo>
                  <a:pt x="335327" y="489429"/>
                  <a:pt x="227845" y="410822"/>
                  <a:pt x="176510" y="385155"/>
                </a:cubicBezTo>
                <a:cubicBezTo>
                  <a:pt x="125175" y="359488"/>
                  <a:pt x="22505" y="380342"/>
                  <a:pt x="3255" y="317778"/>
                </a:cubicBezTo>
                <a:cubicBezTo>
                  <a:pt x="-15995" y="255214"/>
                  <a:pt x="56194" y="6562"/>
                  <a:pt x="61007" y="14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DE388D18-9960-CB7E-55A0-FBE82BE3A9CE}"/>
              </a:ext>
            </a:extLst>
          </p:cNvPr>
          <p:cNvSpPr/>
          <p:nvPr/>
        </p:nvSpPr>
        <p:spPr>
          <a:xfrm>
            <a:off x="4479925" y="2098463"/>
            <a:ext cx="390187" cy="58120"/>
          </a:xfrm>
          <a:custGeom>
            <a:avLst/>
            <a:gdLst>
              <a:gd name="connsiteX0" fmla="*/ 0 w 390187"/>
              <a:gd name="connsiteY0" fmla="*/ 12912 h 58120"/>
              <a:gd name="connsiteX1" fmla="*/ 127000 w 390187"/>
              <a:gd name="connsiteY1" fmla="*/ 22437 h 58120"/>
              <a:gd name="connsiteX2" fmla="*/ 133350 w 390187"/>
              <a:gd name="connsiteY2" fmla="*/ 3387 h 58120"/>
              <a:gd name="connsiteX3" fmla="*/ 254000 w 390187"/>
              <a:gd name="connsiteY3" fmla="*/ 38312 h 58120"/>
              <a:gd name="connsiteX4" fmla="*/ 225425 w 390187"/>
              <a:gd name="connsiteY4" fmla="*/ 9737 h 58120"/>
              <a:gd name="connsiteX5" fmla="*/ 387350 w 390187"/>
              <a:gd name="connsiteY5" fmla="*/ 57362 h 58120"/>
              <a:gd name="connsiteX6" fmla="*/ 317500 w 390187"/>
              <a:gd name="connsiteY6" fmla="*/ 38312 h 58120"/>
              <a:gd name="connsiteX7" fmla="*/ 177800 w 390187"/>
              <a:gd name="connsiteY7" fmla="*/ 28787 h 58120"/>
              <a:gd name="connsiteX8" fmla="*/ 111125 w 390187"/>
              <a:gd name="connsiteY8" fmla="*/ 212 h 58120"/>
              <a:gd name="connsiteX9" fmla="*/ 127000 w 390187"/>
              <a:gd name="connsiteY9" fmla="*/ 16087 h 58120"/>
              <a:gd name="connsiteX10" fmla="*/ 0 w 390187"/>
              <a:gd name="connsiteY10" fmla="*/ 12912 h 5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0187" h="58120">
                <a:moveTo>
                  <a:pt x="0" y="12912"/>
                </a:moveTo>
                <a:cubicBezTo>
                  <a:pt x="0" y="13970"/>
                  <a:pt x="104775" y="24024"/>
                  <a:pt x="127000" y="22437"/>
                </a:cubicBezTo>
                <a:cubicBezTo>
                  <a:pt x="149225" y="20850"/>
                  <a:pt x="112183" y="741"/>
                  <a:pt x="133350" y="3387"/>
                </a:cubicBezTo>
                <a:cubicBezTo>
                  <a:pt x="154517" y="6033"/>
                  <a:pt x="238654" y="37254"/>
                  <a:pt x="254000" y="38312"/>
                </a:cubicBezTo>
                <a:cubicBezTo>
                  <a:pt x="269346" y="39370"/>
                  <a:pt x="203200" y="6562"/>
                  <a:pt x="225425" y="9737"/>
                </a:cubicBezTo>
                <a:cubicBezTo>
                  <a:pt x="247650" y="12912"/>
                  <a:pt x="372004" y="52599"/>
                  <a:pt x="387350" y="57362"/>
                </a:cubicBezTo>
                <a:cubicBezTo>
                  <a:pt x="402696" y="62125"/>
                  <a:pt x="352425" y="43075"/>
                  <a:pt x="317500" y="38312"/>
                </a:cubicBezTo>
                <a:cubicBezTo>
                  <a:pt x="282575" y="33550"/>
                  <a:pt x="212196" y="35137"/>
                  <a:pt x="177800" y="28787"/>
                </a:cubicBezTo>
                <a:cubicBezTo>
                  <a:pt x="143404" y="22437"/>
                  <a:pt x="119592" y="2329"/>
                  <a:pt x="111125" y="212"/>
                </a:cubicBezTo>
                <a:cubicBezTo>
                  <a:pt x="102658" y="-1905"/>
                  <a:pt x="145521" y="12383"/>
                  <a:pt x="127000" y="16087"/>
                </a:cubicBezTo>
                <a:cubicBezTo>
                  <a:pt x="108479" y="19791"/>
                  <a:pt x="0" y="11854"/>
                  <a:pt x="0" y="129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61308AC9-7AE1-A91B-56A8-59493C1B4C17}"/>
              </a:ext>
            </a:extLst>
          </p:cNvPr>
          <p:cNvSpPr/>
          <p:nvPr/>
        </p:nvSpPr>
        <p:spPr>
          <a:xfrm>
            <a:off x="4676180" y="2532404"/>
            <a:ext cx="99390" cy="189040"/>
          </a:xfrm>
          <a:custGeom>
            <a:avLst/>
            <a:gdLst>
              <a:gd name="connsiteX0" fmla="*/ 94 w 99390"/>
              <a:gd name="connsiteY0" fmla="*/ 2249 h 189040"/>
              <a:gd name="connsiteX1" fmla="*/ 88325 w 99390"/>
              <a:gd name="connsiteY1" fmla="*/ 130585 h 189040"/>
              <a:gd name="connsiteX2" fmla="*/ 96346 w 99390"/>
              <a:gd name="connsiteY2" fmla="*/ 186733 h 189040"/>
              <a:gd name="connsiteX3" fmla="*/ 72283 w 99390"/>
              <a:gd name="connsiteY3" fmla="*/ 58396 h 189040"/>
              <a:gd name="connsiteX4" fmla="*/ 94 w 99390"/>
              <a:gd name="connsiteY4" fmla="*/ 2249 h 1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0" h="189040">
                <a:moveTo>
                  <a:pt x="94" y="2249"/>
                </a:moveTo>
                <a:cubicBezTo>
                  <a:pt x="2768" y="14280"/>
                  <a:pt x="72283" y="99838"/>
                  <a:pt x="88325" y="130585"/>
                </a:cubicBezTo>
                <a:cubicBezTo>
                  <a:pt x="104367" y="161332"/>
                  <a:pt x="99020" y="198764"/>
                  <a:pt x="96346" y="186733"/>
                </a:cubicBezTo>
                <a:cubicBezTo>
                  <a:pt x="93672" y="174702"/>
                  <a:pt x="92336" y="87807"/>
                  <a:pt x="72283" y="58396"/>
                </a:cubicBezTo>
                <a:cubicBezTo>
                  <a:pt x="52231" y="28986"/>
                  <a:pt x="-2580" y="-9782"/>
                  <a:pt x="94" y="22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FC533E67-7AF8-9069-691D-806C64440A5C}"/>
              </a:ext>
            </a:extLst>
          </p:cNvPr>
          <p:cNvSpPr/>
          <p:nvPr/>
        </p:nvSpPr>
        <p:spPr>
          <a:xfrm>
            <a:off x="5324174" y="2414337"/>
            <a:ext cx="186289" cy="137843"/>
          </a:xfrm>
          <a:custGeom>
            <a:avLst/>
            <a:gdLst>
              <a:gd name="connsiteX0" fmla="*/ 106079 w 186289"/>
              <a:gd name="connsiteY0" fmla="*/ 0 h 137843"/>
              <a:gd name="connsiteX1" fmla="*/ 49931 w 186289"/>
              <a:gd name="connsiteY1" fmla="*/ 128337 h 137843"/>
              <a:gd name="connsiteX2" fmla="*/ 186289 w 186289"/>
              <a:gd name="connsiteY2" fmla="*/ 128337 h 137843"/>
              <a:gd name="connsiteX3" fmla="*/ 1805 w 186289"/>
              <a:gd name="connsiteY3" fmla="*/ 128337 h 137843"/>
              <a:gd name="connsiteX4" fmla="*/ 106079 w 186289"/>
              <a:gd name="connsiteY4" fmla="*/ 0 h 13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89" h="137843">
                <a:moveTo>
                  <a:pt x="106079" y="0"/>
                </a:moveTo>
                <a:cubicBezTo>
                  <a:pt x="114100" y="0"/>
                  <a:pt x="36563" y="106948"/>
                  <a:pt x="49931" y="128337"/>
                </a:cubicBezTo>
                <a:cubicBezTo>
                  <a:pt x="63299" y="149727"/>
                  <a:pt x="186289" y="128337"/>
                  <a:pt x="186289" y="128337"/>
                </a:cubicBezTo>
                <a:cubicBezTo>
                  <a:pt x="178268" y="128337"/>
                  <a:pt x="19184" y="147053"/>
                  <a:pt x="1805" y="128337"/>
                </a:cubicBezTo>
                <a:cubicBezTo>
                  <a:pt x="-15574" y="109621"/>
                  <a:pt x="98058" y="0"/>
                  <a:pt x="106079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BF479DF1-7B6A-49AD-2765-70ECF2C924BE}"/>
              </a:ext>
            </a:extLst>
          </p:cNvPr>
          <p:cNvSpPr/>
          <p:nvPr/>
        </p:nvSpPr>
        <p:spPr>
          <a:xfrm>
            <a:off x="4250464" y="1701065"/>
            <a:ext cx="434969" cy="2019301"/>
          </a:xfrm>
          <a:custGeom>
            <a:avLst/>
            <a:gdLst>
              <a:gd name="connsiteX0" fmla="*/ 92936 w 434969"/>
              <a:gd name="connsiteY0" fmla="*/ 735 h 2019301"/>
              <a:gd name="connsiteX1" fmla="*/ 16736 w 434969"/>
              <a:gd name="connsiteY1" fmla="*/ 745802 h 2019301"/>
              <a:gd name="connsiteX2" fmla="*/ 414669 w 434969"/>
              <a:gd name="connsiteY2" fmla="*/ 1956535 h 2019301"/>
              <a:gd name="connsiteX3" fmla="*/ 338469 w 434969"/>
              <a:gd name="connsiteY3" fmla="*/ 1744868 h 2019301"/>
              <a:gd name="connsiteX4" fmla="*/ 8269 w 434969"/>
              <a:gd name="connsiteY4" fmla="*/ 872802 h 2019301"/>
              <a:gd name="connsiteX5" fmla="*/ 92936 w 434969"/>
              <a:gd name="connsiteY5" fmla="*/ 735 h 201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69" h="2019301">
                <a:moveTo>
                  <a:pt x="92936" y="735"/>
                </a:moveTo>
                <a:cubicBezTo>
                  <a:pt x="94347" y="-20432"/>
                  <a:pt x="-36886" y="419835"/>
                  <a:pt x="16736" y="745802"/>
                </a:cubicBezTo>
                <a:cubicBezTo>
                  <a:pt x="70358" y="1071769"/>
                  <a:pt x="361047" y="1790024"/>
                  <a:pt x="414669" y="1956535"/>
                </a:cubicBezTo>
                <a:cubicBezTo>
                  <a:pt x="468291" y="2123046"/>
                  <a:pt x="406202" y="1925490"/>
                  <a:pt x="338469" y="1744868"/>
                </a:cubicBezTo>
                <a:cubicBezTo>
                  <a:pt x="270736" y="1564246"/>
                  <a:pt x="49191" y="1157846"/>
                  <a:pt x="8269" y="872802"/>
                </a:cubicBezTo>
                <a:cubicBezTo>
                  <a:pt x="-32653" y="587758"/>
                  <a:pt x="91525" y="21902"/>
                  <a:pt x="92936" y="735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674F3FB9-E229-0E76-8B1E-CF72E283633F}"/>
              </a:ext>
            </a:extLst>
          </p:cNvPr>
          <p:cNvSpPr/>
          <p:nvPr/>
        </p:nvSpPr>
        <p:spPr>
          <a:xfrm>
            <a:off x="5510121" y="2484662"/>
            <a:ext cx="435051" cy="1141669"/>
          </a:xfrm>
          <a:custGeom>
            <a:avLst/>
            <a:gdLst>
              <a:gd name="connsiteX0" fmla="*/ 1679 w 435051"/>
              <a:gd name="connsiteY0" fmla="*/ 1139071 h 1141669"/>
              <a:gd name="connsiteX1" fmla="*/ 425012 w 435051"/>
              <a:gd name="connsiteY1" fmla="*/ 38405 h 1141669"/>
              <a:gd name="connsiteX2" fmla="*/ 281079 w 435051"/>
              <a:gd name="connsiteY2" fmla="*/ 334738 h 1141669"/>
              <a:gd name="connsiteX3" fmla="*/ 1679 w 435051"/>
              <a:gd name="connsiteY3" fmla="*/ 1139071 h 114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051" h="1141669">
                <a:moveTo>
                  <a:pt x="1679" y="1139071"/>
                </a:moveTo>
                <a:cubicBezTo>
                  <a:pt x="25668" y="1089682"/>
                  <a:pt x="378445" y="172460"/>
                  <a:pt x="425012" y="38405"/>
                </a:cubicBezTo>
                <a:cubicBezTo>
                  <a:pt x="471579" y="-95651"/>
                  <a:pt x="344579" y="149883"/>
                  <a:pt x="281079" y="334738"/>
                </a:cubicBezTo>
                <a:cubicBezTo>
                  <a:pt x="217579" y="519593"/>
                  <a:pt x="-22310" y="1188460"/>
                  <a:pt x="1679" y="113907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D4E4F632-0B23-A4EA-C860-F87C6DC523E3}"/>
              </a:ext>
            </a:extLst>
          </p:cNvPr>
          <p:cNvSpPr/>
          <p:nvPr/>
        </p:nvSpPr>
        <p:spPr>
          <a:xfrm>
            <a:off x="4537705" y="3053140"/>
            <a:ext cx="264753" cy="423998"/>
          </a:xfrm>
          <a:custGeom>
            <a:avLst/>
            <a:gdLst>
              <a:gd name="connsiteX0" fmla="*/ 428 w 264753"/>
              <a:gd name="connsiteY0" fmla="*/ 3327 h 423998"/>
              <a:gd name="connsiteX1" fmla="*/ 254428 w 264753"/>
              <a:gd name="connsiteY1" fmla="*/ 418193 h 423998"/>
              <a:gd name="connsiteX2" fmla="*/ 195162 w 264753"/>
              <a:gd name="connsiteY2" fmla="*/ 231927 h 423998"/>
              <a:gd name="connsiteX3" fmla="*/ 428 w 264753"/>
              <a:gd name="connsiteY3" fmla="*/ 3327 h 42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53" h="423998">
                <a:moveTo>
                  <a:pt x="428" y="3327"/>
                </a:moveTo>
                <a:cubicBezTo>
                  <a:pt x="10306" y="34371"/>
                  <a:pt x="221972" y="380093"/>
                  <a:pt x="254428" y="418193"/>
                </a:cubicBezTo>
                <a:cubicBezTo>
                  <a:pt x="286884" y="456293"/>
                  <a:pt x="236084" y="296838"/>
                  <a:pt x="195162" y="231927"/>
                </a:cubicBezTo>
                <a:cubicBezTo>
                  <a:pt x="154240" y="167016"/>
                  <a:pt x="-9450" y="-27717"/>
                  <a:pt x="428" y="332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4878174C-4D73-6CE8-9F24-727905E5354A}"/>
              </a:ext>
            </a:extLst>
          </p:cNvPr>
          <p:cNvSpPr/>
          <p:nvPr/>
        </p:nvSpPr>
        <p:spPr>
          <a:xfrm>
            <a:off x="4262772" y="2082115"/>
            <a:ext cx="36057" cy="494862"/>
          </a:xfrm>
          <a:custGeom>
            <a:avLst/>
            <a:gdLst>
              <a:gd name="connsiteX0" fmla="*/ 5693 w 36057"/>
              <a:gd name="connsiteY0" fmla="*/ 896 h 494862"/>
              <a:gd name="connsiteX1" fmla="*/ 5693 w 36057"/>
              <a:gd name="connsiteY1" fmla="*/ 194400 h 494862"/>
              <a:gd name="connsiteX2" fmla="*/ 36046 w 36057"/>
              <a:gd name="connsiteY2" fmla="*/ 494141 h 494862"/>
              <a:gd name="connsiteX3" fmla="*/ 1899 w 36057"/>
              <a:gd name="connsiteY3" fmla="*/ 270283 h 494862"/>
              <a:gd name="connsiteX4" fmla="*/ 5693 w 36057"/>
              <a:gd name="connsiteY4" fmla="*/ 896 h 49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57" h="494862">
                <a:moveTo>
                  <a:pt x="5693" y="896"/>
                </a:moveTo>
                <a:cubicBezTo>
                  <a:pt x="6325" y="-11751"/>
                  <a:pt x="634" y="112193"/>
                  <a:pt x="5693" y="194400"/>
                </a:cubicBezTo>
                <a:cubicBezTo>
                  <a:pt x="10752" y="276608"/>
                  <a:pt x="36678" y="481494"/>
                  <a:pt x="36046" y="494141"/>
                </a:cubicBezTo>
                <a:cubicBezTo>
                  <a:pt x="35414" y="506788"/>
                  <a:pt x="7590" y="349961"/>
                  <a:pt x="1899" y="270283"/>
                </a:cubicBezTo>
                <a:cubicBezTo>
                  <a:pt x="-3792" y="190605"/>
                  <a:pt x="5061" y="13543"/>
                  <a:pt x="5693" y="8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A2956ADF-F93C-F346-4319-95DD6570D044}"/>
              </a:ext>
            </a:extLst>
          </p:cNvPr>
          <p:cNvSpPr/>
          <p:nvPr/>
        </p:nvSpPr>
        <p:spPr>
          <a:xfrm>
            <a:off x="4242103" y="3359711"/>
            <a:ext cx="769823" cy="566143"/>
          </a:xfrm>
          <a:custGeom>
            <a:avLst/>
            <a:gdLst>
              <a:gd name="connsiteX0" fmla="*/ 81041 w 769823"/>
              <a:gd name="connsiteY0" fmla="*/ 263165 h 566143"/>
              <a:gd name="connsiteX1" fmla="*/ 706074 w 769823"/>
              <a:gd name="connsiteY1" fmla="*/ 540957 h 566143"/>
              <a:gd name="connsiteX2" fmla="*/ 515092 w 769823"/>
              <a:gd name="connsiteY2" fmla="*/ 552532 h 566143"/>
              <a:gd name="connsiteX3" fmla="*/ 769735 w 769823"/>
              <a:gd name="connsiteY3" fmla="*/ 535170 h 566143"/>
              <a:gd name="connsiteX4" fmla="*/ 538241 w 769823"/>
              <a:gd name="connsiteY4" fmla="*/ 413636 h 566143"/>
              <a:gd name="connsiteX5" fmla="*/ 98403 w 769823"/>
              <a:gd name="connsiteY5" fmla="*/ 2735 h 566143"/>
              <a:gd name="connsiteX6" fmla="*/ 283598 w 769823"/>
              <a:gd name="connsiteY6" fmla="*/ 228441 h 566143"/>
              <a:gd name="connsiteX7" fmla="*/ 115765 w 769823"/>
              <a:gd name="connsiteY7" fmla="*/ 101119 h 566143"/>
              <a:gd name="connsiteX8" fmla="*/ 167851 w 769823"/>
              <a:gd name="connsiteY8" fmla="*/ 187930 h 566143"/>
              <a:gd name="connsiteX9" fmla="*/ 19 w 769823"/>
              <a:gd name="connsiteY9" fmla="*/ 158993 h 566143"/>
              <a:gd name="connsiteX10" fmla="*/ 156277 w 769823"/>
              <a:gd name="connsiteY10" fmla="*/ 240016 h 566143"/>
              <a:gd name="connsiteX11" fmla="*/ 81041 w 769823"/>
              <a:gd name="connsiteY11" fmla="*/ 263165 h 56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823" h="566143">
                <a:moveTo>
                  <a:pt x="81041" y="263165"/>
                </a:moveTo>
                <a:cubicBezTo>
                  <a:pt x="172674" y="313322"/>
                  <a:pt x="633732" y="492729"/>
                  <a:pt x="706074" y="540957"/>
                </a:cubicBezTo>
                <a:cubicBezTo>
                  <a:pt x="778416" y="589185"/>
                  <a:pt x="504482" y="553496"/>
                  <a:pt x="515092" y="552532"/>
                </a:cubicBezTo>
                <a:cubicBezTo>
                  <a:pt x="525702" y="551568"/>
                  <a:pt x="765877" y="558319"/>
                  <a:pt x="769735" y="535170"/>
                </a:cubicBezTo>
                <a:cubicBezTo>
                  <a:pt x="773593" y="512021"/>
                  <a:pt x="650130" y="502375"/>
                  <a:pt x="538241" y="413636"/>
                </a:cubicBezTo>
                <a:cubicBezTo>
                  <a:pt x="426352" y="324897"/>
                  <a:pt x="140843" y="33601"/>
                  <a:pt x="98403" y="2735"/>
                </a:cubicBezTo>
                <a:cubicBezTo>
                  <a:pt x="55963" y="-28131"/>
                  <a:pt x="280704" y="212044"/>
                  <a:pt x="283598" y="228441"/>
                </a:cubicBezTo>
                <a:cubicBezTo>
                  <a:pt x="286492" y="244838"/>
                  <a:pt x="135056" y="107871"/>
                  <a:pt x="115765" y="101119"/>
                </a:cubicBezTo>
                <a:cubicBezTo>
                  <a:pt x="96474" y="94367"/>
                  <a:pt x="187142" y="178284"/>
                  <a:pt x="167851" y="187930"/>
                </a:cubicBezTo>
                <a:cubicBezTo>
                  <a:pt x="148560" y="197576"/>
                  <a:pt x="1948" y="150312"/>
                  <a:pt x="19" y="158993"/>
                </a:cubicBezTo>
                <a:cubicBezTo>
                  <a:pt x="-1910" y="167674"/>
                  <a:pt x="140844" y="225548"/>
                  <a:pt x="156277" y="240016"/>
                </a:cubicBezTo>
                <a:cubicBezTo>
                  <a:pt x="171710" y="254484"/>
                  <a:pt x="-10592" y="213008"/>
                  <a:pt x="81041" y="26316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66F9F013-72EE-BAA1-3921-AA489D657700}"/>
              </a:ext>
            </a:extLst>
          </p:cNvPr>
          <p:cNvSpPr/>
          <p:nvPr/>
        </p:nvSpPr>
        <p:spPr>
          <a:xfrm>
            <a:off x="4734036" y="3078770"/>
            <a:ext cx="1256421" cy="891377"/>
          </a:xfrm>
          <a:custGeom>
            <a:avLst/>
            <a:gdLst>
              <a:gd name="connsiteX0" fmla="*/ 1244288 w 1256421"/>
              <a:gd name="connsiteY0" fmla="*/ 185291 h 891377"/>
              <a:gd name="connsiteX1" fmla="*/ 787088 w 1256421"/>
              <a:gd name="connsiteY1" fmla="*/ 706152 h 891377"/>
              <a:gd name="connsiteX2" fmla="*/ 891260 w 1256421"/>
              <a:gd name="connsiteY2" fmla="*/ 677215 h 891377"/>
              <a:gd name="connsiteX3" fmla="*/ 648192 w 1256421"/>
              <a:gd name="connsiteY3" fmla="*/ 769812 h 891377"/>
              <a:gd name="connsiteX4" fmla="*/ 758151 w 1256421"/>
              <a:gd name="connsiteY4" fmla="*/ 775600 h 891377"/>
              <a:gd name="connsiteX5" fmla="*/ 561382 w 1256421"/>
              <a:gd name="connsiteY5" fmla="*/ 816111 h 891377"/>
              <a:gd name="connsiteX6" fmla="*/ 711853 w 1256421"/>
              <a:gd name="connsiteY6" fmla="*/ 839260 h 891377"/>
              <a:gd name="connsiteX7" fmla="*/ 347250 w 1256421"/>
              <a:gd name="connsiteY7" fmla="*/ 862410 h 891377"/>
              <a:gd name="connsiteX8" fmla="*/ 503508 w 1256421"/>
              <a:gd name="connsiteY8" fmla="*/ 891346 h 891377"/>
              <a:gd name="connsiteX9" fmla="*/ 353037 w 1256421"/>
              <a:gd name="connsiteY9" fmla="*/ 856622 h 891377"/>
              <a:gd name="connsiteX10" fmla="*/ 10 w 1256421"/>
              <a:gd name="connsiteY10" fmla="*/ 671427 h 891377"/>
              <a:gd name="connsiteX11" fmla="*/ 364612 w 1256421"/>
              <a:gd name="connsiteY11" fmla="*/ 787174 h 891377"/>
              <a:gd name="connsiteX12" fmla="*/ 601893 w 1256421"/>
              <a:gd name="connsiteY12" fmla="*/ 694577 h 891377"/>
              <a:gd name="connsiteX13" fmla="*/ 434060 w 1256421"/>
              <a:gd name="connsiteY13" fmla="*/ 787174 h 891377"/>
              <a:gd name="connsiteX14" fmla="*/ 816025 w 1256421"/>
              <a:gd name="connsiteY14" fmla="*/ 619341 h 891377"/>
              <a:gd name="connsiteX15" fmla="*/ 706065 w 1256421"/>
              <a:gd name="connsiteY15" fmla="*/ 659853 h 891377"/>
              <a:gd name="connsiteX16" fmla="*/ 844961 w 1256421"/>
              <a:gd name="connsiteY16" fmla="*/ 544106 h 891377"/>
              <a:gd name="connsiteX17" fmla="*/ 1203777 w 1256421"/>
              <a:gd name="connsiteY17" fmla="*/ 96 h 891377"/>
              <a:gd name="connsiteX18" fmla="*/ 862323 w 1256421"/>
              <a:gd name="connsiteY18" fmla="*/ 497807 h 891377"/>
              <a:gd name="connsiteX19" fmla="*/ 1099605 w 1256421"/>
              <a:gd name="connsiteY19" fmla="*/ 277888 h 891377"/>
              <a:gd name="connsiteX20" fmla="*/ 1244288 w 1256421"/>
              <a:gd name="connsiteY20" fmla="*/ 185291 h 89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56421" h="891377">
                <a:moveTo>
                  <a:pt x="1244288" y="185291"/>
                </a:moveTo>
                <a:cubicBezTo>
                  <a:pt x="1192202" y="256668"/>
                  <a:pt x="845926" y="624165"/>
                  <a:pt x="787088" y="706152"/>
                </a:cubicBezTo>
                <a:cubicBezTo>
                  <a:pt x="728250" y="788139"/>
                  <a:pt x="914409" y="666605"/>
                  <a:pt x="891260" y="677215"/>
                </a:cubicBezTo>
                <a:cubicBezTo>
                  <a:pt x="868111" y="687825"/>
                  <a:pt x="670377" y="753415"/>
                  <a:pt x="648192" y="769812"/>
                </a:cubicBezTo>
                <a:cubicBezTo>
                  <a:pt x="626007" y="786209"/>
                  <a:pt x="772619" y="767884"/>
                  <a:pt x="758151" y="775600"/>
                </a:cubicBezTo>
                <a:cubicBezTo>
                  <a:pt x="743683" y="783316"/>
                  <a:pt x="569098" y="805501"/>
                  <a:pt x="561382" y="816111"/>
                </a:cubicBezTo>
                <a:cubicBezTo>
                  <a:pt x="553666" y="826721"/>
                  <a:pt x="747542" y="831544"/>
                  <a:pt x="711853" y="839260"/>
                </a:cubicBezTo>
                <a:cubicBezTo>
                  <a:pt x="676164" y="846976"/>
                  <a:pt x="381974" y="853729"/>
                  <a:pt x="347250" y="862410"/>
                </a:cubicBezTo>
                <a:cubicBezTo>
                  <a:pt x="312526" y="871091"/>
                  <a:pt x="502544" y="892311"/>
                  <a:pt x="503508" y="891346"/>
                </a:cubicBezTo>
                <a:cubicBezTo>
                  <a:pt x="504472" y="890381"/>
                  <a:pt x="436953" y="893275"/>
                  <a:pt x="353037" y="856622"/>
                </a:cubicBezTo>
                <a:cubicBezTo>
                  <a:pt x="269121" y="819969"/>
                  <a:pt x="-1919" y="683002"/>
                  <a:pt x="10" y="671427"/>
                </a:cubicBezTo>
                <a:cubicBezTo>
                  <a:pt x="1939" y="659852"/>
                  <a:pt x="264298" y="783316"/>
                  <a:pt x="364612" y="787174"/>
                </a:cubicBezTo>
                <a:cubicBezTo>
                  <a:pt x="464926" y="791032"/>
                  <a:pt x="590318" y="694577"/>
                  <a:pt x="601893" y="694577"/>
                </a:cubicBezTo>
                <a:cubicBezTo>
                  <a:pt x="613468" y="694577"/>
                  <a:pt x="398371" y="799713"/>
                  <a:pt x="434060" y="787174"/>
                </a:cubicBezTo>
                <a:cubicBezTo>
                  <a:pt x="469749" y="774635"/>
                  <a:pt x="770691" y="640561"/>
                  <a:pt x="816025" y="619341"/>
                </a:cubicBezTo>
                <a:cubicBezTo>
                  <a:pt x="861359" y="598121"/>
                  <a:pt x="701242" y="672392"/>
                  <a:pt x="706065" y="659853"/>
                </a:cubicBezTo>
                <a:cubicBezTo>
                  <a:pt x="710888" y="647314"/>
                  <a:pt x="762009" y="654066"/>
                  <a:pt x="844961" y="544106"/>
                </a:cubicBezTo>
                <a:cubicBezTo>
                  <a:pt x="927913" y="434147"/>
                  <a:pt x="1200883" y="7812"/>
                  <a:pt x="1203777" y="96"/>
                </a:cubicBezTo>
                <a:cubicBezTo>
                  <a:pt x="1206671" y="-7620"/>
                  <a:pt x="879685" y="451508"/>
                  <a:pt x="862323" y="497807"/>
                </a:cubicBezTo>
                <a:cubicBezTo>
                  <a:pt x="844961" y="544106"/>
                  <a:pt x="1031121" y="325151"/>
                  <a:pt x="1099605" y="277888"/>
                </a:cubicBezTo>
                <a:cubicBezTo>
                  <a:pt x="1168089" y="230625"/>
                  <a:pt x="1296374" y="113914"/>
                  <a:pt x="1244288" y="18529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24CF5A0C-FDF0-F245-B99C-400A24430CCC}"/>
              </a:ext>
            </a:extLst>
          </p:cNvPr>
          <p:cNvSpPr/>
          <p:nvPr/>
        </p:nvSpPr>
        <p:spPr>
          <a:xfrm>
            <a:off x="5723506" y="3396472"/>
            <a:ext cx="278175" cy="951144"/>
          </a:xfrm>
          <a:custGeom>
            <a:avLst/>
            <a:gdLst>
              <a:gd name="connsiteX0" fmla="*/ 277967 w 278175"/>
              <a:gd name="connsiteY0" fmla="*/ 698 h 951144"/>
              <a:gd name="connsiteX1" fmla="*/ 173795 w 278175"/>
              <a:gd name="connsiteY1" fmla="*/ 301639 h 951144"/>
              <a:gd name="connsiteX2" fmla="*/ 104347 w 278175"/>
              <a:gd name="connsiteY2" fmla="*/ 666242 h 951144"/>
              <a:gd name="connsiteX3" fmla="*/ 98560 w 278175"/>
              <a:gd name="connsiteY3" fmla="*/ 538920 h 951144"/>
              <a:gd name="connsiteX4" fmla="*/ 58048 w 278175"/>
              <a:gd name="connsiteY4" fmla="*/ 938247 h 951144"/>
              <a:gd name="connsiteX5" fmla="*/ 175 w 278175"/>
              <a:gd name="connsiteY5" fmla="*/ 787776 h 951144"/>
              <a:gd name="connsiteX6" fmla="*/ 40686 w 278175"/>
              <a:gd name="connsiteY6" fmla="*/ 151169 h 951144"/>
              <a:gd name="connsiteX7" fmla="*/ 58048 w 278175"/>
              <a:gd name="connsiteY7" fmla="*/ 417386 h 951144"/>
              <a:gd name="connsiteX8" fmla="*/ 150646 w 278175"/>
              <a:gd name="connsiteY8" fmla="*/ 116444 h 951144"/>
              <a:gd name="connsiteX9" fmla="*/ 144859 w 278175"/>
              <a:gd name="connsiteY9" fmla="*/ 214829 h 951144"/>
              <a:gd name="connsiteX10" fmla="*/ 277967 w 278175"/>
              <a:gd name="connsiteY10" fmla="*/ 698 h 95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175" h="951144">
                <a:moveTo>
                  <a:pt x="277967" y="698"/>
                </a:moveTo>
                <a:cubicBezTo>
                  <a:pt x="282790" y="15166"/>
                  <a:pt x="202732" y="190715"/>
                  <a:pt x="173795" y="301639"/>
                </a:cubicBezTo>
                <a:cubicBezTo>
                  <a:pt x="144858" y="412563"/>
                  <a:pt x="116886" y="626695"/>
                  <a:pt x="104347" y="666242"/>
                </a:cubicBezTo>
                <a:cubicBezTo>
                  <a:pt x="91808" y="705789"/>
                  <a:pt x="106276" y="493586"/>
                  <a:pt x="98560" y="538920"/>
                </a:cubicBezTo>
                <a:cubicBezTo>
                  <a:pt x="90843" y="584254"/>
                  <a:pt x="74445" y="896771"/>
                  <a:pt x="58048" y="938247"/>
                </a:cubicBezTo>
                <a:cubicBezTo>
                  <a:pt x="41650" y="979723"/>
                  <a:pt x="3069" y="918956"/>
                  <a:pt x="175" y="787776"/>
                </a:cubicBezTo>
                <a:cubicBezTo>
                  <a:pt x="-2719" y="656596"/>
                  <a:pt x="31040" y="212901"/>
                  <a:pt x="40686" y="151169"/>
                </a:cubicBezTo>
                <a:cubicBezTo>
                  <a:pt x="50332" y="89437"/>
                  <a:pt x="39722" y="423173"/>
                  <a:pt x="58048" y="417386"/>
                </a:cubicBezTo>
                <a:cubicBezTo>
                  <a:pt x="76374" y="411599"/>
                  <a:pt x="136177" y="150204"/>
                  <a:pt x="150646" y="116444"/>
                </a:cubicBezTo>
                <a:cubicBezTo>
                  <a:pt x="165115" y="82684"/>
                  <a:pt x="119781" y="228333"/>
                  <a:pt x="144859" y="214829"/>
                </a:cubicBezTo>
                <a:cubicBezTo>
                  <a:pt x="169937" y="201325"/>
                  <a:pt x="273144" y="-13770"/>
                  <a:pt x="277967" y="69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37A3CB30-B50C-8E3B-F94C-85D948D41E5D}"/>
              </a:ext>
            </a:extLst>
          </p:cNvPr>
          <p:cNvSpPr/>
          <p:nvPr/>
        </p:nvSpPr>
        <p:spPr>
          <a:xfrm>
            <a:off x="4571809" y="3848536"/>
            <a:ext cx="232447" cy="729172"/>
          </a:xfrm>
          <a:custGeom>
            <a:avLst/>
            <a:gdLst>
              <a:gd name="connsiteX0" fmla="*/ 191 w 232447"/>
              <a:gd name="connsiteY0" fmla="*/ 46 h 729172"/>
              <a:gd name="connsiteX1" fmla="*/ 144875 w 232447"/>
              <a:gd name="connsiteY1" fmla="*/ 202603 h 729172"/>
              <a:gd name="connsiteX2" fmla="*/ 139087 w 232447"/>
              <a:gd name="connsiteY2" fmla="*/ 434097 h 729172"/>
              <a:gd name="connsiteX3" fmla="*/ 179599 w 232447"/>
              <a:gd name="connsiteY3" fmla="*/ 347287 h 729172"/>
              <a:gd name="connsiteX4" fmla="*/ 231685 w 232447"/>
              <a:gd name="connsiteY4" fmla="*/ 723464 h 729172"/>
              <a:gd name="connsiteX5" fmla="*/ 208535 w 232447"/>
              <a:gd name="connsiteY5" fmla="*/ 549844 h 729172"/>
              <a:gd name="connsiteX6" fmla="*/ 179599 w 232447"/>
              <a:gd name="connsiteY6" fmla="*/ 219965 h 729172"/>
              <a:gd name="connsiteX7" fmla="*/ 191 w 232447"/>
              <a:gd name="connsiteY7" fmla="*/ 46 h 72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447" h="729172">
                <a:moveTo>
                  <a:pt x="191" y="46"/>
                </a:moveTo>
                <a:cubicBezTo>
                  <a:pt x="-5596" y="-2848"/>
                  <a:pt x="121726" y="130261"/>
                  <a:pt x="144875" y="202603"/>
                </a:cubicBezTo>
                <a:cubicBezTo>
                  <a:pt x="168024" y="274945"/>
                  <a:pt x="133300" y="409983"/>
                  <a:pt x="139087" y="434097"/>
                </a:cubicBezTo>
                <a:cubicBezTo>
                  <a:pt x="144874" y="458211"/>
                  <a:pt x="164166" y="299059"/>
                  <a:pt x="179599" y="347287"/>
                </a:cubicBezTo>
                <a:cubicBezTo>
                  <a:pt x="195032" y="395515"/>
                  <a:pt x="226862" y="689705"/>
                  <a:pt x="231685" y="723464"/>
                </a:cubicBezTo>
                <a:cubicBezTo>
                  <a:pt x="236508" y="757224"/>
                  <a:pt x="217216" y="633761"/>
                  <a:pt x="208535" y="549844"/>
                </a:cubicBezTo>
                <a:cubicBezTo>
                  <a:pt x="199854" y="465927"/>
                  <a:pt x="211429" y="303882"/>
                  <a:pt x="179599" y="219965"/>
                </a:cubicBezTo>
                <a:cubicBezTo>
                  <a:pt x="147769" y="136049"/>
                  <a:pt x="5978" y="2940"/>
                  <a:pt x="191" y="4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A1C459C3-5915-C8FB-2B9B-41A49B704D02}"/>
              </a:ext>
            </a:extLst>
          </p:cNvPr>
          <p:cNvSpPr/>
          <p:nvPr/>
        </p:nvSpPr>
        <p:spPr>
          <a:xfrm>
            <a:off x="4883313" y="3993266"/>
            <a:ext cx="485144" cy="52829"/>
          </a:xfrm>
          <a:custGeom>
            <a:avLst/>
            <a:gdLst>
              <a:gd name="connsiteX0" fmla="*/ 6991 w 485144"/>
              <a:gd name="connsiteY0" fmla="*/ 46299 h 52829"/>
              <a:gd name="connsiteX1" fmla="*/ 481553 w 485144"/>
              <a:gd name="connsiteY1" fmla="*/ 0 h 52829"/>
              <a:gd name="connsiteX2" fmla="*/ 215335 w 485144"/>
              <a:gd name="connsiteY2" fmla="*/ 46299 h 52829"/>
              <a:gd name="connsiteX3" fmla="*/ 6991 w 485144"/>
              <a:gd name="connsiteY3" fmla="*/ 46299 h 5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144" h="52829">
                <a:moveTo>
                  <a:pt x="6991" y="46299"/>
                </a:moveTo>
                <a:cubicBezTo>
                  <a:pt x="51361" y="38582"/>
                  <a:pt x="446829" y="0"/>
                  <a:pt x="481553" y="0"/>
                </a:cubicBezTo>
                <a:cubicBezTo>
                  <a:pt x="516277" y="0"/>
                  <a:pt x="289606" y="36654"/>
                  <a:pt x="215335" y="46299"/>
                </a:cubicBezTo>
                <a:cubicBezTo>
                  <a:pt x="141064" y="55944"/>
                  <a:pt x="-37379" y="54016"/>
                  <a:pt x="6991" y="4629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EA694741-6B0A-42BC-41B8-F98A43A7A39A}"/>
              </a:ext>
            </a:extLst>
          </p:cNvPr>
          <p:cNvSpPr/>
          <p:nvPr/>
        </p:nvSpPr>
        <p:spPr>
          <a:xfrm>
            <a:off x="4884514" y="4351704"/>
            <a:ext cx="787098" cy="370870"/>
          </a:xfrm>
          <a:custGeom>
            <a:avLst/>
            <a:gdLst>
              <a:gd name="connsiteX0" fmla="*/ 2 w 787098"/>
              <a:gd name="connsiteY0" fmla="*/ 370767 h 370870"/>
              <a:gd name="connsiteX1" fmla="*/ 324094 w 787098"/>
              <a:gd name="connsiteY1" fmla="*/ 173997 h 370870"/>
              <a:gd name="connsiteX2" fmla="*/ 214134 w 787098"/>
              <a:gd name="connsiteY2" fmla="*/ 156635 h 370870"/>
              <a:gd name="connsiteX3" fmla="*/ 630823 w 787098"/>
              <a:gd name="connsiteY3" fmla="*/ 179785 h 370870"/>
              <a:gd name="connsiteX4" fmla="*/ 607673 w 787098"/>
              <a:gd name="connsiteY4" fmla="*/ 139273 h 370870"/>
              <a:gd name="connsiteX5" fmla="*/ 787081 w 787098"/>
              <a:gd name="connsiteY5" fmla="*/ 377 h 370870"/>
              <a:gd name="connsiteX6" fmla="*/ 596099 w 787098"/>
              <a:gd name="connsiteY6" fmla="*/ 98762 h 370870"/>
              <a:gd name="connsiteX7" fmla="*/ 300944 w 787098"/>
              <a:gd name="connsiteY7" fmla="*/ 116124 h 370870"/>
              <a:gd name="connsiteX8" fmla="*/ 497714 w 787098"/>
              <a:gd name="connsiteY8" fmla="*/ 139273 h 370870"/>
              <a:gd name="connsiteX9" fmla="*/ 318306 w 787098"/>
              <a:gd name="connsiteY9" fmla="*/ 145061 h 370870"/>
              <a:gd name="connsiteX10" fmla="*/ 2 w 787098"/>
              <a:gd name="connsiteY10" fmla="*/ 370767 h 37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7098" h="370870">
                <a:moveTo>
                  <a:pt x="2" y="370767"/>
                </a:moveTo>
                <a:cubicBezTo>
                  <a:pt x="967" y="375590"/>
                  <a:pt x="288405" y="209686"/>
                  <a:pt x="324094" y="173997"/>
                </a:cubicBezTo>
                <a:cubicBezTo>
                  <a:pt x="359783" y="138308"/>
                  <a:pt x="163013" y="155670"/>
                  <a:pt x="214134" y="156635"/>
                </a:cubicBezTo>
                <a:cubicBezTo>
                  <a:pt x="265255" y="157600"/>
                  <a:pt x="565233" y="182679"/>
                  <a:pt x="630823" y="179785"/>
                </a:cubicBezTo>
                <a:cubicBezTo>
                  <a:pt x="696413" y="176891"/>
                  <a:pt x="581630" y="169174"/>
                  <a:pt x="607673" y="139273"/>
                </a:cubicBezTo>
                <a:cubicBezTo>
                  <a:pt x="633716" y="109372"/>
                  <a:pt x="789010" y="7129"/>
                  <a:pt x="787081" y="377"/>
                </a:cubicBezTo>
                <a:cubicBezTo>
                  <a:pt x="785152" y="-6375"/>
                  <a:pt x="677122" y="79471"/>
                  <a:pt x="596099" y="98762"/>
                </a:cubicBezTo>
                <a:cubicBezTo>
                  <a:pt x="515076" y="118053"/>
                  <a:pt x="317342" y="109372"/>
                  <a:pt x="300944" y="116124"/>
                </a:cubicBezTo>
                <a:cubicBezTo>
                  <a:pt x="284547" y="122876"/>
                  <a:pt x="494820" y="134450"/>
                  <a:pt x="497714" y="139273"/>
                </a:cubicBezTo>
                <a:cubicBezTo>
                  <a:pt x="500608" y="144096"/>
                  <a:pt x="397400" y="105514"/>
                  <a:pt x="318306" y="145061"/>
                </a:cubicBezTo>
                <a:cubicBezTo>
                  <a:pt x="239212" y="184608"/>
                  <a:pt x="-963" y="365944"/>
                  <a:pt x="2" y="37076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D05DF5FF-FB0C-98EB-0780-5FA0D093F0A2}"/>
              </a:ext>
            </a:extLst>
          </p:cNvPr>
          <p:cNvSpPr/>
          <p:nvPr/>
        </p:nvSpPr>
        <p:spPr>
          <a:xfrm>
            <a:off x="4398138" y="4702860"/>
            <a:ext cx="108128" cy="928460"/>
          </a:xfrm>
          <a:custGeom>
            <a:avLst/>
            <a:gdLst>
              <a:gd name="connsiteX0" fmla="*/ 242 w 108128"/>
              <a:gd name="connsiteY0" fmla="*/ 2249 h 928460"/>
              <a:gd name="connsiteX1" fmla="*/ 75477 w 108128"/>
              <a:gd name="connsiteY1" fmla="*/ 251105 h 928460"/>
              <a:gd name="connsiteX2" fmla="*/ 69690 w 108128"/>
              <a:gd name="connsiteY2" fmla="*/ 586770 h 928460"/>
              <a:gd name="connsiteX3" fmla="*/ 98627 w 108128"/>
              <a:gd name="connsiteY3" fmla="*/ 465236 h 928460"/>
              <a:gd name="connsiteX4" fmla="*/ 92839 w 108128"/>
              <a:gd name="connsiteY4" fmla="*/ 928224 h 928460"/>
              <a:gd name="connsiteX5" fmla="*/ 104414 w 108128"/>
              <a:gd name="connsiteY5" fmla="*/ 395788 h 928460"/>
              <a:gd name="connsiteX6" fmla="*/ 242 w 108128"/>
              <a:gd name="connsiteY6" fmla="*/ 2249 h 92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28" h="928460">
                <a:moveTo>
                  <a:pt x="242" y="2249"/>
                </a:moveTo>
                <a:cubicBezTo>
                  <a:pt x="-4581" y="-21865"/>
                  <a:pt x="63902" y="153685"/>
                  <a:pt x="75477" y="251105"/>
                </a:cubicBezTo>
                <a:cubicBezTo>
                  <a:pt x="87052" y="348525"/>
                  <a:pt x="65832" y="551082"/>
                  <a:pt x="69690" y="586770"/>
                </a:cubicBezTo>
                <a:cubicBezTo>
                  <a:pt x="73548" y="622458"/>
                  <a:pt x="94769" y="408327"/>
                  <a:pt x="98627" y="465236"/>
                </a:cubicBezTo>
                <a:cubicBezTo>
                  <a:pt x="102485" y="522145"/>
                  <a:pt x="91875" y="939799"/>
                  <a:pt x="92839" y="928224"/>
                </a:cubicBezTo>
                <a:cubicBezTo>
                  <a:pt x="93803" y="916649"/>
                  <a:pt x="116953" y="545294"/>
                  <a:pt x="104414" y="395788"/>
                </a:cubicBezTo>
                <a:cubicBezTo>
                  <a:pt x="91875" y="246282"/>
                  <a:pt x="5065" y="26363"/>
                  <a:pt x="242" y="22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ACB5FCB1-1E0F-E85E-B9BF-971FBE38A527}"/>
              </a:ext>
            </a:extLst>
          </p:cNvPr>
          <p:cNvSpPr/>
          <p:nvPr/>
        </p:nvSpPr>
        <p:spPr>
          <a:xfrm>
            <a:off x="4976398" y="4085482"/>
            <a:ext cx="561774" cy="113466"/>
          </a:xfrm>
          <a:custGeom>
            <a:avLst/>
            <a:gdLst>
              <a:gd name="connsiteX0" fmla="*/ 6503 w 561774"/>
              <a:gd name="connsiteY0" fmla="*/ 110341 h 113466"/>
              <a:gd name="connsiteX1" fmla="*/ 556301 w 561774"/>
              <a:gd name="connsiteY1" fmla="*/ 381 h 113466"/>
              <a:gd name="connsiteX2" fmla="*/ 272721 w 561774"/>
              <a:gd name="connsiteY2" fmla="*/ 75617 h 113466"/>
              <a:gd name="connsiteX3" fmla="*/ 6503 w 561774"/>
              <a:gd name="connsiteY3" fmla="*/ 110341 h 11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774" h="113466">
                <a:moveTo>
                  <a:pt x="6503" y="110341"/>
                </a:moveTo>
                <a:cubicBezTo>
                  <a:pt x="53766" y="97802"/>
                  <a:pt x="511931" y="6168"/>
                  <a:pt x="556301" y="381"/>
                </a:cubicBezTo>
                <a:cubicBezTo>
                  <a:pt x="600671" y="-5406"/>
                  <a:pt x="363389" y="56326"/>
                  <a:pt x="272721" y="75617"/>
                </a:cubicBezTo>
                <a:cubicBezTo>
                  <a:pt x="182053" y="94908"/>
                  <a:pt x="-40760" y="122880"/>
                  <a:pt x="6503" y="11034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9C95F9E2-099D-8EC3-B0AF-69C8E488523A}"/>
              </a:ext>
            </a:extLst>
          </p:cNvPr>
          <p:cNvSpPr/>
          <p:nvPr/>
        </p:nvSpPr>
        <p:spPr>
          <a:xfrm>
            <a:off x="4494090" y="3865886"/>
            <a:ext cx="101222" cy="457361"/>
          </a:xfrm>
          <a:custGeom>
            <a:avLst/>
            <a:gdLst>
              <a:gd name="connsiteX0" fmla="*/ 20037 w 101222"/>
              <a:gd name="connsiteY0" fmla="*/ 58 h 457361"/>
              <a:gd name="connsiteX1" fmla="*/ 25824 w 101222"/>
              <a:gd name="connsiteY1" fmla="*/ 260489 h 457361"/>
              <a:gd name="connsiteX2" fmla="*/ 101059 w 101222"/>
              <a:gd name="connsiteY2" fmla="*/ 457258 h 457361"/>
              <a:gd name="connsiteX3" fmla="*/ 2675 w 101222"/>
              <a:gd name="connsiteY3" fmla="*/ 283638 h 457361"/>
              <a:gd name="connsiteX4" fmla="*/ 20037 w 101222"/>
              <a:gd name="connsiteY4" fmla="*/ 58 h 45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22" h="457361">
                <a:moveTo>
                  <a:pt x="20037" y="58"/>
                </a:moveTo>
                <a:cubicBezTo>
                  <a:pt x="23895" y="-3800"/>
                  <a:pt x="12320" y="184289"/>
                  <a:pt x="25824" y="260489"/>
                </a:cubicBezTo>
                <a:cubicBezTo>
                  <a:pt x="39328" y="336689"/>
                  <a:pt x="104917" y="453400"/>
                  <a:pt x="101059" y="457258"/>
                </a:cubicBezTo>
                <a:cubicBezTo>
                  <a:pt x="97201" y="461116"/>
                  <a:pt x="13285" y="355980"/>
                  <a:pt x="2675" y="283638"/>
                </a:cubicBezTo>
                <a:cubicBezTo>
                  <a:pt x="-7935" y="211296"/>
                  <a:pt x="16179" y="3916"/>
                  <a:pt x="20037" y="5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AB7F0402-D14F-5880-B787-C3C577855328}"/>
              </a:ext>
            </a:extLst>
          </p:cNvPr>
          <p:cNvSpPr/>
          <p:nvPr/>
        </p:nvSpPr>
        <p:spPr>
          <a:xfrm>
            <a:off x="4282266" y="3574019"/>
            <a:ext cx="764550" cy="1206627"/>
          </a:xfrm>
          <a:custGeom>
            <a:avLst/>
            <a:gdLst>
              <a:gd name="connsiteX0" fmla="*/ 84580 w 764550"/>
              <a:gd name="connsiteY0" fmla="*/ 19104 h 1206627"/>
              <a:gd name="connsiteX1" fmla="*/ 559365 w 764550"/>
              <a:gd name="connsiteY1" fmla="*/ 300458 h 1206627"/>
              <a:gd name="connsiteX2" fmla="*/ 430411 w 764550"/>
              <a:gd name="connsiteY2" fmla="*/ 411827 h 1206627"/>
              <a:gd name="connsiteX3" fmla="*/ 612119 w 764550"/>
              <a:gd name="connsiteY3" fmla="*/ 681458 h 1206627"/>
              <a:gd name="connsiteX4" fmla="*/ 547642 w 764550"/>
              <a:gd name="connsiteY4" fmla="*/ 745935 h 1206627"/>
              <a:gd name="connsiteX5" fmla="*/ 764519 w 764550"/>
              <a:gd name="connsiteY5" fmla="*/ 1197273 h 1206627"/>
              <a:gd name="connsiteX6" fmla="*/ 565226 w 764550"/>
              <a:gd name="connsiteY6" fmla="*/ 1062458 h 1206627"/>
              <a:gd name="connsiteX7" fmla="*/ 166642 w 764550"/>
              <a:gd name="connsiteY7" fmla="*/ 798689 h 1206627"/>
              <a:gd name="connsiteX8" fmla="*/ 172503 w 764550"/>
              <a:gd name="connsiteY8" fmla="*/ 306319 h 1206627"/>
              <a:gd name="connsiteX9" fmla="*/ 8380 w 764550"/>
              <a:gd name="connsiteY9" fmla="*/ 640427 h 1206627"/>
              <a:gd name="connsiteX10" fmla="*/ 25965 w 764550"/>
              <a:gd name="connsiteY10" fmla="*/ 376658 h 1206627"/>
              <a:gd name="connsiteX11" fmla="*/ 43549 w 764550"/>
              <a:gd name="connsiteY11" fmla="*/ 65996 h 1206627"/>
              <a:gd name="connsiteX12" fmla="*/ 84580 w 764550"/>
              <a:gd name="connsiteY12" fmla="*/ 19104 h 120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4550" h="1206627">
                <a:moveTo>
                  <a:pt x="84580" y="19104"/>
                </a:moveTo>
                <a:cubicBezTo>
                  <a:pt x="170549" y="58181"/>
                  <a:pt x="501727" y="235004"/>
                  <a:pt x="559365" y="300458"/>
                </a:cubicBezTo>
                <a:cubicBezTo>
                  <a:pt x="617003" y="365912"/>
                  <a:pt x="421619" y="348327"/>
                  <a:pt x="430411" y="411827"/>
                </a:cubicBezTo>
                <a:cubicBezTo>
                  <a:pt x="439203" y="475327"/>
                  <a:pt x="592581" y="625773"/>
                  <a:pt x="612119" y="681458"/>
                </a:cubicBezTo>
                <a:cubicBezTo>
                  <a:pt x="631658" y="737143"/>
                  <a:pt x="522242" y="659966"/>
                  <a:pt x="547642" y="745935"/>
                </a:cubicBezTo>
                <a:cubicBezTo>
                  <a:pt x="573042" y="831904"/>
                  <a:pt x="761588" y="1144519"/>
                  <a:pt x="764519" y="1197273"/>
                </a:cubicBezTo>
                <a:cubicBezTo>
                  <a:pt x="767450" y="1250027"/>
                  <a:pt x="565226" y="1062458"/>
                  <a:pt x="565226" y="1062458"/>
                </a:cubicBezTo>
                <a:cubicBezTo>
                  <a:pt x="465580" y="996027"/>
                  <a:pt x="232096" y="924712"/>
                  <a:pt x="166642" y="798689"/>
                </a:cubicBezTo>
                <a:cubicBezTo>
                  <a:pt x="101188" y="672666"/>
                  <a:pt x="198880" y="332696"/>
                  <a:pt x="172503" y="306319"/>
                </a:cubicBezTo>
                <a:cubicBezTo>
                  <a:pt x="146126" y="279942"/>
                  <a:pt x="32803" y="628704"/>
                  <a:pt x="8380" y="640427"/>
                </a:cubicBezTo>
                <a:cubicBezTo>
                  <a:pt x="-16043" y="652150"/>
                  <a:pt x="20103" y="472397"/>
                  <a:pt x="25965" y="376658"/>
                </a:cubicBezTo>
                <a:cubicBezTo>
                  <a:pt x="31826" y="280920"/>
                  <a:pt x="34757" y="128519"/>
                  <a:pt x="43549" y="65996"/>
                </a:cubicBezTo>
                <a:cubicBezTo>
                  <a:pt x="52341" y="3473"/>
                  <a:pt x="-1389" y="-19973"/>
                  <a:pt x="84580" y="19104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B9E16AE4-8D5A-44C0-3E7A-E29C15328847}"/>
              </a:ext>
            </a:extLst>
          </p:cNvPr>
          <p:cNvSpPr/>
          <p:nvPr/>
        </p:nvSpPr>
        <p:spPr>
          <a:xfrm>
            <a:off x="4519201" y="3399463"/>
            <a:ext cx="1427904" cy="1688827"/>
          </a:xfrm>
          <a:custGeom>
            <a:avLst/>
            <a:gdLst>
              <a:gd name="connsiteX0" fmla="*/ 263814 w 1427904"/>
              <a:gd name="connsiteY0" fmla="*/ 422260 h 1688827"/>
              <a:gd name="connsiteX1" fmla="*/ 726876 w 1427904"/>
              <a:gd name="connsiteY1" fmla="*/ 498460 h 1688827"/>
              <a:gd name="connsiteX2" fmla="*/ 1412676 w 1427904"/>
              <a:gd name="connsiteY2" fmla="*/ 6091 h 1688827"/>
              <a:gd name="connsiteX3" fmla="*/ 1207522 w 1427904"/>
              <a:gd name="connsiteY3" fmla="*/ 263999 h 1688827"/>
              <a:gd name="connsiteX4" fmla="*/ 1266137 w 1427904"/>
              <a:gd name="connsiteY4" fmla="*/ 850152 h 1688827"/>
              <a:gd name="connsiteX5" fmla="*/ 1143045 w 1427904"/>
              <a:gd name="connsiteY5" fmla="*/ 1002552 h 1688827"/>
              <a:gd name="connsiteX6" fmla="*/ 1131322 w 1427904"/>
              <a:gd name="connsiteY6" fmla="*/ 1172537 h 1688827"/>
              <a:gd name="connsiteX7" fmla="*/ 879276 w 1427904"/>
              <a:gd name="connsiteY7" fmla="*/ 1330799 h 1688827"/>
              <a:gd name="connsiteX8" fmla="*/ 832384 w 1427904"/>
              <a:gd name="connsiteY8" fmla="*/ 1688352 h 1688827"/>
              <a:gd name="connsiteX9" fmla="*/ 767907 w 1427904"/>
              <a:gd name="connsiteY9" fmla="*/ 1248737 h 1688827"/>
              <a:gd name="connsiteX10" fmla="*/ 398630 w 1427904"/>
              <a:gd name="connsiteY10" fmla="*/ 1248737 h 1688827"/>
              <a:gd name="connsiteX11" fmla="*/ 328291 w 1427904"/>
              <a:gd name="connsiteY11" fmla="*/ 1418722 h 1688827"/>
              <a:gd name="connsiteX12" fmla="*/ 433799 w 1427904"/>
              <a:gd name="connsiteY12" fmla="*/ 1219429 h 1688827"/>
              <a:gd name="connsiteX13" fmla="*/ 11768 w 1427904"/>
              <a:gd name="connsiteY13" fmla="*/ 557075 h 1688827"/>
              <a:gd name="connsiteX14" fmla="*/ 117276 w 1427904"/>
              <a:gd name="connsiteY14" fmla="*/ 691891 h 1688827"/>
              <a:gd name="connsiteX15" fmla="*/ 117276 w 1427904"/>
              <a:gd name="connsiteY15" fmla="*/ 451568 h 1688827"/>
              <a:gd name="connsiteX16" fmla="*/ 328291 w 1427904"/>
              <a:gd name="connsiteY16" fmla="*/ 580522 h 1688827"/>
              <a:gd name="connsiteX17" fmla="*/ 263814 w 1427904"/>
              <a:gd name="connsiteY17" fmla="*/ 422260 h 168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27904" h="1688827">
                <a:moveTo>
                  <a:pt x="263814" y="422260"/>
                </a:moveTo>
                <a:cubicBezTo>
                  <a:pt x="330245" y="408583"/>
                  <a:pt x="535399" y="567821"/>
                  <a:pt x="726876" y="498460"/>
                </a:cubicBezTo>
                <a:cubicBezTo>
                  <a:pt x="918353" y="429099"/>
                  <a:pt x="1332568" y="45168"/>
                  <a:pt x="1412676" y="6091"/>
                </a:cubicBezTo>
                <a:cubicBezTo>
                  <a:pt x="1492784" y="-32986"/>
                  <a:pt x="1231945" y="123322"/>
                  <a:pt x="1207522" y="263999"/>
                </a:cubicBezTo>
                <a:cubicBezTo>
                  <a:pt x="1183099" y="404676"/>
                  <a:pt x="1276883" y="727060"/>
                  <a:pt x="1266137" y="850152"/>
                </a:cubicBezTo>
                <a:cubicBezTo>
                  <a:pt x="1255391" y="973244"/>
                  <a:pt x="1165514" y="948821"/>
                  <a:pt x="1143045" y="1002552"/>
                </a:cubicBezTo>
                <a:cubicBezTo>
                  <a:pt x="1120576" y="1056283"/>
                  <a:pt x="1175283" y="1117829"/>
                  <a:pt x="1131322" y="1172537"/>
                </a:cubicBezTo>
                <a:cubicBezTo>
                  <a:pt x="1087361" y="1227245"/>
                  <a:pt x="929099" y="1244830"/>
                  <a:pt x="879276" y="1330799"/>
                </a:cubicBezTo>
                <a:cubicBezTo>
                  <a:pt x="829453" y="1416768"/>
                  <a:pt x="850945" y="1702029"/>
                  <a:pt x="832384" y="1688352"/>
                </a:cubicBezTo>
                <a:cubicBezTo>
                  <a:pt x="813823" y="1674675"/>
                  <a:pt x="840199" y="1322006"/>
                  <a:pt x="767907" y="1248737"/>
                </a:cubicBezTo>
                <a:cubicBezTo>
                  <a:pt x="695615" y="1175468"/>
                  <a:pt x="471899" y="1220406"/>
                  <a:pt x="398630" y="1248737"/>
                </a:cubicBezTo>
                <a:cubicBezTo>
                  <a:pt x="325361" y="1277068"/>
                  <a:pt x="322430" y="1423607"/>
                  <a:pt x="328291" y="1418722"/>
                </a:cubicBezTo>
                <a:cubicBezTo>
                  <a:pt x="334152" y="1413837"/>
                  <a:pt x="486553" y="1363037"/>
                  <a:pt x="433799" y="1219429"/>
                </a:cubicBezTo>
                <a:cubicBezTo>
                  <a:pt x="381045" y="1075821"/>
                  <a:pt x="64522" y="644998"/>
                  <a:pt x="11768" y="557075"/>
                </a:cubicBezTo>
                <a:cubicBezTo>
                  <a:pt x="-40986" y="469152"/>
                  <a:pt x="99691" y="709475"/>
                  <a:pt x="117276" y="691891"/>
                </a:cubicBezTo>
                <a:cubicBezTo>
                  <a:pt x="134861" y="674307"/>
                  <a:pt x="82107" y="470129"/>
                  <a:pt x="117276" y="451568"/>
                </a:cubicBezTo>
                <a:cubicBezTo>
                  <a:pt x="152445" y="433007"/>
                  <a:pt x="301914" y="582476"/>
                  <a:pt x="328291" y="580522"/>
                </a:cubicBezTo>
                <a:cubicBezTo>
                  <a:pt x="354668" y="578568"/>
                  <a:pt x="197383" y="435937"/>
                  <a:pt x="263814" y="422260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33B93E0F-0FB2-ACF4-0A18-21F2EA43EA0A}"/>
              </a:ext>
            </a:extLst>
          </p:cNvPr>
          <p:cNvSpPr/>
          <p:nvPr/>
        </p:nvSpPr>
        <p:spPr>
          <a:xfrm>
            <a:off x="4342318" y="3965394"/>
            <a:ext cx="1475463" cy="2935353"/>
          </a:xfrm>
          <a:custGeom>
            <a:avLst/>
            <a:gdLst>
              <a:gd name="connsiteX0" fmla="*/ 27551 w 1475463"/>
              <a:gd name="connsiteY0" fmla="*/ 414101 h 2935353"/>
              <a:gd name="connsiteX1" fmla="*/ 479939 w 1475463"/>
              <a:gd name="connsiteY1" fmla="*/ 904989 h 2935353"/>
              <a:gd name="connsiteX2" fmla="*/ 162305 w 1475463"/>
              <a:gd name="connsiteY2" fmla="*/ 1588383 h 2935353"/>
              <a:gd name="connsiteX3" fmla="*/ 268183 w 1475463"/>
              <a:gd name="connsiteY3" fmla="*/ 1540257 h 2935353"/>
              <a:gd name="connsiteX4" fmla="*/ 220057 w 1475463"/>
              <a:gd name="connsiteY4" fmla="*/ 1829014 h 2935353"/>
              <a:gd name="connsiteX5" fmla="*/ 306684 w 1475463"/>
              <a:gd name="connsiteY5" fmla="*/ 2175524 h 2935353"/>
              <a:gd name="connsiteX6" fmla="*/ 306684 w 1475463"/>
              <a:gd name="connsiteY6" fmla="*/ 2926294 h 2935353"/>
              <a:gd name="connsiteX7" fmla="*/ 402937 w 1475463"/>
              <a:gd name="connsiteY7" fmla="*/ 2531659 h 2935353"/>
              <a:gd name="connsiteX8" fmla="*/ 778322 w 1475463"/>
              <a:gd name="connsiteY8" fmla="*/ 1665385 h 2935353"/>
              <a:gd name="connsiteX9" fmla="*/ 402937 w 1475463"/>
              <a:gd name="connsiteY9" fmla="*/ 1492130 h 2935353"/>
              <a:gd name="connsiteX10" fmla="*/ 720570 w 1475463"/>
              <a:gd name="connsiteY10" fmla="*/ 962741 h 2935353"/>
              <a:gd name="connsiteX11" fmla="*/ 1144082 w 1475463"/>
              <a:gd name="connsiteY11" fmla="*/ 827987 h 2935353"/>
              <a:gd name="connsiteX12" fmla="*/ 1471341 w 1475463"/>
              <a:gd name="connsiteY12" fmla="*/ 298598 h 2935353"/>
              <a:gd name="connsiteX13" fmla="*/ 913076 w 1475463"/>
              <a:gd name="connsiteY13" fmla="*/ 471852 h 2935353"/>
              <a:gd name="connsiteX14" fmla="*/ 8301 w 1475463"/>
              <a:gd name="connsiteY14" fmla="*/ 214 h 2935353"/>
              <a:gd name="connsiteX15" fmla="*/ 441438 w 1475463"/>
              <a:gd name="connsiteY15" fmla="*/ 539229 h 2935353"/>
              <a:gd name="connsiteX16" fmla="*/ 27551 w 1475463"/>
              <a:gd name="connsiteY16" fmla="*/ 414101 h 293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75463" h="2935353">
                <a:moveTo>
                  <a:pt x="27551" y="414101"/>
                </a:moveTo>
                <a:cubicBezTo>
                  <a:pt x="33968" y="475061"/>
                  <a:pt x="457480" y="709275"/>
                  <a:pt x="479939" y="904989"/>
                </a:cubicBezTo>
                <a:cubicBezTo>
                  <a:pt x="502398" y="1100703"/>
                  <a:pt x="197598" y="1482505"/>
                  <a:pt x="162305" y="1588383"/>
                </a:cubicBezTo>
                <a:cubicBezTo>
                  <a:pt x="127012" y="1694261"/>
                  <a:pt x="258558" y="1500152"/>
                  <a:pt x="268183" y="1540257"/>
                </a:cubicBezTo>
                <a:cubicBezTo>
                  <a:pt x="277808" y="1580362"/>
                  <a:pt x="213640" y="1723136"/>
                  <a:pt x="220057" y="1829014"/>
                </a:cubicBezTo>
                <a:cubicBezTo>
                  <a:pt x="226474" y="1934892"/>
                  <a:pt x="292246" y="1992644"/>
                  <a:pt x="306684" y="2175524"/>
                </a:cubicBezTo>
                <a:cubicBezTo>
                  <a:pt x="321122" y="2358404"/>
                  <a:pt x="290642" y="2866938"/>
                  <a:pt x="306684" y="2926294"/>
                </a:cubicBezTo>
                <a:cubicBezTo>
                  <a:pt x="322726" y="2985650"/>
                  <a:pt x="324331" y="2741810"/>
                  <a:pt x="402937" y="2531659"/>
                </a:cubicBezTo>
                <a:cubicBezTo>
                  <a:pt x="481543" y="2321508"/>
                  <a:pt x="778322" y="1838640"/>
                  <a:pt x="778322" y="1665385"/>
                </a:cubicBezTo>
                <a:cubicBezTo>
                  <a:pt x="778322" y="1492130"/>
                  <a:pt x="412562" y="1609237"/>
                  <a:pt x="402937" y="1492130"/>
                </a:cubicBezTo>
                <a:cubicBezTo>
                  <a:pt x="393312" y="1375023"/>
                  <a:pt x="597046" y="1073432"/>
                  <a:pt x="720570" y="962741"/>
                </a:cubicBezTo>
                <a:cubicBezTo>
                  <a:pt x="844094" y="852051"/>
                  <a:pt x="1018954" y="938678"/>
                  <a:pt x="1144082" y="827987"/>
                </a:cubicBezTo>
                <a:cubicBezTo>
                  <a:pt x="1269211" y="717297"/>
                  <a:pt x="1509842" y="357954"/>
                  <a:pt x="1471341" y="298598"/>
                </a:cubicBezTo>
                <a:cubicBezTo>
                  <a:pt x="1432840" y="239242"/>
                  <a:pt x="1156916" y="521583"/>
                  <a:pt x="913076" y="471852"/>
                </a:cubicBezTo>
                <a:cubicBezTo>
                  <a:pt x="669236" y="422121"/>
                  <a:pt x="86907" y="-11016"/>
                  <a:pt x="8301" y="214"/>
                </a:cubicBezTo>
                <a:cubicBezTo>
                  <a:pt x="-70305" y="11443"/>
                  <a:pt x="435021" y="463831"/>
                  <a:pt x="441438" y="539229"/>
                </a:cubicBezTo>
                <a:cubicBezTo>
                  <a:pt x="447855" y="614627"/>
                  <a:pt x="21134" y="353141"/>
                  <a:pt x="27551" y="414101"/>
                </a:cubicBezTo>
                <a:close/>
              </a:path>
            </a:pathLst>
          </a:custGeom>
          <a:solidFill>
            <a:srgbClr val="4472C4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221061EF-6EF4-5829-850A-C34EA4B67013}"/>
              </a:ext>
            </a:extLst>
          </p:cNvPr>
          <p:cNvSpPr/>
          <p:nvPr/>
        </p:nvSpPr>
        <p:spPr>
          <a:xfrm>
            <a:off x="5619032" y="2834056"/>
            <a:ext cx="182125" cy="234503"/>
          </a:xfrm>
          <a:custGeom>
            <a:avLst/>
            <a:gdLst>
              <a:gd name="connsiteX0" fmla="*/ 718 w 182125"/>
              <a:gd name="connsiteY0" fmla="*/ 1219 h 234503"/>
              <a:gd name="connsiteX1" fmla="*/ 172168 w 182125"/>
              <a:gd name="connsiteY1" fmla="*/ 220294 h 234503"/>
              <a:gd name="connsiteX2" fmla="*/ 156293 w 182125"/>
              <a:gd name="connsiteY2" fmla="*/ 204419 h 234503"/>
              <a:gd name="connsiteX3" fmla="*/ 111843 w 182125"/>
              <a:gd name="connsiteY3" fmla="*/ 134569 h 234503"/>
              <a:gd name="connsiteX4" fmla="*/ 718 w 182125"/>
              <a:gd name="connsiteY4" fmla="*/ 1219 h 23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125" h="234503">
                <a:moveTo>
                  <a:pt x="718" y="1219"/>
                </a:moveTo>
                <a:cubicBezTo>
                  <a:pt x="10772" y="15506"/>
                  <a:pt x="172168" y="220294"/>
                  <a:pt x="172168" y="220294"/>
                </a:cubicBezTo>
                <a:cubicBezTo>
                  <a:pt x="198097" y="254161"/>
                  <a:pt x="166347" y="218706"/>
                  <a:pt x="156293" y="204419"/>
                </a:cubicBezTo>
                <a:cubicBezTo>
                  <a:pt x="146239" y="190132"/>
                  <a:pt x="134597" y="166848"/>
                  <a:pt x="111843" y="134569"/>
                </a:cubicBezTo>
                <a:cubicBezTo>
                  <a:pt x="89089" y="102290"/>
                  <a:pt x="-9336" y="-13068"/>
                  <a:pt x="718" y="121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EDA03CBF-E850-8094-B601-77D6DE97FB0F}"/>
              </a:ext>
            </a:extLst>
          </p:cNvPr>
          <p:cNvSpPr/>
          <p:nvPr/>
        </p:nvSpPr>
        <p:spPr>
          <a:xfrm>
            <a:off x="4844736" y="2117565"/>
            <a:ext cx="124173" cy="136685"/>
          </a:xfrm>
          <a:custGeom>
            <a:avLst/>
            <a:gdLst>
              <a:gd name="connsiteX0" fmla="*/ 314 w 124173"/>
              <a:gd name="connsiteY0" fmla="*/ 160 h 136685"/>
              <a:gd name="connsiteX1" fmla="*/ 57464 w 124173"/>
              <a:gd name="connsiteY1" fmla="*/ 63660 h 136685"/>
              <a:gd name="connsiteX2" fmla="*/ 66989 w 124173"/>
              <a:gd name="connsiteY2" fmla="*/ 35085 h 136685"/>
              <a:gd name="connsiteX3" fmla="*/ 92389 w 124173"/>
              <a:gd name="connsiteY3" fmla="*/ 85885 h 136685"/>
              <a:gd name="connsiteX4" fmla="*/ 124139 w 124173"/>
              <a:gd name="connsiteY4" fmla="*/ 136685 h 136685"/>
              <a:gd name="connsiteX5" fmla="*/ 86039 w 124173"/>
              <a:gd name="connsiteY5" fmla="*/ 85885 h 136685"/>
              <a:gd name="connsiteX6" fmla="*/ 314 w 124173"/>
              <a:gd name="connsiteY6" fmla="*/ 160 h 13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173" h="136685">
                <a:moveTo>
                  <a:pt x="314" y="160"/>
                </a:moveTo>
                <a:cubicBezTo>
                  <a:pt x="-4448" y="-3544"/>
                  <a:pt x="46352" y="57839"/>
                  <a:pt x="57464" y="63660"/>
                </a:cubicBezTo>
                <a:cubicBezTo>
                  <a:pt x="68576" y="69481"/>
                  <a:pt x="61168" y="31381"/>
                  <a:pt x="66989" y="35085"/>
                </a:cubicBezTo>
                <a:cubicBezTo>
                  <a:pt x="72810" y="38789"/>
                  <a:pt x="82864" y="68952"/>
                  <a:pt x="92389" y="85885"/>
                </a:cubicBezTo>
                <a:cubicBezTo>
                  <a:pt x="101914" y="102818"/>
                  <a:pt x="125197" y="136685"/>
                  <a:pt x="124139" y="136685"/>
                </a:cubicBezTo>
                <a:cubicBezTo>
                  <a:pt x="123081" y="136685"/>
                  <a:pt x="102972" y="105464"/>
                  <a:pt x="86039" y="85885"/>
                </a:cubicBezTo>
                <a:cubicBezTo>
                  <a:pt x="69106" y="66306"/>
                  <a:pt x="5076" y="3864"/>
                  <a:pt x="314" y="16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1B0AF095-7415-31E5-7FDC-D21ECA83FDFB}"/>
              </a:ext>
            </a:extLst>
          </p:cNvPr>
          <p:cNvSpPr/>
          <p:nvPr/>
        </p:nvSpPr>
        <p:spPr>
          <a:xfrm>
            <a:off x="4772023" y="2317344"/>
            <a:ext cx="180983" cy="25849"/>
          </a:xfrm>
          <a:custGeom>
            <a:avLst/>
            <a:gdLst>
              <a:gd name="connsiteX0" fmla="*/ 2 w 180983"/>
              <a:gd name="connsiteY0" fmla="*/ 25806 h 25849"/>
              <a:gd name="connsiteX1" fmla="*/ 120652 w 180983"/>
              <a:gd name="connsiteY1" fmla="*/ 406 h 25849"/>
              <a:gd name="connsiteX2" fmla="*/ 180977 w 180983"/>
              <a:gd name="connsiteY2" fmla="*/ 9931 h 25849"/>
              <a:gd name="connsiteX3" fmla="*/ 123827 w 180983"/>
              <a:gd name="connsiteY3" fmla="*/ 6756 h 25849"/>
              <a:gd name="connsiteX4" fmla="*/ 2 w 180983"/>
              <a:gd name="connsiteY4" fmla="*/ 25806 h 2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83" h="25849">
                <a:moveTo>
                  <a:pt x="2" y="25806"/>
                </a:moveTo>
                <a:cubicBezTo>
                  <a:pt x="-527" y="24748"/>
                  <a:pt x="90490" y="3052"/>
                  <a:pt x="120652" y="406"/>
                </a:cubicBezTo>
                <a:cubicBezTo>
                  <a:pt x="150814" y="-2240"/>
                  <a:pt x="180448" y="8873"/>
                  <a:pt x="180977" y="9931"/>
                </a:cubicBezTo>
                <a:cubicBezTo>
                  <a:pt x="181506" y="10989"/>
                  <a:pt x="148169" y="5168"/>
                  <a:pt x="123827" y="6756"/>
                </a:cubicBezTo>
                <a:cubicBezTo>
                  <a:pt x="99485" y="8343"/>
                  <a:pt x="531" y="26864"/>
                  <a:pt x="2" y="2580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8516C919-7868-A91F-552E-97CBA245B8FB}"/>
              </a:ext>
            </a:extLst>
          </p:cNvPr>
          <p:cNvSpPr/>
          <p:nvPr/>
        </p:nvSpPr>
        <p:spPr>
          <a:xfrm>
            <a:off x="4619277" y="2152648"/>
            <a:ext cx="25985" cy="130187"/>
          </a:xfrm>
          <a:custGeom>
            <a:avLst/>
            <a:gdLst>
              <a:gd name="connsiteX0" fmla="*/ 13048 w 25985"/>
              <a:gd name="connsiteY0" fmla="*/ 2 h 130187"/>
              <a:gd name="connsiteX1" fmla="*/ 13048 w 25985"/>
              <a:gd name="connsiteY1" fmla="*/ 92077 h 130187"/>
              <a:gd name="connsiteX2" fmla="*/ 25748 w 25985"/>
              <a:gd name="connsiteY2" fmla="*/ 130177 h 130187"/>
              <a:gd name="connsiteX3" fmla="*/ 348 w 25985"/>
              <a:gd name="connsiteY3" fmla="*/ 95252 h 130187"/>
              <a:gd name="connsiteX4" fmla="*/ 13048 w 25985"/>
              <a:gd name="connsiteY4" fmla="*/ 2 h 13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5" h="130187">
                <a:moveTo>
                  <a:pt x="13048" y="2"/>
                </a:moveTo>
                <a:cubicBezTo>
                  <a:pt x="15165" y="-527"/>
                  <a:pt x="10931" y="70381"/>
                  <a:pt x="13048" y="92077"/>
                </a:cubicBezTo>
                <a:cubicBezTo>
                  <a:pt x="15165" y="113773"/>
                  <a:pt x="27865" y="129648"/>
                  <a:pt x="25748" y="130177"/>
                </a:cubicBezTo>
                <a:cubicBezTo>
                  <a:pt x="23631" y="130706"/>
                  <a:pt x="2994" y="111127"/>
                  <a:pt x="348" y="95252"/>
                </a:cubicBezTo>
                <a:cubicBezTo>
                  <a:pt x="-2298" y="79377"/>
                  <a:pt x="10931" y="531"/>
                  <a:pt x="13048" y="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613163E1-88CA-2965-0135-26D618E7435E}"/>
              </a:ext>
            </a:extLst>
          </p:cNvPr>
          <p:cNvSpPr/>
          <p:nvPr/>
        </p:nvSpPr>
        <p:spPr>
          <a:xfrm>
            <a:off x="7551146" y="5073886"/>
            <a:ext cx="135467" cy="2086768"/>
          </a:xfrm>
          <a:custGeom>
            <a:avLst/>
            <a:gdLst>
              <a:gd name="connsiteX0" fmla="*/ 101405 w 135467"/>
              <a:gd name="connsiteY0" fmla="*/ 4141 h 2086768"/>
              <a:gd name="connsiteX1" fmla="*/ 119161 w 135467"/>
              <a:gd name="connsiteY1" fmla="*/ 1255893 h 2086768"/>
              <a:gd name="connsiteX2" fmla="*/ 128038 w 135467"/>
              <a:gd name="connsiteY2" fmla="*/ 1238137 h 2086768"/>
              <a:gd name="connsiteX3" fmla="*/ 3751 w 135467"/>
              <a:gd name="connsiteY3" fmla="*/ 2063761 h 2086768"/>
              <a:gd name="connsiteX4" fmla="*/ 39262 w 135467"/>
              <a:gd name="connsiteY4" fmla="*/ 1788553 h 2086768"/>
              <a:gd name="connsiteX5" fmla="*/ 110283 w 135467"/>
              <a:gd name="connsiteY5" fmla="*/ 1069462 h 2086768"/>
              <a:gd name="connsiteX6" fmla="*/ 21506 w 135467"/>
              <a:gd name="connsiteY6" fmla="*/ 749865 h 2086768"/>
              <a:gd name="connsiteX7" fmla="*/ 21506 w 135467"/>
              <a:gd name="connsiteY7" fmla="*/ 847520 h 2086768"/>
              <a:gd name="connsiteX8" fmla="*/ 101405 w 135467"/>
              <a:gd name="connsiteY8" fmla="*/ 4141 h 208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467" h="2086768">
                <a:moveTo>
                  <a:pt x="101405" y="4141"/>
                </a:moveTo>
                <a:cubicBezTo>
                  <a:pt x="117681" y="72203"/>
                  <a:pt x="119161" y="1255893"/>
                  <a:pt x="119161" y="1255893"/>
                </a:cubicBezTo>
                <a:cubicBezTo>
                  <a:pt x="123600" y="1461559"/>
                  <a:pt x="147273" y="1103492"/>
                  <a:pt x="128038" y="1238137"/>
                </a:cubicBezTo>
                <a:cubicBezTo>
                  <a:pt x="108803" y="1372782"/>
                  <a:pt x="18547" y="1972025"/>
                  <a:pt x="3751" y="2063761"/>
                </a:cubicBezTo>
                <a:cubicBezTo>
                  <a:pt x="-11045" y="2155497"/>
                  <a:pt x="21507" y="1954269"/>
                  <a:pt x="39262" y="1788553"/>
                </a:cubicBezTo>
                <a:cubicBezTo>
                  <a:pt x="57017" y="1622837"/>
                  <a:pt x="113242" y="1242577"/>
                  <a:pt x="110283" y="1069462"/>
                </a:cubicBezTo>
                <a:cubicBezTo>
                  <a:pt x="107324" y="896347"/>
                  <a:pt x="36302" y="786855"/>
                  <a:pt x="21506" y="749865"/>
                </a:cubicBezTo>
                <a:cubicBezTo>
                  <a:pt x="6710" y="712875"/>
                  <a:pt x="8190" y="967368"/>
                  <a:pt x="21506" y="847520"/>
                </a:cubicBezTo>
                <a:cubicBezTo>
                  <a:pt x="34822" y="727672"/>
                  <a:pt x="85129" y="-63921"/>
                  <a:pt x="101405" y="414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8DB8F82B-87CC-A690-EB2F-EBEA5FEA352E}"/>
              </a:ext>
            </a:extLst>
          </p:cNvPr>
          <p:cNvSpPr/>
          <p:nvPr/>
        </p:nvSpPr>
        <p:spPr>
          <a:xfrm>
            <a:off x="7589092" y="5075144"/>
            <a:ext cx="172561" cy="2066131"/>
          </a:xfrm>
          <a:custGeom>
            <a:avLst/>
            <a:gdLst>
              <a:gd name="connsiteX0" fmla="*/ 125603 w 172561"/>
              <a:gd name="connsiteY0" fmla="*/ 20639 h 2066131"/>
              <a:gd name="connsiteX1" fmla="*/ 152236 w 172561"/>
              <a:gd name="connsiteY1" fmla="*/ 855139 h 2066131"/>
              <a:gd name="connsiteX2" fmla="*/ 143358 w 172561"/>
              <a:gd name="connsiteY2" fmla="*/ 1520965 h 2066131"/>
              <a:gd name="connsiteX3" fmla="*/ 161114 w 172561"/>
              <a:gd name="connsiteY3" fmla="*/ 1423310 h 2066131"/>
              <a:gd name="connsiteX4" fmla="*/ 134481 w 172561"/>
              <a:gd name="connsiteY4" fmla="*/ 1769539 h 2066131"/>
              <a:gd name="connsiteX5" fmla="*/ 1316 w 172561"/>
              <a:gd name="connsiteY5" fmla="*/ 2062503 h 2066131"/>
              <a:gd name="connsiteX6" fmla="*/ 72337 w 172561"/>
              <a:gd name="connsiteY6" fmla="*/ 1902705 h 2066131"/>
              <a:gd name="connsiteX7" fmla="*/ 169991 w 172561"/>
              <a:gd name="connsiteY7" fmla="*/ 1467699 h 2066131"/>
              <a:gd name="connsiteX8" fmla="*/ 143358 w 172561"/>
              <a:gd name="connsiteY8" fmla="*/ 357990 h 2066131"/>
              <a:gd name="connsiteX9" fmla="*/ 125603 w 172561"/>
              <a:gd name="connsiteY9" fmla="*/ 20639 h 206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561" h="2066131">
                <a:moveTo>
                  <a:pt x="125603" y="20639"/>
                </a:moveTo>
                <a:cubicBezTo>
                  <a:pt x="127083" y="103497"/>
                  <a:pt x="149277" y="605085"/>
                  <a:pt x="152236" y="855139"/>
                </a:cubicBezTo>
                <a:cubicBezTo>
                  <a:pt x="155195" y="1105193"/>
                  <a:pt x="141878" y="1426270"/>
                  <a:pt x="143358" y="1520965"/>
                </a:cubicBezTo>
                <a:cubicBezTo>
                  <a:pt x="144838" y="1615660"/>
                  <a:pt x="162594" y="1381881"/>
                  <a:pt x="161114" y="1423310"/>
                </a:cubicBezTo>
                <a:cubicBezTo>
                  <a:pt x="159635" y="1464739"/>
                  <a:pt x="161114" y="1663007"/>
                  <a:pt x="134481" y="1769539"/>
                </a:cubicBezTo>
                <a:cubicBezTo>
                  <a:pt x="107848" y="1876071"/>
                  <a:pt x="11673" y="2040309"/>
                  <a:pt x="1316" y="2062503"/>
                </a:cubicBezTo>
                <a:cubicBezTo>
                  <a:pt x="-9041" y="2084697"/>
                  <a:pt x="44224" y="2001839"/>
                  <a:pt x="72337" y="1902705"/>
                </a:cubicBezTo>
                <a:cubicBezTo>
                  <a:pt x="100449" y="1803571"/>
                  <a:pt x="158154" y="1725151"/>
                  <a:pt x="169991" y="1467699"/>
                </a:cubicBezTo>
                <a:cubicBezTo>
                  <a:pt x="181828" y="1210247"/>
                  <a:pt x="149276" y="600646"/>
                  <a:pt x="143358" y="357990"/>
                </a:cubicBezTo>
                <a:cubicBezTo>
                  <a:pt x="137440" y="115334"/>
                  <a:pt x="124123" y="-62219"/>
                  <a:pt x="125603" y="2063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BFC32B29-3590-DFC5-454F-65804F466F64}"/>
              </a:ext>
            </a:extLst>
          </p:cNvPr>
          <p:cNvSpPr/>
          <p:nvPr/>
        </p:nvSpPr>
        <p:spPr>
          <a:xfrm>
            <a:off x="7542237" y="6928017"/>
            <a:ext cx="181389" cy="476294"/>
          </a:xfrm>
          <a:custGeom>
            <a:avLst/>
            <a:gdLst>
              <a:gd name="connsiteX0" fmla="*/ 3782 w 181389"/>
              <a:gd name="connsiteY0" fmla="*/ 14321 h 476294"/>
              <a:gd name="connsiteX1" fmla="*/ 83681 w 181389"/>
              <a:gd name="connsiteY1" fmla="*/ 289529 h 476294"/>
              <a:gd name="connsiteX2" fmla="*/ 48171 w 181389"/>
              <a:gd name="connsiteY2" fmla="*/ 475960 h 476294"/>
              <a:gd name="connsiteX3" fmla="*/ 181336 w 181389"/>
              <a:gd name="connsiteY3" fmla="*/ 245140 h 476294"/>
              <a:gd name="connsiteX4" fmla="*/ 30415 w 181389"/>
              <a:gd name="connsiteY4" fmla="*/ 58709 h 476294"/>
              <a:gd name="connsiteX5" fmla="*/ 3782 w 181389"/>
              <a:gd name="connsiteY5" fmla="*/ 14321 h 47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89" h="476294">
                <a:moveTo>
                  <a:pt x="3782" y="14321"/>
                </a:moveTo>
                <a:cubicBezTo>
                  <a:pt x="12660" y="52791"/>
                  <a:pt x="76283" y="212589"/>
                  <a:pt x="83681" y="289529"/>
                </a:cubicBezTo>
                <a:cubicBezTo>
                  <a:pt x="91079" y="366469"/>
                  <a:pt x="31895" y="483358"/>
                  <a:pt x="48171" y="475960"/>
                </a:cubicBezTo>
                <a:cubicBezTo>
                  <a:pt x="64447" y="468562"/>
                  <a:pt x="184295" y="314682"/>
                  <a:pt x="181336" y="245140"/>
                </a:cubicBezTo>
                <a:cubicBezTo>
                  <a:pt x="178377" y="175598"/>
                  <a:pt x="60007" y="94220"/>
                  <a:pt x="30415" y="58709"/>
                </a:cubicBezTo>
                <a:cubicBezTo>
                  <a:pt x="823" y="23198"/>
                  <a:pt x="-5096" y="-24149"/>
                  <a:pt x="3782" y="1432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B8D35E45-E31B-6A97-DD5A-21EF7C13343D}"/>
              </a:ext>
            </a:extLst>
          </p:cNvPr>
          <p:cNvSpPr/>
          <p:nvPr/>
        </p:nvSpPr>
        <p:spPr>
          <a:xfrm>
            <a:off x="7421589" y="7412846"/>
            <a:ext cx="232427" cy="819719"/>
          </a:xfrm>
          <a:custGeom>
            <a:avLst/>
            <a:gdLst>
              <a:gd name="connsiteX0" fmla="*/ 142186 w 232427"/>
              <a:gd name="connsiteY0" fmla="*/ 8 h 819719"/>
              <a:gd name="connsiteX1" fmla="*/ 222085 w 232427"/>
              <a:gd name="connsiteY1" fmla="*/ 275216 h 819719"/>
              <a:gd name="connsiteX2" fmla="*/ 143 w 232427"/>
              <a:gd name="connsiteY2" fmla="*/ 621445 h 819719"/>
              <a:gd name="connsiteX3" fmla="*/ 186574 w 232427"/>
              <a:gd name="connsiteY3" fmla="*/ 816754 h 819719"/>
              <a:gd name="connsiteX4" fmla="*/ 80042 w 232427"/>
              <a:gd name="connsiteY4" fmla="*/ 719100 h 819719"/>
              <a:gd name="connsiteX5" fmla="*/ 71164 w 232427"/>
              <a:gd name="connsiteY5" fmla="*/ 452770 h 819719"/>
              <a:gd name="connsiteX6" fmla="*/ 230962 w 232427"/>
              <a:gd name="connsiteY6" fmla="*/ 266338 h 819719"/>
              <a:gd name="connsiteX7" fmla="*/ 142186 w 232427"/>
              <a:gd name="connsiteY7" fmla="*/ 8 h 81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427" h="819719">
                <a:moveTo>
                  <a:pt x="142186" y="8"/>
                </a:moveTo>
                <a:cubicBezTo>
                  <a:pt x="140707" y="1488"/>
                  <a:pt x="245759" y="171643"/>
                  <a:pt x="222085" y="275216"/>
                </a:cubicBezTo>
                <a:cubicBezTo>
                  <a:pt x="198411" y="378789"/>
                  <a:pt x="6062" y="531189"/>
                  <a:pt x="143" y="621445"/>
                </a:cubicBezTo>
                <a:cubicBezTo>
                  <a:pt x="-5776" y="711701"/>
                  <a:pt x="173258" y="800478"/>
                  <a:pt x="186574" y="816754"/>
                </a:cubicBezTo>
                <a:cubicBezTo>
                  <a:pt x="199890" y="833030"/>
                  <a:pt x="99277" y="779764"/>
                  <a:pt x="80042" y="719100"/>
                </a:cubicBezTo>
                <a:cubicBezTo>
                  <a:pt x="60807" y="658436"/>
                  <a:pt x="46011" y="528230"/>
                  <a:pt x="71164" y="452770"/>
                </a:cubicBezTo>
                <a:cubicBezTo>
                  <a:pt x="96317" y="377310"/>
                  <a:pt x="216166" y="337359"/>
                  <a:pt x="230962" y="266338"/>
                </a:cubicBezTo>
                <a:cubicBezTo>
                  <a:pt x="245758" y="195317"/>
                  <a:pt x="143665" y="-1472"/>
                  <a:pt x="142186" y="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91F1860C-337B-B5C3-5402-034B78748411}"/>
              </a:ext>
            </a:extLst>
          </p:cNvPr>
          <p:cNvSpPr/>
          <p:nvPr/>
        </p:nvSpPr>
        <p:spPr>
          <a:xfrm>
            <a:off x="7534040" y="7146524"/>
            <a:ext cx="278597" cy="1092967"/>
          </a:xfrm>
          <a:custGeom>
            <a:avLst/>
            <a:gdLst>
              <a:gd name="connsiteX0" fmla="*/ 74123 w 278597"/>
              <a:gd name="connsiteY0" fmla="*/ 0 h 1092967"/>
              <a:gd name="connsiteX1" fmla="*/ 198410 w 278597"/>
              <a:gd name="connsiteY1" fmla="*/ 426128 h 1092967"/>
              <a:gd name="connsiteX2" fmla="*/ 100756 w 278597"/>
              <a:gd name="connsiteY2" fmla="*/ 745725 h 1092967"/>
              <a:gd name="connsiteX3" fmla="*/ 83001 w 278597"/>
              <a:gd name="connsiteY3" fmla="*/ 887767 h 1092967"/>
              <a:gd name="connsiteX4" fmla="*/ 233921 w 278597"/>
              <a:gd name="connsiteY4" fmla="*/ 1091954 h 1092967"/>
              <a:gd name="connsiteX5" fmla="*/ 136267 w 278597"/>
              <a:gd name="connsiteY5" fmla="*/ 958789 h 1092967"/>
              <a:gd name="connsiteX6" fmla="*/ 3102 w 278597"/>
              <a:gd name="connsiteY6" fmla="*/ 790113 h 1092967"/>
              <a:gd name="connsiteX7" fmla="*/ 278310 w 278597"/>
              <a:gd name="connsiteY7" fmla="*/ 426128 h 1092967"/>
              <a:gd name="connsiteX8" fmla="*/ 74123 w 278597"/>
              <a:gd name="connsiteY8" fmla="*/ 0 h 109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597" h="1092967">
                <a:moveTo>
                  <a:pt x="74123" y="0"/>
                </a:moveTo>
                <a:cubicBezTo>
                  <a:pt x="60806" y="0"/>
                  <a:pt x="193971" y="301841"/>
                  <a:pt x="198410" y="426128"/>
                </a:cubicBezTo>
                <a:cubicBezTo>
                  <a:pt x="202849" y="550415"/>
                  <a:pt x="119991" y="668785"/>
                  <a:pt x="100756" y="745725"/>
                </a:cubicBezTo>
                <a:cubicBezTo>
                  <a:pt x="81521" y="822665"/>
                  <a:pt x="60807" y="830062"/>
                  <a:pt x="83001" y="887767"/>
                </a:cubicBezTo>
                <a:cubicBezTo>
                  <a:pt x="105195" y="945472"/>
                  <a:pt x="225043" y="1080117"/>
                  <a:pt x="233921" y="1091954"/>
                </a:cubicBezTo>
                <a:cubicBezTo>
                  <a:pt x="242799" y="1103791"/>
                  <a:pt x="174737" y="1009096"/>
                  <a:pt x="136267" y="958789"/>
                </a:cubicBezTo>
                <a:cubicBezTo>
                  <a:pt x="97797" y="908482"/>
                  <a:pt x="-20572" y="878890"/>
                  <a:pt x="3102" y="790113"/>
                </a:cubicBezTo>
                <a:cubicBezTo>
                  <a:pt x="26776" y="701336"/>
                  <a:pt x="269432" y="551895"/>
                  <a:pt x="278310" y="426128"/>
                </a:cubicBezTo>
                <a:cubicBezTo>
                  <a:pt x="287188" y="300361"/>
                  <a:pt x="87440" y="0"/>
                  <a:pt x="74123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C7DCCB25-E01D-CD8C-E2B5-EB4286723A11}"/>
              </a:ext>
            </a:extLst>
          </p:cNvPr>
          <p:cNvSpPr/>
          <p:nvPr/>
        </p:nvSpPr>
        <p:spPr>
          <a:xfrm>
            <a:off x="6487165" y="8207934"/>
            <a:ext cx="1224242" cy="467646"/>
          </a:xfrm>
          <a:custGeom>
            <a:avLst/>
            <a:gdLst>
              <a:gd name="connsiteX0" fmla="*/ 11289 w 1224242"/>
              <a:gd name="connsiteY0" fmla="*/ 447794 h 467646"/>
              <a:gd name="connsiteX1" fmla="*/ 1076610 w 1224242"/>
              <a:gd name="connsiteY1" fmla="*/ 92687 h 467646"/>
              <a:gd name="connsiteX2" fmla="*/ 1085487 w 1224242"/>
              <a:gd name="connsiteY2" fmla="*/ 225852 h 467646"/>
              <a:gd name="connsiteX3" fmla="*/ 1218652 w 1224242"/>
              <a:gd name="connsiteY3" fmla="*/ 465549 h 467646"/>
              <a:gd name="connsiteX4" fmla="*/ 1147631 w 1224242"/>
              <a:gd name="connsiteY4" fmla="*/ 323507 h 467646"/>
              <a:gd name="connsiteX5" fmla="*/ 1209775 w 1224242"/>
              <a:gd name="connsiteY5" fmla="*/ 3911 h 467646"/>
              <a:gd name="connsiteX6" fmla="*/ 819157 w 1224242"/>
              <a:gd name="connsiteY6" fmla="*/ 137076 h 467646"/>
              <a:gd name="connsiteX7" fmla="*/ 206598 w 1224242"/>
              <a:gd name="connsiteY7" fmla="*/ 332384 h 467646"/>
              <a:gd name="connsiteX8" fmla="*/ 499561 w 1224242"/>
              <a:gd name="connsiteY8" fmla="*/ 190342 h 467646"/>
              <a:gd name="connsiteX9" fmla="*/ 11289 w 1224242"/>
              <a:gd name="connsiteY9" fmla="*/ 447794 h 46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4242" h="467646">
                <a:moveTo>
                  <a:pt x="11289" y="447794"/>
                </a:moveTo>
                <a:cubicBezTo>
                  <a:pt x="107464" y="431518"/>
                  <a:pt x="897577" y="129677"/>
                  <a:pt x="1076610" y="92687"/>
                </a:cubicBezTo>
                <a:cubicBezTo>
                  <a:pt x="1255643" y="55697"/>
                  <a:pt x="1061813" y="163708"/>
                  <a:pt x="1085487" y="225852"/>
                </a:cubicBezTo>
                <a:cubicBezTo>
                  <a:pt x="1109161" y="287996"/>
                  <a:pt x="1208295" y="449273"/>
                  <a:pt x="1218652" y="465549"/>
                </a:cubicBezTo>
                <a:cubicBezTo>
                  <a:pt x="1229009" y="481825"/>
                  <a:pt x="1149110" y="400447"/>
                  <a:pt x="1147631" y="323507"/>
                </a:cubicBezTo>
                <a:cubicBezTo>
                  <a:pt x="1146152" y="246567"/>
                  <a:pt x="1264521" y="34983"/>
                  <a:pt x="1209775" y="3911"/>
                </a:cubicBezTo>
                <a:cubicBezTo>
                  <a:pt x="1155029" y="-27161"/>
                  <a:pt x="819157" y="137076"/>
                  <a:pt x="819157" y="137076"/>
                </a:cubicBezTo>
                <a:cubicBezTo>
                  <a:pt x="651961" y="191822"/>
                  <a:pt x="259864" y="323506"/>
                  <a:pt x="206598" y="332384"/>
                </a:cubicBezTo>
                <a:cubicBezTo>
                  <a:pt x="153332" y="341262"/>
                  <a:pt x="535072" y="168148"/>
                  <a:pt x="499561" y="190342"/>
                </a:cubicBezTo>
                <a:cubicBezTo>
                  <a:pt x="464050" y="212536"/>
                  <a:pt x="-84886" y="464070"/>
                  <a:pt x="11289" y="44779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35C8DF70-4E09-7193-06C2-786769E3BDFD}"/>
              </a:ext>
            </a:extLst>
          </p:cNvPr>
          <p:cNvSpPr/>
          <p:nvPr/>
        </p:nvSpPr>
        <p:spPr>
          <a:xfrm>
            <a:off x="6492567" y="5929331"/>
            <a:ext cx="716118" cy="2024035"/>
          </a:xfrm>
          <a:custGeom>
            <a:avLst/>
            <a:gdLst>
              <a:gd name="connsiteX0" fmla="*/ 716101 w 716118"/>
              <a:gd name="connsiteY0" fmla="*/ 952 h 2024035"/>
              <a:gd name="connsiteX1" fmla="*/ 307728 w 716118"/>
              <a:gd name="connsiteY1" fmla="*/ 1039640 h 2024035"/>
              <a:gd name="connsiteX2" fmla="*/ 5887 w 716118"/>
              <a:gd name="connsiteY2" fmla="*/ 1998428 h 2024035"/>
              <a:gd name="connsiteX3" fmla="*/ 147930 w 716118"/>
              <a:gd name="connsiteY3" fmla="*/ 1669954 h 2024035"/>
              <a:gd name="connsiteX4" fmla="*/ 618447 w 716118"/>
              <a:gd name="connsiteY4" fmla="*/ 835453 h 2024035"/>
              <a:gd name="connsiteX5" fmla="*/ 325483 w 716118"/>
              <a:gd name="connsiteY5" fmla="*/ 1226071 h 2024035"/>
              <a:gd name="connsiteX6" fmla="*/ 716101 w 716118"/>
              <a:gd name="connsiteY6" fmla="*/ 952 h 202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6118" h="2024035">
                <a:moveTo>
                  <a:pt x="716101" y="952"/>
                </a:moveTo>
                <a:cubicBezTo>
                  <a:pt x="713142" y="-30120"/>
                  <a:pt x="426097" y="706727"/>
                  <a:pt x="307728" y="1039640"/>
                </a:cubicBezTo>
                <a:cubicBezTo>
                  <a:pt x="189359" y="1372553"/>
                  <a:pt x="32520" y="1893376"/>
                  <a:pt x="5887" y="1998428"/>
                </a:cubicBezTo>
                <a:cubicBezTo>
                  <a:pt x="-20746" y="2103480"/>
                  <a:pt x="45837" y="1863783"/>
                  <a:pt x="147930" y="1669954"/>
                </a:cubicBezTo>
                <a:cubicBezTo>
                  <a:pt x="250023" y="1476125"/>
                  <a:pt x="588855" y="909434"/>
                  <a:pt x="618447" y="835453"/>
                </a:cubicBezTo>
                <a:cubicBezTo>
                  <a:pt x="648039" y="761473"/>
                  <a:pt x="310687" y="1360715"/>
                  <a:pt x="325483" y="1226071"/>
                </a:cubicBezTo>
                <a:cubicBezTo>
                  <a:pt x="340279" y="1091427"/>
                  <a:pt x="719060" y="32024"/>
                  <a:pt x="716101" y="95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31C99043-B9A7-E368-8341-20FEB2E58635}"/>
              </a:ext>
            </a:extLst>
          </p:cNvPr>
          <p:cNvSpPr/>
          <p:nvPr/>
        </p:nvSpPr>
        <p:spPr>
          <a:xfrm>
            <a:off x="6378189" y="8691423"/>
            <a:ext cx="203103" cy="335359"/>
          </a:xfrm>
          <a:custGeom>
            <a:avLst/>
            <a:gdLst>
              <a:gd name="connsiteX0" fmla="*/ 32136 w 203103"/>
              <a:gd name="connsiteY0" fmla="*/ 1727 h 335359"/>
              <a:gd name="connsiteX1" fmla="*/ 114686 w 203103"/>
              <a:gd name="connsiteY1" fmla="*/ 84277 h 335359"/>
              <a:gd name="connsiteX2" fmla="*/ 386 w 203103"/>
              <a:gd name="connsiteY2" fmla="*/ 179527 h 335359"/>
              <a:gd name="connsiteX3" fmla="*/ 162311 w 203103"/>
              <a:gd name="connsiteY3" fmla="*/ 293827 h 335359"/>
              <a:gd name="connsiteX4" fmla="*/ 200411 w 203103"/>
              <a:gd name="connsiteY4" fmla="*/ 335102 h 335359"/>
              <a:gd name="connsiteX5" fmla="*/ 108336 w 203103"/>
              <a:gd name="connsiteY5" fmla="*/ 277952 h 335359"/>
              <a:gd name="connsiteX6" fmla="*/ 124211 w 203103"/>
              <a:gd name="connsiteY6" fmla="*/ 163652 h 335359"/>
              <a:gd name="connsiteX7" fmla="*/ 32136 w 203103"/>
              <a:gd name="connsiteY7" fmla="*/ 1727 h 33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103" h="335359">
                <a:moveTo>
                  <a:pt x="32136" y="1727"/>
                </a:moveTo>
                <a:cubicBezTo>
                  <a:pt x="30549" y="-11502"/>
                  <a:pt x="119978" y="54644"/>
                  <a:pt x="114686" y="84277"/>
                </a:cubicBezTo>
                <a:cubicBezTo>
                  <a:pt x="109394" y="113910"/>
                  <a:pt x="-7551" y="144602"/>
                  <a:pt x="386" y="179527"/>
                </a:cubicBezTo>
                <a:cubicBezTo>
                  <a:pt x="8323" y="214452"/>
                  <a:pt x="128974" y="267898"/>
                  <a:pt x="162311" y="293827"/>
                </a:cubicBezTo>
                <a:cubicBezTo>
                  <a:pt x="195648" y="319756"/>
                  <a:pt x="209407" y="337748"/>
                  <a:pt x="200411" y="335102"/>
                </a:cubicBezTo>
                <a:cubicBezTo>
                  <a:pt x="191415" y="332456"/>
                  <a:pt x="121036" y="306527"/>
                  <a:pt x="108336" y="277952"/>
                </a:cubicBezTo>
                <a:cubicBezTo>
                  <a:pt x="95636" y="249377"/>
                  <a:pt x="132678" y="209689"/>
                  <a:pt x="124211" y="163652"/>
                </a:cubicBezTo>
                <a:cubicBezTo>
                  <a:pt x="115744" y="117615"/>
                  <a:pt x="33723" y="14956"/>
                  <a:pt x="32136" y="172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BBC9AE16-C962-D12A-D486-4BFC1383FC11}"/>
              </a:ext>
            </a:extLst>
          </p:cNvPr>
          <p:cNvSpPr/>
          <p:nvPr/>
        </p:nvSpPr>
        <p:spPr>
          <a:xfrm>
            <a:off x="6569148" y="8693150"/>
            <a:ext cx="722652" cy="79375"/>
          </a:xfrm>
          <a:custGeom>
            <a:avLst/>
            <a:gdLst>
              <a:gd name="connsiteX0" fmla="*/ 3102 w 722652"/>
              <a:gd name="connsiteY0" fmla="*/ 0 h 79375"/>
              <a:gd name="connsiteX1" fmla="*/ 682552 w 722652"/>
              <a:gd name="connsiteY1" fmla="*/ 28575 h 79375"/>
              <a:gd name="connsiteX2" fmla="*/ 574602 w 722652"/>
              <a:gd name="connsiteY2" fmla="*/ 44450 h 79375"/>
              <a:gd name="connsiteX3" fmla="*/ 3102 w 722652"/>
              <a:gd name="connsiteY3" fmla="*/ 79375 h 79375"/>
              <a:gd name="connsiteX4" fmla="*/ 479352 w 722652"/>
              <a:gd name="connsiteY4" fmla="*/ 50800 h 79375"/>
              <a:gd name="connsiteX5" fmla="*/ 431727 w 722652"/>
              <a:gd name="connsiteY5" fmla="*/ 38100 h 79375"/>
              <a:gd name="connsiteX6" fmla="*/ 3102 w 722652"/>
              <a:gd name="connsiteY6" fmla="*/ 0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2652" h="79375">
                <a:moveTo>
                  <a:pt x="3102" y="0"/>
                </a:moveTo>
                <a:lnTo>
                  <a:pt x="682552" y="28575"/>
                </a:lnTo>
                <a:cubicBezTo>
                  <a:pt x="777802" y="35983"/>
                  <a:pt x="687844" y="35983"/>
                  <a:pt x="574602" y="44450"/>
                </a:cubicBezTo>
                <a:cubicBezTo>
                  <a:pt x="461360" y="52917"/>
                  <a:pt x="3102" y="79375"/>
                  <a:pt x="3102" y="79375"/>
                </a:cubicBezTo>
                <a:lnTo>
                  <a:pt x="479352" y="50800"/>
                </a:lnTo>
                <a:cubicBezTo>
                  <a:pt x="550789" y="43921"/>
                  <a:pt x="508985" y="44979"/>
                  <a:pt x="431727" y="38100"/>
                </a:cubicBezTo>
                <a:cubicBezTo>
                  <a:pt x="354469" y="31221"/>
                  <a:pt x="-38702" y="1587"/>
                  <a:pt x="3102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0F86B3D1-06B7-B1CF-82A4-DA90877CEAAE}"/>
              </a:ext>
            </a:extLst>
          </p:cNvPr>
          <p:cNvSpPr/>
          <p:nvPr/>
        </p:nvSpPr>
        <p:spPr>
          <a:xfrm>
            <a:off x="7552717" y="8416859"/>
            <a:ext cx="159533" cy="648120"/>
          </a:xfrm>
          <a:custGeom>
            <a:avLst/>
            <a:gdLst>
              <a:gd name="connsiteX0" fmla="*/ 608 w 159533"/>
              <a:gd name="connsiteY0" fmla="*/ 158816 h 648120"/>
              <a:gd name="connsiteX1" fmla="*/ 67283 w 159533"/>
              <a:gd name="connsiteY1" fmla="*/ 273116 h 648120"/>
              <a:gd name="connsiteX2" fmla="*/ 70458 w 159533"/>
              <a:gd name="connsiteY2" fmla="*/ 355666 h 648120"/>
              <a:gd name="connsiteX3" fmla="*/ 22833 w 159533"/>
              <a:gd name="connsiteY3" fmla="*/ 463616 h 648120"/>
              <a:gd name="connsiteX4" fmla="*/ 35533 w 159533"/>
              <a:gd name="connsiteY4" fmla="*/ 644591 h 648120"/>
              <a:gd name="connsiteX5" fmla="*/ 45058 w 159533"/>
              <a:gd name="connsiteY5" fmla="*/ 568391 h 648120"/>
              <a:gd name="connsiteX6" fmla="*/ 76808 w 159533"/>
              <a:gd name="connsiteY6" fmla="*/ 387416 h 648120"/>
              <a:gd name="connsiteX7" fmla="*/ 159358 w 159533"/>
              <a:gd name="connsiteY7" fmla="*/ 323916 h 648120"/>
              <a:gd name="connsiteX8" fmla="*/ 99033 w 159533"/>
              <a:gd name="connsiteY8" fmla="*/ 247716 h 648120"/>
              <a:gd name="connsiteX9" fmla="*/ 111733 w 159533"/>
              <a:gd name="connsiteY9" fmla="*/ 66 h 648120"/>
              <a:gd name="connsiteX10" fmla="*/ 111733 w 159533"/>
              <a:gd name="connsiteY10" fmla="*/ 222316 h 648120"/>
              <a:gd name="connsiteX11" fmla="*/ 608 w 159533"/>
              <a:gd name="connsiteY11" fmla="*/ 158816 h 64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533" h="648120">
                <a:moveTo>
                  <a:pt x="608" y="158816"/>
                </a:moveTo>
                <a:cubicBezTo>
                  <a:pt x="-6800" y="167283"/>
                  <a:pt x="55641" y="240308"/>
                  <a:pt x="67283" y="273116"/>
                </a:cubicBezTo>
                <a:cubicBezTo>
                  <a:pt x="78925" y="305924"/>
                  <a:pt x="77866" y="323916"/>
                  <a:pt x="70458" y="355666"/>
                </a:cubicBezTo>
                <a:cubicBezTo>
                  <a:pt x="63050" y="387416"/>
                  <a:pt x="28654" y="415462"/>
                  <a:pt x="22833" y="463616"/>
                </a:cubicBezTo>
                <a:cubicBezTo>
                  <a:pt x="17012" y="511770"/>
                  <a:pt x="31829" y="627129"/>
                  <a:pt x="35533" y="644591"/>
                </a:cubicBezTo>
                <a:cubicBezTo>
                  <a:pt x="39237" y="662053"/>
                  <a:pt x="38179" y="611254"/>
                  <a:pt x="45058" y="568391"/>
                </a:cubicBezTo>
                <a:cubicBezTo>
                  <a:pt x="51937" y="525529"/>
                  <a:pt x="57758" y="428162"/>
                  <a:pt x="76808" y="387416"/>
                </a:cubicBezTo>
                <a:cubicBezTo>
                  <a:pt x="95858" y="346670"/>
                  <a:pt x="155654" y="347199"/>
                  <a:pt x="159358" y="323916"/>
                </a:cubicBezTo>
                <a:cubicBezTo>
                  <a:pt x="163062" y="300633"/>
                  <a:pt x="106970" y="301691"/>
                  <a:pt x="99033" y="247716"/>
                </a:cubicBezTo>
                <a:cubicBezTo>
                  <a:pt x="91096" y="193741"/>
                  <a:pt x="109616" y="4299"/>
                  <a:pt x="111733" y="66"/>
                </a:cubicBezTo>
                <a:cubicBezTo>
                  <a:pt x="113850" y="-4167"/>
                  <a:pt x="127079" y="193741"/>
                  <a:pt x="111733" y="222316"/>
                </a:cubicBezTo>
                <a:cubicBezTo>
                  <a:pt x="96387" y="250891"/>
                  <a:pt x="8016" y="150349"/>
                  <a:pt x="608" y="1588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921DC789-4A54-5641-14B7-60AAE3B70A80}"/>
              </a:ext>
            </a:extLst>
          </p:cNvPr>
          <p:cNvSpPr/>
          <p:nvPr/>
        </p:nvSpPr>
        <p:spPr>
          <a:xfrm>
            <a:off x="7019818" y="8641983"/>
            <a:ext cx="592996" cy="257543"/>
          </a:xfrm>
          <a:custGeom>
            <a:avLst/>
            <a:gdLst>
              <a:gd name="connsiteX0" fmla="*/ 15982 w 592996"/>
              <a:gd name="connsiteY0" fmla="*/ 149592 h 257543"/>
              <a:gd name="connsiteX1" fmla="*/ 438257 w 592996"/>
              <a:gd name="connsiteY1" fmla="*/ 98792 h 257543"/>
              <a:gd name="connsiteX2" fmla="*/ 400157 w 592996"/>
              <a:gd name="connsiteY2" fmla="*/ 51167 h 257543"/>
              <a:gd name="connsiteX3" fmla="*/ 263632 w 592996"/>
              <a:gd name="connsiteY3" fmla="*/ 367 h 257543"/>
              <a:gd name="connsiteX4" fmla="*/ 587482 w 592996"/>
              <a:gd name="connsiteY4" fmla="*/ 32117 h 257543"/>
              <a:gd name="connsiteX5" fmla="*/ 476357 w 592996"/>
              <a:gd name="connsiteY5" fmla="*/ 101967 h 257543"/>
              <a:gd name="connsiteX6" fmla="*/ 590657 w 592996"/>
              <a:gd name="connsiteY6" fmla="*/ 257542 h 257543"/>
              <a:gd name="connsiteX7" fmla="*/ 438257 w 592996"/>
              <a:gd name="connsiteY7" fmla="*/ 98792 h 257543"/>
              <a:gd name="connsiteX8" fmla="*/ 317607 w 592996"/>
              <a:gd name="connsiteY8" fmla="*/ 149592 h 257543"/>
              <a:gd name="connsiteX9" fmla="*/ 549382 w 592996"/>
              <a:gd name="connsiteY9" fmla="*/ 209917 h 257543"/>
              <a:gd name="connsiteX10" fmla="*/ 130282 w 592996"/>
              <a:gd name="connsiteY10" fmla="*/ 149592 h 257543"/>
              <a:gd name="connsiteX11" fmla="*/ 15982 w 592996"/>
              <a:gd name="connsiteY11" fmla="*/ 149592 h 25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2996" h="257543">
                <a:moveTo>
                  <a:pt x="15982" y="149592"/>
                </a:moveTo>
                <a:cubicBezTo>
                  <a:pt x="67311" y="141125"/>
                  <a:pt x="374228" y="115196"/>
                  <a:pt x="438257" y="98792"/>
                </a:cubicBezTo>
                <a:cubicBezTo>
                  <a:pt x="502286" y="82388"/>
                  <a:pt x="429261" y="67571"/>
                  <a:pt x="400157" y="51167"/>
                </a:cubicBezTo>
                <a:cubicBezTo>
                  <a:pt x="371053" y="34763"/>
                  <a:pt x="232411" y="3542"/>
                  <a:pt x="263632" y="367"/>
                </a:cubicBezTo>
                <a:cubicBezTo>
                  <a:pt x="294853" y="-2808"/>
                  <a:pt x="552028" y="15184"/>
                  <a:pt x="587482" y="32117"/>
                </a:cubicBezTo>
                <a:cubicBezTo>
                  <a:pt x="622936" y="49050"/>
                  <a:pt x="475828" y="64396"/>
                  <a:pt x="476357" y="101967"/>
                </a:cubicBezTo>
                <a:cubicBezTo>
                  <a:pt x="476886" y="139538"/>
                  <a:pt x="597007" y="258071"/>
                  <a:pt x="590657" y="257542"/>
                </a:cubicBezTo>
                <a:cubicBezTo>
                  <a:pt x="584307" y="257013"/>
                  <a:pt x="483765" y="116784"/>
                  <a:pt x="438257" y="98792"/>
                </a:cubicBezTo>
                <a:cubicBezTo>
                  <a:pt x="392749" y="80800"/>
                  <a:pt x="299086" y="131071"/>
                  <a:pt x="317607" y="149592"/>
                </a:cubicBezTo>
                <a:cubicBezTo>
                  <a:pt x="336128" y="168113"/>
                  <a:pt x="580603" y="209917"/>
                  <a:pt x="549382" y="209917"/>
                </a:cubicBezTo>
                <a:cubicBezTo>
                  <a:pt x="518161" y="209917"/>
                  <a:pt x="214420" y="159117"/>
                  <a:pt x="130282" y="149592"/>
                </a:cubicBezTo>
                <a:cubicBezTo>
                  <a:pt x="46145" y="140067"/>
                  <a:pt x="-35347" y="158059"/>
                  <a:pt x="15982" y="14959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56C4A09A-48C4-136E-E1D9-568D430D1C7F}"/>
              </a:ext>
            </a:extLst>
          </p:cNvPr>
          <p:cNvSpPr/>
          <p:nvPr/>
        </p:nvSpPr>
        <p:spPr>
          <a:xfrm>
            <a:off x="6488649" y="8831907"/>
            <a:ext cx="1197635" cy="296675"/>
          </a:xfrm>
          <a:custGeom>
            <a:avLst/>
            <a:gdLst>
              <a:gd name="connsiteX0" fmla="*/ 7401 w 1197635"/>
              <a:gd name="connsiteY0" fmla="*/ 83493 h 296675"/>
              <a:gd name="connsiteX1" fmla="*/ 363001 w 1197635"/>
              <a:gd name="connsiteY1" fmla="*/ 35868 h 296675"/>
              <a:gd name="connsiteX2" fmla="*/ 242351 w 1197635"/>
              <a:gd name="connsiteY2" fmla="*/ 7293 h 296675"/>
              <a:gd name="connsiteX3" fmla="*/ 734476 w 1197635"/>
              <a:gd name="connsiteY3" fmla="*/ 943 h 296675"/>
              <a:gd name="connsiteX4" fmla="*/ 601126 w 1197635"/>
              <a:gd name="connsiteY4" fmla="*/ 23168 h 296675"/>
              <a:gd name="connsiteX5" fmla="*/ 928151 w 1197635"/>
              <a:gd name="connsiteY5" fmla="*/ 70793 h 296675"/>
              <a:gd name="connsiteX6" fmla="*/ 915451 w 1197635"/>
              <a:gd name="connsiteY6" fmla="*/ 77143 h 296675"/>
              <a:gd name="connsiteX7" fmla="*/ 1194851 w 1197635"/>
              <a:gd name="connsiteY7" fmla="*/ 216843 h 296675"/>
              <a:gd name="connsiteX8" fmla="*/ 1042451 w 1197635"/>
              <a:gd name="connsiteY8" fmla="*/ 150168 h 296675"/>
              <a:gd name="connsiteX9" fmla="*/ 778926 w 1197635"/>
              <a:gd name="connsiteY9" fmla="*/ 121593 h 296675"/>
              <a:gd name="connsiteX10" fmla="*/ 242351 w 1197635"/>
              <a:gd name="connsiteY10" fmla="*/ 143818 h 296675"/>
              <a:gd name="connsiteX11" fmla="*/ 283626 w 1197635"/>
              <a:gd name="connsiteY11" fmla="*/ 131118 h 296675"/>
              <a:gd name="connsiteX12" fmla="*/ 118526 w 1197635"/>
              <a:gd name="connsiteY12" fmla="*/ 191443 h 296675"/>
              <a:gd name="connsiteX13" fmla="*/ 74076 w 1197635"/>
              <a:gd name="connsiteY13" fmla="*/ 296218 h 296675"/>
              <a:gd name="connsiteX14" fmla="*/ 118526 w 1197635"/>
              <a:gd name="connsiteY14" fmla="*/ 146993 h 296675"/>
              <a:gd name="connsiteX15" fmla="*/ 7401 w 1197635"/>
              <a:gd name="connsiteY15" fmla="*/ 83493 h 29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7635" h="296675">
                <a:moveTo>
                  <a:pt x="7401" y="83493"/>
                </a:moveTo>
                <a:cubicBezTo>
                  <a:pt x="48147" y="64972"/>
                  <a:pt x="323843" y="48568"/>
                  <a:pt x="363001" y="35868"/>
                </a:cubicBezTo>
                <a:cubicBezTo>
                  <a:pt x="402159" y="23168"/>
                  <a:pt x="180439" y="13114"/>
                  <a:pt x="242351" y="7293"/>
                </a:cubicBezTo>
                <a:cubicBezTo>
                  <a:pt x="304263" y="1472"/>
                  <a:pt x="674680" y="-1703"/>
                  <a:pt x="734476" y="943"/>
                </a:cubicBezTo>
                <a:cubicBezTo>
                  <a:pt x="794272" y="3589"/>
                  <a:pt x="568847" y="11526"/>
                  <a:pt x="601126" y="23168"/>
                </a:cubicBezTo>
                <a:cubicBezTo>
                  <a:pt x="633405" y="34810"/>
                  <a:pt x="875764" y="61797"/>
                  <a:pt x="928151" y="70793"/>
                </a:cubicBezTo>
                <a:cubicBezTo>
                  <a:pt x="980538" y="79789"/>
                  <a:pt x="871001" y="52801"/>
                  <a:pt x="915451" y="77143"/>
                </a:cubicBezTo>
                <a:cubicBezTo>
                  <a:pt x="959901" y="101485"/>
                  <a:pt x="1173684" y="204672"/>
                  <a:pt x="1194851" y="216843"/>
                </a:cubicBezTo>
                <a:cubicBezTo>
                  <a:pt x="1216018" y="229014"/>
                  <a:pt x="1111772" y="166043"/>
                  <a:pt x="1042451" y="150168"/>
                </a:cubicBezTo>
                <a:cubicBezTo>
                  <a:pt x="973130" y="134293"/>
                  <a:pt x="912276" y="122651"/>
                  <a:pt x="778926" y="121593"/>
                </a:cubicBezTo>
                <a:cubicBezTo>
                  <a:pt x="645576" y="120535"/>
                  <a:pt x="324901" y="142231"/>
                  <a:pt x="242351" y="143818"/>
                </a:cubicBezTo>
                <a:cubicBezTo>
                  <a:pt x="159801" y="145405"/>
                  <a:pt x="304264" y="123181"/>
                  <a:pt x="283626" y="131118"/>
                </a:cubicBezTo>
                <a:cubicBezTo>
                  <a:pt x="262989" y="139056"/>
                  <a:pt x="153451" y="163926"/>
                  <a:pt x="118526" y="191443"/>
                </a:cubicBezTo>
                <a:cubicBezTo>
                  <a:pt x="83601" y="218960"/>
                  <a:pt x="74076" y="303626"/>
                  <a:pt x="74076" y="296218"/>
                </a:cubicBezTo>
                <a:cubicBezTo>
                  <a:pt x="74076" y="288810"/>
                  <a:pt x="130168" y="182447"/>
                  <a:pt x="118526" y="146993"/>
                </a:cubicBezTo>
                <a:cubicBezTo>
                  <a:pt x="106884" y="111539"/>
                  <a:pt x="-33345" y="102014"/>
                  <a:pt x="7401" y="8349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5864738A-1D2F-D428-C635-960ED2463D49}"/>
              </a:ext>
            </a:extLst>
          </p:cNvPr>
          <p:cNvSpPr/>
          <p:nvPr/>
        </p:nvSpPr>
        <p:spPr>
          <a:xfrm>
            <a:off x="6495937" y="8999867"/>
            <a:ext cx="122272" cy="709367"/>
          </a:xfrm>
          <a:custGeom>
            <a:avLst/>
            <a:gdLst>
              <a:gd name="connsiteX0" fmla="*/ 120763 w 122272"/>
              <a:gd name="connsiteY0" fmla="*/ 17133 h 709367"/>
              <a:gd name="connsiteX1" fmla="*/ 85838 w 122272"/>
              <a:gd name="connsiteY1" fmla="*/ 277483 h 709367"/>
              <a:gd name="connsiteX2" fmla="*/ 111238 w 122272"/>
              <a:gd name="connsiteY2" fmla="*/ 445758 h 709367"/>
              <a:gd name="connsiteX3" fmla="*/ 108063 w 122272"/>
              <a:gd name="connsiteY3" fmla="*/ 401308 h 709367"/>
              <a:gd name="connsiteX4" fmla="*/ 95363 w 122272"/>
              <a:gd name="connsiteY4" fmla="*/ 702933 h 709367"/>
              <a:gd name="connsiteX5" fmla="*/ 82663 w 122272"/>
              <a:gd name="connsiteY5" fmla="*/ 585458 h 709367"/>
              <a:gd name="connsiteX6" fmla="*/ 19163 w 122272"/>
              <a:gd name="connsiteY6" fmla="*/ 328283 h 709367"/>
              <a:gd name="connsiteX7" fmla="*/ 113 w 122272"/>
              <a:gd name="connsiteY7" fmla="*/ 1258 h 709367"/>
              <a:gd name="connsiteX8" fmla="*/ 25513 w 122272"/>
              <a:gd name="connsiteY8" fmla="*/ 207633 h 709367"/>
              <a:gd name="connsiteX9" fmla="*/ 120763 w 122272"/>
              <a:gd name="connsiteY9" fmla="*/ 17133 h 70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272" h="709367">
                <a:moveTo>
                  <a:pt x="120763" y="17133"/>
                </a:moveTo>
                <a:cubicBezTo>
                  <a:pt x="130817" y="28775"/>
                  <a:pt x="87425" y="206046"/>
                  <a:pt x="85838" y="277483"/>
                </a:cubicBezTo>
                <a:cubicBezTo>
                  <a:pt x="84250" y="348921"/>
                  <a:pt x="107534" y="425120"/>
                  <a:pt x="111238" y="445758"/>
                </a:cubicBezTo>
                <a:cubicBezTo>
                  <a:pt x="114942" y="466396"/>
                  <a:pt x="110709" y="358446"/>
                  <a:pt x="108063" y="401308"/>
                </a:cubicBezTo>
                <a:cubicBezTo>
                  <a:pt x="105417" y="444170"/>
                  <a:pt x="99596" y="672241"/>
                  <a:pt x="95363" y="702933"/>
                </a:cubicBezTo>
                <a:cubicBezTo>
                  <a:pt x="91130" y="733625"/>
                  <a:pt x="95363" y="647900"/>
                  <a:pt x="82663" y="585458"/>
                </a:cubicBezTo>
                <a:cubicBezTo>
                  <a:pt x="69963" y="523016"/>
                  <a:pt x="32921" y="425650"/>
                  <a:pt x="19163" y="328283"/>
                </a:cubicBezTo>
                <a:cubicBezTo>
                  <a:pt x="5405" y="230916"/>
                  <a:pt x="-945" y="21366"/>
                  <a:pt x="113" y="1258"/>
                </a:cubicBezTo>
                <a:cubicBezTo>
                  <a:pt x="1171" y="-18850"/>
                  <a:pt x="1701" y="208691"/>
                  <a:pt x="25513" y="207633"/>
                </a:cubicBezTo>
                <a:cubicBezTo>
                  <a:pt x="49325" y="206575"/>
                  <a:pt x="110709" y="5491"/>
                  <a:pt x="120763" y="1713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18542BFB-386E-8242-8C9B-5CC25466C89D}"/>
              </a:ext>
            </a:extLst>
          </p:cNvPr>
          <p:cNvSpPr/>
          <p:nvPr/>
        </p:nvSpPr>
        <p:spPr>
          <a:xfrm>
            <a:off x="7271089" y="9068619"/>
            <a:ext cx="291034" cy="1584328"/>
          </a:xfrm>
          <a:custGeom>
            <a:avLst/>
            <a:gdLst>
              <a:gd name="connsiteX0" fmla="*/ 218736 w 291034"/>
              <a:gd name="connsiteY0" fmla="*/ 5531 h 1584328"/>
              <a:gd name="connsiteX1" fmla="*/ 190161 w 291034"/>
              <a:gd name="connsiteY1" fmla="*/ 586556 h 1584328"/>
              <a:gd name="connsiteX2" fmla="*/ 18711 w 291034"/>
              <a:gd name="connsiteY2" fmla="*/ 1075506 h 1584328"/>
              <a:gd name="connsiteX3" fmla="*/ 94911 w 291034"/>
              <a:gd name="connsiteY3" fmla="*/ 961206 h 1584328"/>
              <a:gd name="connsiteX4" fmla="*/ 2836 w 291034"/>
              <a:gd name="connsiteY4" fmla="*/ 1573981 h 1584328"/>
              <a:gd name="connsiteX5" fmla="*/ 47286 w 291034"/>
              <a:gd name="connsiteY5" fmla="*/ 1262831 h 1584328"/>
              <a:gd name="connsiteX6" fmla="*/ 275886 w 291034"/>
              <a:gd name="connsiteY6" fmla="*/ 230956 h 1584328"/>
              <a:gd name="connsiteX7" fmla="*/ 266361 w 291034"/>
              <a:gd name="connsiteY7" fmla="*/ 291281 h 1584328"/>
              <a:gd name="connsiteX8" fmla="*/ 218736 w 291034"/>
              <a:gd name="connsiteY8" fmla="*/ 5531 h 158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34" h="1584328">
                <a:moveTo>
                  <a:pt x="218736" y="5531"/>
                </a:moveTo>
                <a:cubicBezTo>
                  <a:pt x="206036" y="54743"/>
                  <a:pt x="223498" y="408227"/>
                  <a:pt x="190161" y="586556"/>
                </a:cubicBezTo>
                <a:cubicBezTo>
                  <a:pt x="156824" y="764885"/>
                  <a:pt x="34586" y="1013064"/>
                  <a:pt x="18711" y="1075506"/>
                </a:cubicBezTo>
                <a:cubicBezTo>
                  <a:pt x="2836" y="1137948"/>
                  <a:pt x="97557" y="878127"/>
                  <a:pt x="94911" y="961206"/>
                </a:cubicBezTo>
                <a:cubicBezTo>
                  <a:pt x="92265" y="1044285"/>
                  <a:pt x="10773" y="1523710"/>
                  <a:pt x="2836" y="1573981"/>
                </a:cubicBezTo>
                <a:cubicBezTo>
                  <a:pt x="-5101" y="1624252"/>
                  <a:pt x="1778" y="1486669"/>
                  <a:pt x="47286" y="1262831"/>
                </a:cubicBezTo>
                <a:cubicBezTo>
                  <a:pt x="92794" y="1038994"/>
                  <a:pt x="239374" y="392881"/>
                  <a:pt x="275886" y="230956"/>
                </a:cubicBezTo>
                <a:cubicBezTo>
                  <a:pt x="312398" y="69031"/>
                  <a:pt x="272182" y="332027"/>
                  <a:pt x="266361" y="291281"/>
                </a:cubicBezTo>
                <a:cubicBezTo>
                  <a:pt x="260540" y="250535"/>
                  <a:pt x="231436" y="-43681"/>
                  <a:pt x="218736" y="55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9A14FDE7-B0DD-0265-DE50-452A340B702C}"/>
              </a:ext>
            </a:extLst>
          </p:cNvPr>
          <p:cNvSpPr/>
          <p:nvPr/>
        </p:nvSpPr>
        <p:spPr>
          <a:xfrm>
            <a:off x="6227298" y="8587244"/>
            <a:ext cx="336026" cy="1218868"/>
          </a:xfrm>
          <a:custGeom>
            <a:avLst/>
            <a:gdLst>
              <a:gd name="connsiteX0" fmla="*/ 216751 w 336026"/>
              <a:gd name="connsiteY0" fmla="*/ 702 h 1218868"/>
              <a:gd name="connsiteX1" fmla="*/ 167324 w 336026"/>
              <a:gd name="connsiteY1" fmla="*/ 575291 h 1218868"/>
              <a:gd name="connsiteX2" fmla="*/ 321783 w 336026"/>
              <a:gd name="connsiteY2" fmla="*/ 945994 h 1218868"/>
              <a:gd name="connsiteX3" fmla="*/ 303248 w 336026"/>
              <a:gd name="connsiteY3" fmla="*/ 915102 h 1218868"/>
              <a:gd name="connsiteX4" fmla="*/ 93183 w 336026"/>
              <a:gd name="connsiteY4" fmla="*/ 1168415 h 1218868"/>
              <a:gd name="connsiteX5" fmla="*/ 93183 w 336026"/>
              <a:gd name="connsiteY5" fmla="*/ 1131345 h 1218868"/>
              <a:gd name="connsiteX6" fmla="*/ 507 w 336026"/>
              <a:gd name="connsiteY6" fmla="*/ 291086 h 1218868"/>
              <a:gd name="connsiteX7" fmla="*/ 62291 w 336026"/>
              <a:gd name="connsiteY7" fmla="*/ 698859 h 1218868"/>
              <a:gd name="connsiteX8" fmla="*/ 216751 w 336026"/>
              <a:gd name="connsiteY8" fmla="*/ 702 h 121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026" h="1218868">
                <a:moveTo>
                  <a:pt x="216751" y="702"/>
                </a:moveTo>
                <a:cubicBezTo>
                  <a:pt x="234256" y="-19892"/>
                  <a:pt x="149819" y="417742"/>
                  <a:pt x="167324" y="575291"/>
                </a:cubicBezTo>
                <a:cubicBezTo>
                  <a:pt x="184829" y="732840"/>
                  <a:pt x="321783" y="945994"/>
                  <a:pt x="321783" y="945994"/>
                </a:cubicBezTo>
                <a:cubicBezTo>
                  <a:pt x="344437" y="1002629"/>
                  <a:pt x="341348" y="878032"/>
                  <a:pt x="303248" y="915102"/>
                </a:cubicBezTo>
                <a:cubicBezTo>
                  <a:pt x="265148" y="952172"/>
                  <a:pt x="93183" y="1168415"/>
                  <a:pt x="93183" y="1168415"/>
                </a:cubicBezTo>
                <a:cubicBezTo>
                  <a:pt x="58172" y="1204456"/>
                  <a:pt x="108629" y="1277566"/>
                  <a:pt x="93183" y="1131345"/>
                </a:cubicBezTo>
                <a:cubicBezTo>
                  <a:pt x="77737" y="985124"/>
                  <a:pt x="5656" y="363167"/>
                  <a:pt x="507" y="291086"/>
                </a:cubicBezTo>
                <a:cubicBezTo>
                  <a:pt x="-4642" y="219005"/>
                  <a:pt x="30369" y="746227"/>
                  <a:pt x="62291" y="698859"/>
                </a:cubicBezTo>
                <a:cubicBezTo>
                  <a:pt x="94213" y="651491"/>
                  <a:pt x="199246" y="21296"/>
                  <a:pt x="216751" y="70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9F3788AB-7F85-E06E-1477-627F12EB55E1}"/>
              </a:ext>
            </a:extLst>
          </p:cNvPr>
          <p:cNvSpPr/>
          <p:nvPr/>
        </p:nvSpPr>
        <p:spPr>
          <a:xfrm>
            <a:off x="6485005" y="9510854"/>
            <a:ext cx="354515" cy="1414078"/>
          </a:xfrm>
          <a:custGeom>
            <a:avLst/>
            <a:gdLst>
              <a:gd name="connsiteX0" fmla="*/ 2292 w 354515"/>
              <a:gd name="connsiteY0" fmla="*/ 3849 h 1414078"/>
              <a:gd name="connsiteX1" fmla="*/ 187644 w 354515"/>
              <a:gd name="connsiteY1" fmla="*/ 529011 h 1414078"/>
              <a:gd name="connsiteX2" fmla="*/ 342103 w 354515"/>
              <a:gd name="connsiteY2" fmla="*/ 1233346 h 1414078"/>
              <a:gd name="connsiteX3" fmla="*/ 342103 w 354515"/>
              <a:gd name="connsiteY3" fmla="*/ 1412519 h 1414078"/>
              <a:gd name="connsiteX4" fmla="*/ 317390 w 354515"/>
              <a:gd name="connsiteY4" fmla="*/ 1288951 h 1414078"/>
              <a:gd name="connsiteX5" fmla="*/ 323568 w 354515"/>
              <a:gd name="connsiteY5" fmla="*/ 800860 h 1414078"/>
              <a:gd name="connsiteX6" fmla="*/ 2292 w 354515"/>
              <a:gd name="connsiteY6" fmla="*/ 3849 h 141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515" h="1414078">
                <a:moveTo>
                  <a:pt x="2292" y="3849"/>
                </a:moveTo>
                <a:cubicBezTo>
                  <a:pt x="-20362" y="-41459"/>
                  <a:pt x="131009" y="324095"/>
                  <a:pt x="187644" y="529011"/>
                </a:cubicBezTo>
                <a:cubicBezTo>
                  <a:pt x="244279" y="733927"/>
                  <a:pt x="316360" y="1086095"/>
                  <a:pt x="342103" y="1233346"/>
                </a:cubicBezTo>
                <a:cubicBezTo>
                  <a:pt x="367846" y="1380597"/>
                  <a:pt x="346222" y="1403252"/>
                  <a:pt x="342103" y="1412519"/>
                </a:cubicBezTo>
                <a:cubicBezTo>
                  <a:pt x="337984" y="1421786"/>
                  <a:pt x="320479" y="1390894"/>
                  <a:pt x="317390" y="1288951"/>
                </a:cubicBezTo>
                <a:cubicBezTo>
                  <a:pt x="314301" y="1187008"/>
                  <a:pt x="367846" y="1016073"/>
                  <a:pt x="323568" y="800860"/>
                </a:cubicBezTo>
                <a:cubicBezTo>
                  <a:pt x="279290" y="585647"/>
                  <a:pt x="24946" y="49157"/>
                  <a:pt x="2292" y="38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DDAB20CB-C987-CD32-17DA-B75DB34B08B0}"/>
              </a:ext>
            </a:extLst>
          </p:cNvPr>
          <p:cNvSpPr/>
          <p:nvPr/>
        </p:nvSpPr>
        <p:spPr>
          <a:xfrm>
            <a:off x="6798963" y="10878542"/>
            <a:ext cx="405422" cy="1870074"/>
          </a:xfrm>
          <a:custGeom>
            <a:avLst/>
            <a:gdLst>
              <a:gd name="connsiteX0" fmla="*/ 83751 w 405422"/>
              <a:gd name="connsiteY0" fmla="*/ 7761 h 1870074"/>
              <a:gd name="connsiteX1" fmla="*/ 312351 w 405422"/>
              <a:gd name="connsiteY1" fmla="*/ 335215 h 1870074"/>
              <a:gd name="connsiteX2" fmla="*/ 355599 w 405422"/>
              <a:gd name="connsiteY2" fmla="*/ 582350 h 1870074"/>
              <a:gd name="connsiteX3" fmla="*/ 244388 w 405422"/>
              <a:gd name="connsiteY3" fmla="*/ 1255793 h 1870074"/>
              <a:gd name="connsiteX4" fmla="*/ 250567 w 405422"/>
              <a:gd name="connsiteY4" fmla="*/ 1206366 h 1870074"/>
              <a:gd name="connsiteX5" fmla="*/ 34323 w 405422"/>
              <a:gd name="connsiteY5" fmla="*/ 1546177 h 1870074"/>
              <a:gd name="connsiteX6" fmla="*/ 3432 w 405422"/>
              <a:gd name="connsiteY6" fmla="*/ 1867453 h 1870074"/>
              <a:gd name="connsiteX7" fmla="*/ 65215 w 405422"/>
              <a:gd name="connsiteY7" fmla="*/ 1669744 h 1870074"/>
              <a:gd name="connsiteX8" fmla="*/ 355599 w 405422"/>
              <a:gd name="connsiteY8" fmla="*/ 1181653 h 1870074"/>
              <a:gd name="connsiteX9" fmla="*/ 380313 w 405422"/>
              <a:gd name="connsiteY9" fmla="*/ 687382 h 1870074"/>
              <a:gd name="connsiteX10" fmla="*/ 83751 w 405422"/>
              <a:gd name="connsiteY10" fmla="*/ 7761 h 187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422" h="1870074">
                <a:moveTo>
                  <a:pt x="83751" y="7761"/>
                </a:moveTo>
                <a:cubicBezTo>
                  <a:pt x="72424" y="-50934"/>
                  <a:pt x="267043" y="239450"/>
                  <a:pt x="312351" y="335215"/>
                </a:cubicBezTo>
                <a:cubicBezTo>
                  <a:pt x="357659" y="430980"/>
                  <a:pt x="366926" y="428920"/>
                  <a:pt x="355599" y="582350"/>
                </a:cubicBezTo>
                <a:cubicBezTo>
                  <a:pt x="344272" y="735780"/>
                  <a:pt x="261893" y="1151790"/>
                  <a:pt x="244388" y="1255793"/>
                </a:cubicBezTo>
                <a:cubicBezTo>
                  <a:pt x="226883" y="1359796"/>
                  <a:pt x="285578" y="1157969"/>
                  <a:pt x="250567" y="1206366"/>
                </a:cubicBezTo>
                <a:cubicBezTo>
                  <a:pt x="215556" y="1254763"/>
                  <a:pt x="75512" y="1435996"/>
                  <a:pt x="34323" y="1546177"/>
                </a:cubicBezTo>
                <a:cubicBezTo>
                  <a:pt x="-6866" y="1656358"/>
                  <a:pt x="-1717" y="1846859"/>
                  <a:pt x="3432" y="1867453"/>
                </a:cubicBezTo>
                <a:cubicBezTo>
                  <a:pt x="8581" y="1888047"/>
                  <a:pt x="6521" y="1784044"/>
                  <a:pt x="65215" y="1669744"/>
                </a:cubicBezTo>
                <a:cubicBezTo>
                  <a:pt x="123909" y="1555444"/>
                  <a:pt x="303083" y="1345380"/>
                  <a:pt x="355599" y="1181653"/>
                </a:cubicBezTo>
                <a:cubicBezTo>
                  <a:pt x="408115" y="1017926"/>
                  <a:pt x="423562" y="886120"/>
                  <a:pt x="380313" y="687382"/>
                </a:cubicBezTo>
                <a:cubicBezTo>
                  <a:pt x="337064" y="488644"/>
                  <a:pt x="95078" y="66456"/>
                  <a:pt x="83751" y="776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B17D7344-9846-6A29-0216-B00F2E26E607}"/>
              </a:ext>
            </a:extLst>
          </p:cNvPr>
          <p:cNvSpPr/>
          <p:nvPr/>
        </p:nvSpPr>
        <p:spPr>
          <a:xfrm>
            <a:off x="5136860" y="5211449"/>
            <a:ext cx="962646" cy="1217607"/>
          </a:xfrm>
          <a:custGeom>
            <a:avLst/>
            <a:gdLst>
              <a:gd name="connsiteX0" fmla="*/ 695529 w 962646"/>
              <a:gd name="connsiteY0" fmla="*/ 71065 h 1217607"/>
              <a:gd name="connsiteX1" fmla="*/ 263043 w 962646"/>
              <a:gd name="connsiteY1" fmla="*/ 707437 h 1217607"/>
              <a:gd name="connsiteX2" fmla="*/ 3551 w 962646"/>
              <a:gd name="connsiteY2" fmla="*/ 1207886 h 1217607"/>
              <a:gd name="connsiteX3" fmla="*/ 139475 w 962646"/>
              <a:gd name="connsiteY3" fmla="*/ 997821 h 1217607"/>
              <a:gd name="connsiteX4" fmla="*/ 510178 w 962646"/>
              <a:gd name="connsiteY4" fmla="*/ 509729 h 1217607"/>
              <a:gd name="connsiteX5" fmla="*/ 732599 w 962646"/>
              <a:gd name="connsiteY5" fmla="*/ 429410 h 1217607"/>
              <a:gd name="connsiteX6" fmla="*/ 751135 w 962646"/>
              <a:gd name="connsiteY6" fmla="*/ 200810 h 1217607"/>
              <a:gd name="connsiteX7" fmla="*/ 689351 w 962646"/>
              <a:gd name="connsiteY7" fmla="*/ 373805 h 1217607"/>
              <a:gd name="connsiteX8" fmla="*/ 819097 w 962646"/>
              <a:gd name="connsiteY8" fmla="*/ 89600 h 1217607"/>
              <a:gd name="connsiteX9" fmla="*/ 961199 w 962646"/>
              <a:gd name="connsiteY9" fmla="*/ 15459 h 1217607"/>
              <a:gd name="connsiteX10" fmla="*/ 695529 w 962646"/>
              <a:gd name="connsiteY10" fmla="*/ 71065 h 121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646" h="1217607">
                <a:moveTo>
                  <a:pt x="695529" y="71065"/>
                </a:moveTo>
                <a:cubicBezTo>
                  <a:pt x="579170" y="186395"/>
                  <a:pt x="378373" y="517967"/>
                  <a:pt x="263043" y="707437"/>
                </a:cubicBezTo>
                <a:cubicBezTo>
                  <a:pt x="147713" y="896907"/>
                  <a:pt x="24146" y="1159489"/>
                  <a:pt x="3551" y="1207886"/>
                </a:cubicBezTo>
                <a:cubicBezTo>
                  <a:pt x="-17044" y="1256283"/>
                  <a:pt x="55037" y="1114181"/>
                  <a:pt x="139475" y="997821"/>
                </a:cubicBezTo>
                <a:cubicBezTo>
                  <a:pt x="223913" y="881462"/>
                  <a:pt x="411324" y="604464"/>
                  <a:pt x="510178" y="509729"/>
                </a:cubicBezTo>
                <a:cubicBezTo>
                  <a:pt x="609032" y="414994"/>
                  <a:pt x="692440" y="480896"/>
                  <a:pt x="732599" y="429410"/>
                </a:cubicBezTo>
                <a:cubicBezTo>
                  <a:pt x="772758" y="377924"/>
                  <a:pt x="758343" y="210078"/>
                  <a:pt x="751135" y="200810"/>
                </a:cubicBezTo>
                <a:cubicBezTo>
                  <a:pt x="743927" y="191543"/>
                  <a:pt x="678024" y="392340"/>
                  <a:pt x="689351" y="373805"/>
                </a:cubicBezTo>
                <a:cubicBezTo>
                  <a:pt x="700678" y="355270"/>
                  <a:pt x="773789" y="149324"/>
                  <a:pt x="819097" y="89600"/>
                </a:cubicBezTo>
                <a:cubicBezTo>
                  <a:pt x="864405" y="29876"/>
                  <a:pt x="976645" y="15459"/>
                  <a:pt x="961199" y="15459"/>
                </a:cubicBezTo>
                <a:cubicBezTo>
                  <a:pt x="945753" y="15459"/>
                  <a:pt x="811888" y="-44265"/>
                  <a:pt x="695529" y="7106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44AFEAF7-21E3-8C45-5D5D-E8574513BCF8}"/>
              </a:ext>
            </a:extLst>
          </p:cNvPr>
          <p:cNvSpPr/>
          <p:nvPr/>
        </p:nvSpPr>
        <p:spPr>
          <a:xfrm>
            <a:off x="5202195" y="6261328"/>
            <a:ext cx="117389" cy="1901301"/>
          </a:xfrm>
          <a:custGeom>
            <a:avLst/>
            <a:gdLst>
              <a:gd name="connsiteX0" fmla="*/ 30891 w 117389"/>
              <a:gd name="connsiteY0" fmla="*/ 3548 h 1901301"/>
              <a:gd name="connsiteX1" fmla="*/ 0 w 117389"/>
              <a:gd name="connsiteY1" fmla="*/ 967375 h 1901301"/>
              <a:gd name="connsiteX2" fmla="*/ 30891 w 117389"/>
              <a:gd name="connsiteY2" fmla="*/ 1826169 h 1901301"/>
              <a:gd name="connsiteX3" fmla="*/ 30891 w 117389"/>
              <a:gd name="connsiteY3" fmla="*/ 1684067 h 1901301"/>
              <a:gd name="connsiteX4" fmla="*/ 117389 w 117389"/>
              <a:gd name="connsiteY4" fmla="*/ 293931 h 1901301"/>
              <a:gd name="connsiteX5" fmla="*/ 30891 w 117389"/>
              <a:gd name="connsiteY5" fmla="*/ 627564 h 1901301"/>
              <a:gd name="connsiteX6" fmla="*/ 30891 w 117389"/>
              <a:gd name="connsiteY6" fmla="*/ 3548 h 190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89" h="1901301">
                <a:moveTo>
                  <a:pt x="30891" y="3548"/>
                </a:moveTo>
                <a:cubicBezTo>
                  <a:pt x="25742" y="60183"/>
                  <a:pt x="0" y="663605"/>
                  <a:pt x="0" y="967375"/>
                </a:cubicBezTo>
                <a:cubicBezTo>
                  <a:pt x="0" y="1271145"/>
                  <a:pt x="25742" y="1706720"/>
                  <a:pt x="30891" y="1826169"/>
                </a:cubicBezTo>
                <a:cubicBezTo>
                  <a:pt x="36040" y="1945618"/>
                  <a:pt x="16475" y="1939440"/>
                  <a:pt x="30891" y="1684067"/>
                </a:cubicBezTo>
                <a:cubicBezTo>
                  <a:pt x="45307" y="1428694"/>
                  <a:pt x="117389" y="470015"/>
                  <a:pt x="117389" y="293931"/>
                </a:cubicBezTo>
                <a:cubicBezTo>
                  <a:pt x="117389" y="117847"/>
                  <a:pt x="42218" y="668753"/>
                  <a:pt x="30891" y="627564"/>
                </a:cubicBezTo>
                <a:cubicBezTo>
                  <a:pt x="19564" y="586375"/>
                  <a:pt x="36040" y="-53087"/>
                  <a:pt x="30891" y="354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109D0DF7-2EC1-188B-0039-EF860FE96D2E}"/>
              </a:ext>
            </a:extLst>
          </p:cNvPr>
          <p:cNvSpPr/>
          <p:nvPr/>
        </p:nvSpPr>
        <p:spPr>
          <a:xfrm>
            <a:off x="5090399" y="6381695"/>
            <a:ext cx="130766" cy="1978447"/>
          </a:xfrm>
          <a:custGeom>
            <a:avLst/>
            <a:gdLst>
              <a:gd name="connsiteX0" fmla="*/ 80904 w 130766"/>
              <a:gd name="connsiteY0" fmla="*/ 570 h 1978447"/>
              <a:gd name="connsiteX1" fmla="*/ 585 w 130766"/>
              <a:gd name="connsiteY1" fmla="*/ 1026181 h 1978447"/>
              <a:gd name="connsiteX2" fmla="*/ 130331 w 130766"/>
              <a:gd name="connsiteY2" fmla="*/ 1977651 h 1978447"/>
              <a:gd name="connsiteX3" fmla="*/ 43833 w 130766"/>
              <a:gd name="connsiteY3" fmla="*/ 1168283 h 1978447"/>
              <a:gd name="connsiteX4" fmla="*/ 80904 w 130766"/>
              <a:gd name="connsiteY4" fmla="*/ 570 h 197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66" h="1978447">
                <a:moveTo>
                  <a:pt x="80904" y="570"/>
                </a:moveTo>
                <a:cubicBezTo>
                  <a:pt x="73696" y="-23114"/>
                  <a:pt x="-7653" y="696668"/>
                  <a:pt x="585" y="1026181"/>
                </a:cubicBezTo>
                <a:cubicBezTo>
                  <a:pt x="8823" y="1355695"/>
                  <a:pt x="123123" y="1953967"/>
                  <a:pt x="130331" y="1977651"/>
                </a:cubicBezTo>
                <a:cubicBezTo>
                  <a:pt x="137539" y="2001335"/>
                  <a:pt x="53101" y="1491618"/>
                  <a:pt x="43833" y="1168283"/>
                </a:cubicBezTo>
                <a:cubicBezTo>
                  <a:pt x="34565" y="844948"/>
                  <a:pt x="88112" y="24254"/>
                  <a:pt x="80904" y="57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F78CFC7E-34A2-51ED-BAFE-F1FE6FC14C39}"/>
              </a:ext>
            </a:extLst>
          </p:cNvPr>
          <p:cNvSpPr/>
          <p:nvPr/>
        </p:nvSpPr>
        <p:spPr>
          <a:xfrm>
            <a:off x="5138775" y="8320046"/>
            <a:ext cx="188579" cy="2064113"/>
          </a:xfrm>
          <a:custGeom>
            <a:avLst/>
            <a:gdLst>
              <a:gd name="connsiteX0" fmla="*/ 119025 w 188579"/>
              <a:gd name="connsiteY0" fmla="*/ 8408 h 2064113"/>
              <a:gd name="connsiteX1" fmla="*/ 125203 w 188579"/>
              <a:gd name="connsiteY1" fmla="*/ 1126695 h 2064113"/>
              <a:gd name="connsiteX2" fmla="*/ 174630 w 188579"/>
              <a:gd name="connsiteY2" fmla="*/ 1985489 h 2064113"/>
              <a:gd name="connsiteX3" fmla="*/ 174630 w 188579"/>
              <a:gd name="connsiteY3" fmla="*/ 1855743 h 2064113"/>
              <a:gd name="connsiteX4" fmla="*/ 13993 w 188579"/>
              <a:gd name="connsiteY4" fmla="*/ 490322 h 2064113"/>
              <a:gd name="connsiteX5" fmla="*/ 20171 w 188579"/>
              <a:gd name="connsiteY5" fmla="*/ 607711 h 2064113"/>
              <a:gd name="connsiteX6" fmla="*/ 119025 w 188579"/>
              <a:gd name="connsiteY6" fmla="*/ 8408 h 206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79" h="2064113">
                <a:moveTo>
                  <a:pt x="119025" y="8408"/>
                </a:moveTo>
                <a:cubicBezTo>
                  <a:pt x="136530" y="94905"/>
                  <a:pt x="115936" y="797182"/>
                  <a:pt x="125203" y="1126695"/>
                </a:cubicBezTo>
                <a:cubicBezTo>
                  <a:pt x="134470" y="1456208"/>
                  <a:pt x="166392" y="1863981"/>
                  <a:pt x="174630" y="1985489"/>
                </a:cubicBezTo>
                <a:cubicBezTo>
                  <a:pt x="182868" y="2106997"/>
                  <a:pt x="201403" y="2104937"/>
                  <a:pt x="174630" y="1855743"/>
                </a:cubicBezTo>
                <a:cubicBezTo>
                  <a:pt x="147857" y="1606549"/>
                  <a:pt x="39736" y="698327"/>
                  <a:pt x="13993" y="490322"/>
                </a:cubicBezTo>
                <a:cubicBezTo>
                  <a:pt x="-11750" y="282317"/>
                  <a:pt x="2666" y="685971"/>
                  <a:pt x="20171" y="607711"/>
                </a:cubicBezTo>
                <a:cubicBezTo>
                  <a:pt x="37676" y="529452"/>
                  <a:pt x="101520" y="-78089"/>
                  <a:pt x="119025" y="840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ABF84FE7-3AF0-A802-BF00-AEDB008DA693}"/>
              </a:ext>
            </a:extLst>
          </p:cNvPr>
          <p:cNvSpPr/>
          <p:nvPr/>
        </p:nvSpPr>
        <p:spPr>
          <a:xfrm>
            <a:off x="5478869" y="6712886"/>
            <a:ext cx="437374" cy="1450102"/>
          </a:xfrm>
          <a:custGeom>
            <a:avLst/>
            <a:gdLst>
              <a:gd name="connsiteX0" fmla="*/ 433839 w 437374"/>
              <a:gd name="connsiteY0" fmla="*/ 3011 h 1450102"/>
              <a:gd name="connsiteX1" fmla="*/ 267023 w 437374"/>
              <a:gd name="connsiteY1" fmla="*/ 898876 h 1450102"/>
              <a:gd name="connsiteX2" fmla="*/ 1353 w 437374"/>
              <a:gd name="connsiteY2" fmla="*/ 1448752 h 1450102"/>
              <a:gd name="connsiteX3" fmla="*/ 174347 w 437374"/>
              <a:gd name="connsiteY3" fmla="*/ 1047157 h 1450102"/>
              <a:gd name="connsiteX4" fmla="*/ 409126 w 437374"/>
              <a:gd name="connsiteY4" fmla="*/ 818557 h 1450102"/>
              <a:gd name="connsiteX5" fmla="*/ 384412 w 437374"/>
              <a:gd name="connsiteY5" fmla="*/ 614671 h 1450102"/>
              <a:gd name="connsiteX6" fmla="*/ 433839 w 437374"/>
              <a:gd name="connsiteY6" fmla="*/ 3011 h 145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374" h="1450102">
                <a:moveTo>
                  <a:pt x="433839" y="3011"/>
                </a:moveTo>
                <a:cubicBezTo>
                  <a:pt x="414274" y="50378"/>
                  <a:pt x="339104" y="657919"/>
                  <a:pt x="267023" y="898876"/>
                </a:cubicBezTo>
                <a:cubicBezTo>
                  <a:pt x="194942" y="1139833"/>
                  <a:pt x="16799" y="1424039"/>
                  <a:pt x="1353" y="1448752"/>
                </a:cubicBezTo>
                <a:cubicBezTo>
                  <a:pt x="-14093" y="1473465"/>
                  <a:pt x="106385" y="1152189"/>
                  <a:pt x="174347" y="1047157"/>
                </a:cubicBezTo>
                <a:cubicBezTo>
                  <a:pt x="242309" y="942125"/>
                  <a:pt x="374115" y="890638"/>
                  <a:pt x="409126" y="818557"/>
                </a:cubicBezTo>
                <a:cubicBezTo>
                  <a:pt x="444137" y="746476"/>
                  <a:pt x="383382" y="748536"/>
                  <a:pt x="384412" y="614671"/>
                </a:cubicBezTo>
                <a:cubicBezTo>
                  <a:pt x="385442" y="480806"/>
                  <a:pt x="453404" y="-44356"/>
                  <a:pt x="433839" y="301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3F27F3BE-390C-BF5F-88B9-6221D362ED78}"/>
              </a:ext>
            </a:extLst>
          </p:cNvPr>
          <p:cNvSpPr/>
          <p:nvPr/>
        </p:nvSpPr>
        <p:spPr>
          <a:xfrm>
            <a:off x="6520798" y="6944210"/>
            <a:ext cx="1105220" cy="955259"/>
          </a:xfrm>
          <a:custGeom>
            <a:avLst/>
            <a:gdLst>
              <a:gd name="connsiteX0" fmla="*/ 1103321 w 1105220"/>
              <a:gd name="connsiteY0" fmla="*/ 247422 h 955259"/>
              <a:gd name="connsiteX1" fmla="*/ 707905 w 1105220"/>
              <a:gd name="connsiteY1" fmla="*/ 370990 h 955259"/>
              <a:gd name="connsiteX2" fmla="*/ 361916 w 1105220"/>
              <a:gd name="connsiteY2" fmla="*/ 445131 h 955259"/>
              <a:gd name="connsiteX3" fmla="*/ 3570 w 1105220"/>
              <a:gd name="connsiteY3" fmla="*/ 951758 h 955259"/>
              <a:gd name="connsiteX4" fmla="*/ 188921 w 1105220"/>
              <a:gd name="connsiteY4" fmla="*/ 655195 h 955259"/>
              <a:gd name="connsiteX5" fmla="*/ 368094 w 1105220"/>
              <a:gd name="connsiteY5" fmla="*/ 383347 h 955259"/>
              <a:gd name="connsiteX6" fmla="*/ 788224 w 1105220"/>
              <a:gd name="connsiteY6" fmla="*/ 253601 h 955259"/>
              <a:gd name="connsiteX7" fmla="*/ 942683 w 1105220"/>
              <a:gd name="connsiteY7" fmla="*/ 287 h 955259"/>
              <a:gd name="connsiteX8" fmla="*/ 862364 w 1105220"/>
              <a:gd name="connsiteY8" fmla="*/ 204174 h 955259"/>
              <a:gd name="connsiteX9" fmla="*/ 1103321 w 1105220"/>
              <a:gd name="connsiteY9" fmla="*/ 247422 h 95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5220" h="955259">
                <a:moveTo>
                  <a:pt x="1103321" y="247422"/>
                </a:moveTo>
                <a:cubicBezTo>
                  <a:pt x="1077578" y="275225"/>
                  <a:pt x="831472" y="338039"/>
                  <a:pt x="707905" y="370990"/>
                </a:cubicBezTo>
                <a:cubicBezTo>
                  <a:pt x="584338" y="403941"/>
                  <a:pt x="479305" y="348336"/>
                  <a:pt x="361916" y="445131"/>
                </a:cubicBezTo>
                <a:cubicBezTo>
                  <a:pt x="244527" y="541926"/>
                  <a:pt x="32402" y="916747"/>
                  <a:pt x="3570" y="951758"/>
                </a:cubicBezTo>
                <a:cubicBezTo>
                  <a:pt x="-25262" y="986769"/>
                  <a:pt x="128167" y="749930"/>
                  <a:pt x="188921" y="655195"/>
                </a:cubicBezTo>
                <a:cubicBezTo>
                  <a:pt x="249675" y="560460"/>
                  <a:pt x="268210" y="450279"/>
                  <a:pt x="368094" y="383347"/>
                </a:cubicBezTo>
                <a:cubicBezTo>
                  <a:pt x="467978" y="316415"/>
                  <a:pt x="692459" y="317444"/>
                  <a:pt x="788224" y="253601"/>
                </a:cubicBezTo>
                <a:cubicBezTo>
                  <a:pt x="883989" y="189758"/>
                  <a:pt x="930326" y="8525"/>
                  <a:pt x="942683" y="287"/>
                </a:cubicBezTo>
                <a:cubicBezTo>
                  <a:pt x="955040" y="-7951"/>
                  <a:pt x="839710" y="162985"/>
                  <a:pt x="862364" y="204174"/>
                </a:cubicBezTo>
                <a:cubicBezTo>
                  <a:pt x="885018" y="245363"/>
                  <a:pt x="1129064" y="219619"/>
                  <a:pt x="1103321" y="24742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874811DB-5299-8145-17C8-4B336E7B99C2}"/>
              </a:ext>
            </a:extLst>
          </p:cNvPr>
          <p:cNvSpPr/>
          <p:nvPr/>
        </p:nvSpPr>
        <p:spPr>
          <a:xfrm>
            <a:off x="6395286" y="7802762"/>
            <a:ext cx="914364" cy="988650"/>
          </a:xfrm>
          <a:custGeom>
            <a:avLst/>
            <a:gdLst>
              <a:gd name="connsiteX0" fmla="*/ 265006 w 914364"/>
              <a:gd name="connsiteY0" fmla="*/ 105562 h 988650"/>
              <a:gd name="connsiteX1" fmla="*/ 24049 w 914364"/>
              <a:gd name="connsiteY1" fmla="*/ 964357 h 988650"/>
              <a:gd name="connsiteX2" fmla="*/ 30228 w 914364"/>
              <a:gd name="connsiteY2" fmla="*/ 692508 h 988650"/>
              <a:gd name="connsiteX3" fmla="*/ 215579 w 914364"/>
              <a:gd name="connsiteY3" fmla="*/ 62314 h 988650"/>
              <a:gd name="connsiteX4" fmla="*/ 586282 w 914364"/>
              <a:gd name="connsiteY4" fmla="*/ 31422 h 988650"/>
              <a:gd name="connsiteX5" fmla="*/ 635709 w 914364"/>
              <a:gd name="connsiteY5" fmla="*/ 136454 h 988650"/>
              <a:gd name="connsiteX6" fmla="*/ 913736 w 914364"/>
              <a:gd name="connsiteY6" fmla="*/ 136454 h 988650"/>
              <a:gd name="connsiteX7" fmla="*/ 549211 w 914364"/>
              <a:gd name="connsiteY7" fmla="*/ 179703 h 988650"/>
              <a:gd name="connsiteX8" fmla="*/ 302076 w 914364"/>
              <a:gd name="connsiteY8" fmla="*/ 260022 h 988650"/>
              <a:gd name="connsiteX9" fmla="*/ 265006 w 914364"/>
              <a:gd name="connsiteY9" fmla="*/ 105562 h 98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364" h="988650">
                <a:moveTo>
                  <a:pt x="265006" y="105562"/>
                </a:moveTo>
                <a:cubicBezTo>
                  <a:pt x="218668" y="222951"/>
                  <a:pt x="63179" y="866533"/>
                  <a:pt x="24049" y="964357"/>
                </a:cubicBezTo>
                <a:cubicBezTo>
                  <a:pt x="-15081" y="1062181"/>
                  <a:pt x="-1694" y="842848"/>
                  <a:pt x="30228" y="692508"/>
                </a:cubicBezTo>
                <a:cubicBezTo>
                  <a:pt x="62150" y="542168"/>
                  <a:pt x="122903" y="172495"/>
                  <a:pt x="215579" y="62314"/>
                </a:cubicBezTo>
                <a:cubicBezTo>
                  <a:pt x="308255" y="-47867"/>
                  <a:pt x="516261" y="19065"/>
                  <a:pt x="586282" y="31422"/>
                </a:cubicBezTo>
                <a:cubicBezTo>
                  <a:pt x="656303" y="43779"/>
                  <a:pt x="581133" y="118949"/>
                  <a:pt x="635709" y="136454"/>
                </a:cubicBezTo>
                <a:cubicBezTo>
                  <a:pt x="690285" y="153959"/>
                  <a:pt x="928152" y="129246"/>
                  <a:pt x="913736" y="136454"/>
                </a:cubicBezTo>
                <a:cubicBezTo>
                  <a:pt x="899320" y="143662"/>
                  <a:pt x="651154" y="159108"/>
                  <a:pt x="549211" y="179703"/>
                </a:cubicBezTo>
                <a:cubicBezTo>
                  <a:pt x="447268" y="200298"/>
                  <a:pt x="347384" y="265171"/>
                  <a:pt x="302076" y="260022"/>
                </a:cubicBezTo>
                <a:cubicBezTo>
                  <a:pt x="256768" y="254873"/>
                  <a:pt x="311344" y="-11827"/>
                  <a:pt x="265006" y="1055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19621C72-6BD5-F7D0-62B0-89603EF977E5}"/>
              </a:ext>
            </a:extLst>
          </p:cNvPr>
          <p:cNvSpPr/>
          <p:nvPr/>
        </p:nvSpPr>
        <p:spPr>
          <a:xfrm>
            <a:off x="6623205" y="8387610"/>
            <a:ext cx="1000106" cy="303350"/>
          </a:xfrm>
          <a:custGeom>
            <a:avLst/>
            <a:gdLst>
              <a:gd name="connsiteX0" fmla="*/ 6195 w 1000106"/>
              <a:gd name="connsiteY0" fmla="*/ 299190 h 303350"/>
              <a:gd name="connsiteX1" fmla="*/ 982379 w 1000106"/>
              <a:gd name="connsiteY1" fmla="*/ 2628 h 303350"/>
              <a:gd name="connsiteX2" fmla="*/ 586963 w 1000106"/>
              <a:gd name="connsiteY2" fmla="*/ 163266 h 303350"/>
              <a:gd name="connsiteX3" fmla="*/ 6195 w 1000106"/>
              <a:gd name="connsiteY3" fmla="*/ 299190 h 30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06" h="303350">
                <a:moveTo>
                  <a:pt x="6195" y="299190"/>
                </a:moveTo>
                <a:cubicBezTo>
                  <a:pt x="72098" y="272417"/>
                  <a:pt x="885584" y="25282"/>
                  <a:pt x="982379" y="2628"/>
                </a:cubicBezTo>
                <a:cubicBezTo>
                  <a:pt x="1079174" y="-20026"/>
                  <a:pt x="755839" y="109720"/>
                  <a:pt x="586963" y="163266"/>
                </a:cubicBezTo>
                <a:cubicBezTo>
                  <a:pt x="418087" y="216812"/>
                  <a:pt x="-59708" y="325963"/>
                  <a:pt x="6195" y="29919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931580F9-EB2A-5043-8142-A771DF1DB70A}"/>
              </a:ext>
            </a:extLst>
          </p:cNvPr>
          <p:cNvSpPr/>
          <p:nvPr/>
        </p:nvSpPr>
        <p:spPr>
          <a:xfrm>
            <a:off x="4217412" y="6014652"/>
            <a:ext cx="352058" cy="1867229"/>
          </a:xfrm>
          <a:custGeom>
            <a:avLst/>
            <a:gdLst>
              <a:gd name="connsiteX0" fmla="*/ 25 w 352058"/>
              <a:gd name="connsiteY0" fmla="*/ 483 h 1867229"/>
              <a:gd name="connsiteX1" fmla="*/ 323486 w 352058"/>
              <a:gd name="connsiteY1" fmla="*/ 616303 h 1867229"/>
              <a:gd name="connsiteX2" fmla="*/ 286164 w 352058"/>
              <a:gd name="connsiteY2" fmla="*/ 1288107 h 1867229"/>
              <a:gd name="connsiteX3" fmla="*/ 124433 w 352058"/>
              <a:gd name="connsiteY3" fmla="*/ 1866605 h 1867229"/>
              <a:gd name="connsiteX4" fmla="*/ 242621 w 352058"/>
              <a:gd name="connsiteY4" fmla="*/ 1381413 h 1867229"/>
              <a:gd name="connsiteX5" fmla="*/ 342147 w 352058"/>
              <a:gd name="connsiteY5" fmla="*/ 529217 h 1867229"/>
              <a:gd name="connsiteX6" fmla="*/ 25 w 352058"/>
              <a:gd name="connsiteY6" fmla="*/ 483 h 18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058" h="1867229">
                <a:moveTo>
                  <a:pt x="25" y="483"/>
                </a:moveTo>
                <a:cubicBezTo>
                  <a:pt x="-3085" y="14997"/>
                  <a:pt x="275796" y="401699"/>
                  <a:pt x="323486" y="616303"/>
                </a:cubicBezTo>
                <a:cubicBezTo>
                  <a:pt x="371176" y="830907"/>
                  <a:pt x="319339" y="1079724"/>
                  <a:pt x="286164" y="1288107"/>
                </a:cubicBezTo>
                <a:cubicBezTo>
                  <a:pt x="252989" y="1496490"/>
                  <a:pt x="131690" y="1851054"/>
                  <a:pt x="124433" y="1866605"/>
                </a:cubicBezTo>
                <a:cubicBezTo>
                  <a:pt x="117176" y="1882156"/>
                  <a:pt x="206335" y="1604311"/>
                  <a:pt x="242621" y="1381413"/>
                </a:cubicBezTo>
                <a:cubicBezTo>
                  <a:pt x="278907" y="1158515"/>
                  <a:pt x="384653" y="757298"/>
                  <a:pt x="342147" y="529217"/>
                </a:cubicBezTo>
                <a:cubicBezTo>
                  <a:pt x="299641" y="301136"/>
                  <a:pt x="3135" y="-14031"/>
                  <a:pt x="25" y="48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F70F67AA-0806-3B7F-EBFE-91352110D456}"/>
              </a:ext>
            </a:extLst>
          </p:cNvPr>
          <p:cNvSpPr/>
          <p:nvPr/>
        </p:nvSpPr>
        <p:spPr>
          <a:xfrm>
            <a:off x="3921106" y="5298239"/>
            <a:ext cx="388497" cy="2077876"/>
          </a:xfrm>
          <a:custGeom>
            <a:avLst/>
            <a:gdLst>
              <a:gd name="connsiteX0" fmla="*/ 302551 w 388497"/>
              <a:gd name="connsiteY0" fmla="*/ 1549 h 2077876"/>
              <a:gd name="connsiteX1" fmla="*/ 265229 w 388497"/>
              <a:gd name="connsiteY1" fmla="*/ 617369 h 2077876"/>
              <a:gd name="connsiteX2" fmla="*/ 178143 w 388497"/>
              <a:gd name="connsiteY2" fmla="*/ 1239410 h 2077876"/>
              <a:gd name="connsiteX3" fmla="*/ 209245 w 388497"/>
              <a:gd name="connsiteY3" fmla="*/ 1177206 h 2077876"/>
              <a:gd name="connsiteX4" fmla="*/ 3972 w 388497"/>
              <a:gd name="connsiteY4" fmla="*/ 2066724 h 2077876"/>
              <a:gd name="connsiteX5" fmla="*/ 97278 w 388497"/>
              <a:gd name="connsiteY5" fmla="*/ 1587753 h 2077876"/>
              <a:gd name="connsiteX6" fmla="*/ 377196 w 388497"/>
              <a:gd name="connsiteY6" fmla="*/ 325010 h 2077876"/>
              <a:gd name="connsiteX7" fmla="*/ 333653 w 388497"/>
              <a:gd name="connsiteY7" fmla="*/ 436977 h 2077876"/>
              <a:gd name="connsiteX8" fmla="*/ 302551 w 388497"/>
              <a:gd name="connsiteY8" fmla="*/ 1549 h 2077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497" h="2077876">
                <a:moveTo>
                  <a:pt x="302551" y="1549"/>
                </a:moveTo>
                <a:cubicBezTo>
                  <a:pt x="291147" y="31614"/>
                  <a:pt x="285964" y="411059"/>
                  <a:pt x="265229" y="617369"/>
                </a:cubicBezTo>
                <a:cubicBezTo>
                  <a:pt x="244494" y="823679"/>
                  <a:pt x="187474" y="1146104"/>
                  <a:pt x="178143" y="1239410"/>
                </a:cubicBezTo>
                <a:cubicBezTo>
                  <a:pt x="168812" y="1332716"/>
                  <a:pt x="238273" y="1039320"/>
                  <a:pt x="209245" y="1177206"/>
                </a:cubicBezTo>
                <a:cubicBezTo>
                  <a:pt x="180217" y="1315092"/>
                  <a:pt x="22633" y="1998300"/>
                  <a:pt x="3972" y="2066724"/>
                </a:cubicBezTo>
                <a:cubicBezTo>
                  <a:pt x="-14689" y="2135149"/>
                  <a:pt x="35074" y="1878039"/>
                  <a:pt x="97278" y="1587753"/>
                </a:cubicBezTo>
                <a:cubicBezTo>
                  <a:pt x="159482" y="1297467"/>
                  <a:pt x="337800" y="516806"/>
                  <a:pt x="377196" y="325010"/>
                </a:cubicBezTo>
                <a:cubicBezTo>
                  <a:pt x="416592" y="133214"/>
                  <a:pt x="340910" y="485704"/>
                  <a:pt x="333653" y="436977"/>
                </a:cubicBezTo>
                <a:cubicBezTo>
                  <a:pt x="326396" y="388250"/>
                  <a:pt x="313955" y="-28516"/>
                  <a:pt x="302551" y="15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BF7466E6-988B-B777-FBB2-FD109B790FAE}"/>
              </a:ext>
            </a:extLst>
          </p:cNvPr>
          <p:cNvSpPr/>
          <p:nvPr/>
        </p:nvSpPr>
        <p:spPr>
          <a:xfrm>
            <a:off x="3540476" y="7501812"/>
            <a:ext cx="359720" cy="1476391"/>
          </a:xfrm>
          <a:custGeom>
            <a:avLst/>
            <a:gdLst>
              <a:gd name="connsiteX0" fmla="*/ 359720 w 359720"/>
              <a:gd name="connsiteY0" fmla="*/ 0 h 1476391"/>
              <a:gd name="connsiteX1" fmla="*/ 73581 w 359720"/>
              <a:gd name="connsiteY1" fmla="*/ 1200539 h 1476391"/>
              <a:gd name="connsiteX2" fmla="*/ 5157 w 359720"/>
              <a:gd name="connsiteY2" fmla="*/ 1474237 h 1476391"/>
              <a:gd name="connsiteX3" fmla="*/ 30038 w 359720"/>
              <a:gd name="connsiteY3" fmla="*/ 1268964 h 1476391"/>
              <a:gd name="connsiteX4" fmla="*/ 229091 w 359720"/>
              <a:gd name="connsiteY4" fmla="*/ 348343 h 1476391"/>
              <a:gd name="connsiteX5" fmla="*/ 179328 w 359720"/>
              <a:gd name="connsiteY5" fmla="*/ 478972 h 1476391"/>
              <a:gd name="connsiteX6" fmla="*/ 359720 w 359720"/>
              <a:gd name="connsiteY6" fmla="*/ 0 h 147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720" h="1476391">
                <a:moveTo>
                  <a:pt x="359720" y="0"/>
                </a:moveTo>
                <a:lnTo>
                  <a:pt x="73581" y="1200539"/>
                </a:lnTo>
                <a:cubicBezTo>
                  <a:pt x="14487" y="1446245"/>
                  <a:pt x="12414" y="1462833"/>
                  <a:pt x="5157" y="1474237"/>
                </a:cubicBezTo>
                <a:cubicBezTo>
                  <a:pt x="-2100" y="1485641"/>
                  <a:pt x="-7284" y="1456613"/>
                  <a:pt x="30038" y="1268964"/>
                </a:cubicBezTo>
                <a:cubicBezTo>
                  <a:pt x="67360" y="1081315"/>
                  <a:pt x="204209" y="480008"/>
                  <a:pt x="229091" y="348343"/>
                </a:cubicBezTo>
                <a:cubicBezTo>
                  <a:pt x="253973" y="216678"/>
                  <a:pt x="179328" y="478972"/>
                  <a:pt x="179328" y="478972"/>
                </a:cubicBezTo>
                <a:lnTo>
                  <a:pt x="35972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D86AECAA-1B29-9F32-4E54-DE31BE3FB093}"/>
              </a:ext>
            </a:extLst>
          </p:cNvPr>
          <p:cNvSpPr/>
          <p:nvPr/>
        </p:nvSpPr>
        <p:spPr>
          <a:xfrm>
            <a:off x="5343027" y="10351398"/>
            <a:ext cx="343051" cy="1860068"/>
          </a:xfrm>
          <a:custGeom>
            <a:avLst/>
            <a:gdLst>
              <a:gd name="connsiteX0" fmla="*/ 12744 w 343051"/>
              <a:gd name="connsiteY0" fmla="*/ 117549 h 1860068"/>
              <a:gd name="connsiteX1" fmla="*/ 342426 w 343051"/>
              <a:gd name="connsiteY1" fmla="*/ 1859263 h 1860068"/>
              <a:gd name="connsiteX2" fmla="*/ 93610 w 343051"/>
              <a:gd name="connsiteY2" fmla="*/ 341484 h 1860068"/>
              <a:gd name="connsiteX3" fmla="*/ 12744 w 343051"/>
              <a:gd name="connsiteY3" fmla="*/ 117549 h 186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51" h="1860068">
                <a:moveTo>
                  <a:pt x="12744" y="117549"/>
                </a:moveTo>
                <a:cubicBezTo>
                  <a:pt x="54213" y="370512"/>
                  <a:pt x="328948" y="1821941"/>
                  <a:pt x="342426" y="1859263"/>
                </a:cubicBezTo>
                <a:cubicBezTo>
                  <a:pt x="355904" y="1896585"/>
                  <a:pt x="147520" y="625549"/>
                  <a:pt x="93610" y="341484"/>
                </a:cubicBezTo>
                <a:cubicBezTo>
                  <a:pt x="39700" y="57419"/>
                  <a:pt x="-28725" y="-135414"/>
                  <a:pt x="12744" y="1175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FCE53486-1D81-AD86-1298-8CBCEF33E2E3}"/>
              </a:ext>
            </a:extLst>
          </p:cNvPr>
          <p:cNvSpPr/>
          <p:nvPr/>
        </p:nvSpPr>
        <p:spPr>
          <a:xfrm>
            <a:off x="2942243" y="8589291"/>
            <a:ext cx="665619" cy="2184933"/>
          </a:xfrm>
          <a:custGeom>
            <a:avLst/>
            <a:gdLst>
              <a:gd name="connsiteX0" fmla="*/ 665594 w 665619"/>
              <a:gd name="connsiteY0" fmla="*/ 1093 h 2184933"/>
              <a:gd name="connsiteX1" fmla="*/ 416777 w 665619"/>
              <a:gd name="connsiteY1" fmla="*/ 890611 h 2184933"/>
              <a:gd name="connsiteX2" fmla="*/ 10 w 665619"/>
              <a:gd name="connsiteY2" fmla="*/ 2184456 h 2184933"/>
              <a:gd name="connsiteX3" fmla="*/ 429218 w 665619"/>
              <a:gd name="connsiteY3" fmla="*/ 741321 h 2184933"/>
              <a:gd name="connsiteX4" fmla="*/ 665594 w 665619"/>
              <a:gd name="connsiteY4" fmla="*/ 1093 h 218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619" h="2184933">
                <a:moveTo>
                  <a:pt x="665594" y="1093"/>
                </a:moveTo>
                <a:cubicBezTo>
                  <a:pt x="663520" y="25975"/>
                  <a:pt x="527708" y="526717"/>
                  <a:pt x="416777" y="890611"/>
                </a:cubicBezTo>
                <a:cubicBezTo>
                  <a:pt x="305846" y="1254505"/>
                  <a:pt x="-2064" y="2209338"/>
                  <a:pt x="10" y="2184456"/>
                </a:cubicBezTo>
                <a:cubicBezTo>
                  <a:pt x="2083" y="2159574"/>
                  <a:pt x="317251" y="1102105"/>
                  <a:pt x="429218" y="741321"/>
                </a:cubicBezTo>
                <a:cubicBezTo>
                  <a:pt x="541185" y="380537"/>
                  <a:pt x="667668" y="-23789"/>
                  <a:pt x="665594" y="109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3E7A9C91-C5AA-ECAF-8E11-D5E3B6F94C5A}"/>
              </a:ext>
            </a:extLst>
          </p:cNvPr>
          <p:cNvSpPr/>
          <p:nvPr/>
        </p:nvSpPr>
        <p:spPr>
          <a:xfrm>
            <a:off x="2350167" y="10800722"/>
            <a:ext cx="608333" cy="1312497"/>
          </a:xfrm>
          <a:custGeom>
            <a:avLst/>
            <a:gdLst>
              <a:gd name="connsiteX0" fmla="*/ 604527 w 608333"/>
              <a:gd name="connsiteY0" fmla="*/ 84992 h 1312497"/>
              <a:gd name="connsiteX1" fmla="*/ 32249 w 608333"/>
              <a:gd name="connsiteY1" fmla="*/ 1254429 h 1312497"/>
              <a:gd name="connsiteX2" fmla="*/ 119335 w 608333"/>
              <a:gd name="connsiteY2" fmla="*/ 1018054 h 1312497"/>
              <a:gd name="connsiteX3" fmla="*/ 517441 w 608333"/>
              <a:gd name="connsiteY3" fmla="*/ 4127 h 1312497"/>
              <a:gd name="connsiteX4" fmla="*/ 293506 w 608333"/>
              <a:gd name="connsiteY4" fmla="*/ 638609 h 1312497"/>
              <a:gd name="connsiteX5" fmla="*/ 604527 w 608333"/>
              <a:gd name="connsiteY5" fmla="*/ 84992 h 131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333" h="1312497">
                <a:moveTo>
                  <a:pt x="604527" y="84992"/>
                </a:moveTo>
                <a:cubicBezTo>
                  <a:pt x="560984" y="187629"/>
                  <a:pt x="113114" y="1098919"/>
                  <a:pt x="32249" y="1254429"/>
                </a:cubicBezTo>
                <a:cubicBezTo>
                  <a:pt x="-48616" y="1409939"/>
                  <a:pt x="38470" y="1226438"/>
                  <a:pt x="119335" y="1018054"/>
                </a:cubicBezTo>
                <a:cubicBezTo>
                  <a:pt x="200200" y="809670"/>
                  <a:pt x="488412" y="67368"/>
                  <a:pt x="517441" y="4127"/>
                </a:cubicBezTo>
                <a:cubicBezTo>
                  <a:pt x="546469" y="-59114"/>
                  <a:pt x="283139" y="625132"/>
                  <a:pt x="293506" y="638609"/>
                </a:cubicBezTo>
                <a:cubicBezTo>
                  <a:pt x="303873" y="652087"/>
                  <a:pt x="648070" y="-17645"/>
                  <a:pt x="604527" y="8499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2BEF45C2-B42D-923B-3C77-12FD48AF7A53}"/>
              </a:ext>
            </a:extLst>
          </p:cNvPr>
          <p:cNvSpPr/>
          <p:nvPr/>
        </p:nvSpPr>
        <p:spPr>
          <a:xfrm>
            <a:off x="3981046" y="12079228"/>
            <a:ext cx="1843917" cy="319065"/>
          </a:xfrm>
          <a:custGeom>
            <a:avLst/>
            <a:gdLst>
              <a:gd name="connsiteX0" fmla="*/ 15 w 1843917"/>
              <a:gd name="connsiteY0" fmla="*/ 318045 h 319065"/>
              <a:gd name="connsiteX1" fmla="*/ 945517 w 1843917"/>
              <a:gd name="connsiteY1" fmla="*/ 118992 h 319065"/>
              <a:gd name="connsiteX2" fmla="*/ 1835036 w 1843917"/>
              <a:gd name="connsiteY2" fmla="*/ 805 h 319065"/>
              <a:gd name="connsiteX3" fmla="*/ 1418268 w 1843917"/>
              <a:gd name="connsiteY3" fmla="*/ 69229 h 319065"/>
              <a:gd name="connsiteX4" fmla="*/ 1685746 w 1843917"/>
              <a:gd name="connsiteY4" fmla="*/ 112772 h 319065"/>
              <a:gd name="connsiteX5" fmla="*/ 615836 w 1843917"/>
              <a:gd name="connsiteY5" fmla="*/ 274503 h 319065"/>
              <a:gd name="connsiteX6" fmla="*/ 920636 w 1843917"/>
              <a:gd name="connsiteY6" fmla="*/ 199858 h 319065"/>
              <a:gd name="connsiteX7" fmla="*/ 15 w 1843917"/>
              <a:gd name="connsiteY7" fmla="*/ 318045 h 31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3917" h="319065">
                <a:moveTo>
                  <a:pt x="15" y="318045"/>
                </a:moveTo>
                <a:cubicBezTo>
                  <a:pt x="4162" y="304567"/>
                  <a:pt x="639680" y="171865"/>
                  <a:pt x="945517" y="118992"/>
                </a:cubicBezTo>
                <a:cubicBezTo>
                  <a:pt x="1251354" y="66119"/>
                  <a:pt x="1756244" y="9099"/>
                  <a:pt x="1835036" y="805"/>
                </a:cubicBezTo>
                <a:cubicBezTo>
                  <a:pt x="1913828" y="-7489"/>
                  <a:pt x="1443150" y="50568"/>
                  <a:pt x="1418268" y="69229"/>
                </a:cubicBezTo>
                <a:cubicBezTo>
                  <a:pt x="1393386" y="87890"/>
                  <a:pt x="1819485" y="78560"/>
                  <a:pt x="1685746" y="112772"/>
                </a:cubicBezTo>
                <a:cubicBezTo>
                  <a:pt x="1552007" y="146984"/>
                  <a:pt x="743354" y="259989"/>
                  <a:pt x="615836" y="274503"/>
                </a:cubicBezTo>
                <a:cubicBezTo>
                  <a:pt x="488318" y="289017"/>
                  <a:pt x="1022236" y="192601"/>
                  <a:pt x="920636" y="199858"/>
                </a:cubicBezTo>
                <a:cubicBezTo>
                  <a:pt x="819036" y="207115"/>
                  <a:pt x="-4132" y="331523"/>
                  <a:pt x="15" y="31804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F69491CC-34F2-FD3D-1CD4-103EDF7A9299}"/>
              </a:ext>
            </a:extLst>
          </p:cNvPr>
          <p:cNvSpPr/>
          <p:nvPr/>
        </p:nvSpPr>
        <p:spPr>
          <a:xfrm>
            <a:off x="2369263" y="11986647"/>
            <a:ext cx="2050757" cy="438723"/>
          </a:xfrm>
          <a:custGeom>
            <a:avLst/>
            <a:gdLst>
              <a:gd name="connsiteX0" fmla="*/ 713 w 2050757"/>
              <a:gd name="connsiteY0" fmla="*/ 80 h 438723"/>
              <a:gd name="connsiteX1" fmla="*/ 921333 w 2050757"/>
              <a:gd name="connsiteY1" fmla="*/ 155590 h 438723"/>
              <a:gd name="connsiteX2" fmla="*/ 1985023 w 2050757"/>
              <a:gd name="connsiteY2" fmla="*/ 423067 h 438723"/>
              <a:gd name="connsiteX3" fmla="*/ 1835733 w 2050757"/>
              <a:gd name="connsiteY3" fmla="*/ 398186 h 438723"/>
              <a:gd name="connsiteX4" fmla="*/ 1008419 w 2050757"/>
              <a:gd name="connsiteY4" fmla="*/ 323541 h 438723"/>
              <a:gd name="connsiteX5" fmla="*/ 1089284 w 2050757"/>
              <a:gd name="connsiteY5" fmla="*/ 292439 h 438723"/>
              <a:gd name="connsiteX6" fmla="*/ 268190 w 2050757"/>
              <a:gd name="connsiteY6" fmla="*/ 174251 h 438723"/>
              <a:gd name="connsiteX7" fmla="*/ 759602 w 2050757"/>
              <a:gd name="connsiteY7" fmla="*/ 174251 h 438723"/>
              <a:gd name="connsiteX8" fmla="*/ 713 w 2050757"/>
              <a:gd name="connsiteY8" fmla="*/ 80 h 43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757" h="438723">
                <a:moveTo>
                  <a:pt x="713" y="80"/>
                </a:moveTo>
                <a:cubicBezTo>
                  <a:pt x="27668" y="-3030"/>
                  <a:pt x="590615" y="85092"/>
                  <a:pt x="921333" y="155590"/>
                </a:cubicBezTo>
                <a:cubicBezTo>
                  <a:pt x="1252051" y="226088"/>
                  <a:pt x="1832623" y="382634"/>
                  <a:pt x="1985023" y="423067"/>
                </a:cubicBezTo>
                <a:cubicBezTo>
                  <a:pt x="2137423" y="463500"/>
                  <a:pt x="1998500" y="414774"/>
                  <a:pt x="1835733" y="398186"/>
                </a:cubicBezTo>
                <a:cubicBezTo>
                  <a:pt x="1672966" y="381598"/>
                  <a:pt x="1132827" y="341166"/>
                  <a:pt x="1008419" y="323541"/>
                </a:cubicBezTo>
                <a:cubicBezTo>
                  <a:pt x="884011" y="305917"/>
                  <a:pt x="1212656" y="317321"/>
                  <a:pt x="1089284" y="292439"/>
                </a:cubicBezTo>
                <a:cubicBezTo>
                  <a:pt x="965913" y="267557"/>
                  <a:pt x="323137" y="193949"/>
                  <a:pt x="268190" y="174251"/>
                </a:cubicBezTo>
                <a:cubicBezTo>
                  <a:pt x="213243" y="154553"/>
                  <a:pt x="800035" y="205353"/>
                  <a:pt x="759602" y="174251"/>
                </a:cubicBezTo>
                <a:cubicBezTo>
                  <a:pt x="719169" y="143149"/>
                  <a:pt x="-26242" y="3190"/>
                  <a:pt x="713" y="8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D1247243-9D79-E7BE-C4E3-FB803DFE4594}"/>
              </a:ext>
            </a:extLst>
          </p:cNvPr>
          <p:cNvSpPr/>
          <p:nvPr/>
        </p:nvSpPr>
        <p:spPr>
          <a:xfrm>
            <a:off x="3618906" y="3889614"/>
            <a:ext cx="426531" cy="1021952"/>
          </a:xfrm>
          <a:custGeom>
            <a:avLst/>
            <a:gdLst>
              <a:gd name="connsiteX0" fmla="*/ 1372 w 426531"/>
              <a:gd name="connsiteY0" fmla="*/ 91447 h 1021952"/>
              <a:gd name="connsiteX1" fmla="*/ 411918 w 426531"/>
              <a:gd name="connsiteY1" fmla="*/ 968525 h 1021952"/>
              <a:gd name="connsiteX2" fmla="*/ 337274 w 426531"/>
              <a:gd name="connsiteY2" fmla="*/ 825455 h 1021952"/>
              <a:gd name="connsiteX3" fmla="*/ 362155 w 426531"/>
              <a:gd name="connsiteY3" fmla="*/ 4362 h 1021952"/>
              <a:gd name="connsiteX4" fmla="*/ 281290 w 426531"/>
              <a:gd name="connsiteY4" fmla="*/ 483333 h 1021952"/>
              <a:gd name="connsiteX5" fmla="*/ 1372 w 426531"/>
              <a:gd name="connsiteY5" fmla="*/ 91447 h 102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531" h="1021952">
                <a:moveTo>
                  <a:pt x="1372" y="91447"/>
                </a:moveTo>
                <a:cubicBezTo>
                  <a:pt x="23143" y="172312"/>
                  <a:pt x="355934" y="846190"/>
                  <a:pt x="411918" y="968525"/>
                </a:cubicBezTo>
                <a:cubicBezTo>
                  <a:pt x="467902" y="1090860"/>
                  <a:pt x="345568" y="986149"/>
                  <a:pt x="337274" y="825455"/>
                </a:cubicBezTo>
                <a:cubicBezTo>
                  <a:pt x="328980" y="664761"/>
                  <a:pt x="371486" y="61382"/>
                  <a:pt x="362155" y="4362"/>
                </a:cubicBezTo>
                <a:cubicBezTo>
                  <a:pt x="352824" y="-52658"/>
                  <a:pt x="339347" y="467782"/>
                  <a:pt x="281290" y="483333"/>
                </a:cubicBezTo>
                <a:cubicBezTo>
                  <a:pt x="223233" y="498884"/>
                  <a:pt x="-20399" y="10582"/>
                  <a:pt x="1372" y="9144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BDC3A6E6-6077-A1E7-08A4-833F530DCC3D}"/>
              </a:ext>
            </a:extLst>
          </p:cNvPr>
          <p:cNvSpPr/>
          <p:nvPr/>
        </p:nvSpPr>
        <p:spPr>
          <a:xfrm>
            <a:off x="3974841" y="5806965"/>
            <a:ext cx="133869" cy="310609"/>
          </a:xfrm>
          <a:custGeom>
            <a:avLst/>
            <a:gdLst>
              <a:gd name="connsiteX0" fmla="*/ 259 w 133869"/>
              <a:gd name="connsiteY0" fmla="*/ 110 h 310609"/>
              <a:gd name="connsiteX1" fmla="*/ 89159 w 133869"/>
              <a:gd name="connsiteY1" fmla="*/ 149335 h 310609"/>
              <a:gd name="connsiteX2" fmla="*/ 101859 w 133869"/>
              <a:gd name="connsiteY2" fmla="*/ 304910 h 310609"/>
              <a:gd name="connsiteX3" fmla="*/ 101859 w 133869"/>
              <a:gd name="connsiteY3" fmla="*/ 257285 h 310609"/>
              <a:gd name="connsiteX4" fmla="*/ 130434 w 133869"/>
              <a:gd name="connsiteY4" fmla="*/ 73135 h 310609"/>
              <a:gd name="connsiteX5" fmla="*/ 120909 w 133869"/>
              <a:gd name="connsiteY5" fmla="*/ 123935 h 310609"/>
              <a:gd name="connsiteX6" fmla="*/ 259 w 133869"/>
              <a:gd name="connsiteY6" fmla="*/ 110 h 31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869" h="310609">
                <a:moveTo>
                  <a:pt x="259" y="110"/>
                </a:moveTo>
                <a:cubicBezTo>
                  <a:pt x="-5033" y="4343"/>
                  <a:pt x="72226" y="98535"/>
                  <a:pt x="89159" y="149335"/>
                </a:cubicBezTo>
                <a:cubicBezTo>
                  <a:pt x="106092" y="200135"/>
                  <a:pt x="99742" y="286918"/>
                  <a:pt x="101859" y="304910"/>
                </a:cubicBezTo>
                <a:cubicBezTo>
                  <a:pt x="103976" y="322902"/>
                  <a:pt x="97097" y="295914"/>
                  <a:pt x="101859" y="257285"/>
                </a:cubicBezTo>
                <a:cubicBezTo>
                  <a:pt x="106621" y="218656"/>
                  <a:pt x="127259" y="95360"/>
                  <a:pt x="130434" y="73135"/>
                </a:cubicBezTo>
                <a:cubicBezTo>
                  <a:pt x="133609" y="50910"/>
                  <a:pt x="139430" y="132931"/>
                  <a:pt x="120909" y="123935"/>
                </a:cubicBezTo>
                <a:cubicBezTo>
                  <a:pt x="102388" y="114939"/>
                  <a:pt x="5551" y="-4123"/>
                  <a:pt x="259" y="1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2EA6787F-2B12-9BAC-016D-C120470108D4}"/>
              </a:ext>
            </a:extLst>
          </p:cNvPr>
          <p:cNvSpPr/>
          <p:nvPr/>
        </p:nvSpPr>
        <p:spPr>
          <a:xfrm>
            <a:off x="3882868" y="5838374"/>
            <a:ext cx="197436" cy="270370"/>
          </a:xfrm>
          <a:custGeom>
            <a:avLst/>
            <a:gdLst>
              <a:gd name="connsiteX0" fmla="*/ 157 w 197436"/>
              <a:gd name="connsiteY0" fmla="*/ 451 h 270370"/>
              <a:gd name="connsiteX1" fmla="*/ 98582 w 197436"/>
              <a:gd name="connsiteY1" fmla="*/ 92526 h 270370"/>
              <a:gd name="connsiteX2" fmla="*/ 120807 w 197436"/>
              <a:gd name="connsiteY2" fmla="*/ 152851 h 270370"/>
              <a:gd name="connsiteX3" fmla="*/ 111282 w 197436"/>
              <a:gd name="connsiteY3" fmla="*/ 219526 h 270370"/>
              <a:gd name="connsiteX4" fmla="*/ 133507 w 197436"/>
              <a:gd name="connsiteY4" fmla="*/ 270326 h 270370"/>
              <a:gd name="connsiteX5" fmla="*/ 197007 w 197436"/>
              <a:gd name="connsiteY5" fmla="*/ 229051 h 270370"/>
              <a:gd name="connsiteX6" fmla="*/ 98582 w 197436"/>
              <a:gd name="connsiteY6" fmla="*/ 263976 h 270370"/>
              <a:gd name="connsiteX7" fmla="*/ 123982 w 197436"/>
              <a:gd name="connsiteY7" fmla="*/ 133801 h 270370"/>
              <a:gd name="connsiteX8" fmla="*/ 157 w 197436"/>
              <a:gd name="connsiteY8" fmla="*/ 451 h 27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436" h="270370">
                <a:moveTo>
                  <a:pt x="157" y="451"/>
                </a:moveTo>
                <a:cubicBezTo>
                  <a:pt x="-4076" y="-6428"/>
                  <a:pt x="78474" y="67126"/>
                  <a:pt x="98582" y="92526"/>
                </a:cubicBezTo>
                <a:cubicBezTo>
                  <a:pt x="118690" y="117926"/>
                  <a:pt x="118690" y="131684"/>
                  <a:pt x="120807" y="152851"/>
                </a:cubicBezTo>
                <a:cubicBezTo>
                  <a:pt x="122924" y="174018"/>
                  <a:pt x="109165" y="199947"/>
                  <a:pt x="111282" y="219526"/>
                </a:cubicBezTo>
                <a:cubicBezTo>
                  <a:pt x="113399" y="239105"/>
                  <a:pt x="119220" y="268739"/>
                  <a:pt x="133507" y="270326"/>
                </a:cubicBezTo>
                <a:cubicBezTo>
                  <a:pt x="147794" y="271913"/>
                  <a:pt x="202828" y="230109"/>
                  <a:pt x="197007" y="229051"/>
                </a:cubicBezTo>
                <a:cubicBezTo>
                  <a:pt x="191186" y="227993"/>
                  <a:pt x="110753" y="279851"/>
                  <a:pt x="98582" y="263976"/>
                </a:cubicBezTo>
                <a:cubicBezTo>
                  <a:pt x="86411" y="248101"/>
                  <a:pt x="141974" y="177722"/>
                  <a:pt x="123982" y="133801"/>
                </a:cubicBezTo>
                <a:cubicBezTo>
                  <a:pt x="105990" y="89880"/>
                  <a:pt x="4390" y="7330"/>
                  <a:pt x="157" y="45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8093A290-8C60-B227-9DEC-671125B2C730}"/>
              </a:ext>
            </a:extLst>
          </p:cNvPr>
          <p:cNvSpPr/>
          <p:nvPr/>
        </p:nvSpPr>
        <p:spPr>
          <a:xfrm>
            <a:off x="3892541" y="5927689"/>
            <a:ext cx="115174" cy="162438"/>
          </a:xfrm>
          <a:custGeom>
            <a:avLst/>
            <a:gdLst>
              <a:gd name="connsiteX0" fmla="*/ 3184 w 115174"/>
              <a:gd name="connsiteY0" fmla="*/ 36 h 162438"/>
              <a:gd name="connsiteX1" fmla="*/ 82559 w 115174"/>
              <a:gd name="connsiteY1" fmla="*/ 79411 h 162438"/>
              <a:gd name="connsiteX2" fmla="*/ 111134 w 115174"/>
              <a:gd name="connsiteY2" fmla="*/ 161961 h 162438"/>
              <a:gd name="connsiteX3" fmla="*/ 9 w 115174"/>
              <a:gd name="connsiteY3" fmla="*/ 114336 h 162438"/>
              <a:gd name="connsiteX4" fmla="*/ 104784 w 115174"/>
              <a:gd name="connsiteY4" fmla="*/ 136561 h 162438"/>
              <a:gd name="connsiteX5" fmla="*/ 95259 w 115174"/>
              <a:gd name="connsiteY5" fmla="*/ 69886 h 162438"/>
              <a:gd name="connsiteX6" fmla="*/ 3184 w 115174"/>
              <a:gd name="connsiteY6" fmla="*/ 36 h 16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174" h="162438">
                <a:moveTo>
                  <a:pt x="3184" y="36"/>
                </a:moveTo>
                <a:cubicBezTo>
                  <a:pt x="1067" y="1624"/>
                  <a:pt x="64567" y="52424"/>
                  <a:pt x="82559" y="79411"/>
                </a:cubicBezTo>
                <a:cubicBezTo>
                  <a:pt x="100551" y="106398"/>
                  <a:pt x="124892" y="156140"/>
                  <a:pt x="111134" y="161961"/>
                </a:cubicBezTo>
                <a:cubicBezTo>
                  <a:pt x="97376" y="167782"/>
                  <a:pt x="1067" y="118569"/>
                  <a:pt x="9" y="114336"/>
                </a:cubicBezTo>
                <a:cubicBezTo>
                  <a:pt x="-1049" y="110103"/>
                  <a:pt x="88909" y="143969"/>
                  <a:pt x="104784" y="136561"/>
                </a:cubicBezTo>
                <a:cubicBezTo>
                  <a:pt x="120659" y="129153"/>
                  <a:pt x="110076" y="89994"/>
                  <a:pt x="95259" y="69886"/>
                </a:cubicBezTo>
                <a:cubicBezTo>
                  <a:pt x="80442" y="49778"/>
                  <a:pt x="5301" y="-1552"/>
                  <a:pt x="3184" y="3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720F50A0-C8C9-A27B-B50A-94F3BD7BBD27}"/>
              </a:ext>
            </a:extLst>
          </p:cNvPr>
          <p:cNvSpPr/>
          <p:nvPr/>
        </p:nvSpPr>
        <p:spPr>
          <a:xfrm>
            <a:off x="3908374" y="5813259"/>
            <a:ext cx="143047" cy="162220"/>
          </a:xfrm>
          <a:custGeom>
            <a:avLst/>
            <a:gdLst>
              <a:gd name="connsiteX0" fmla="*/ 51 w 143047"/>
              <a:gd name="connsiteY0" fmla="*/ 166 h 162220"/>
              <a:gd name="connsiteX1" fmla="*/ 95301 w 143047"/>
              <a:gd name="connsiteY1" fmla="*/ 66841 h 162220"/>
              <a:gd name="connsiteX2" fmla="*/ 142926 w 143047"/>
              <a:gd name="connsiteY2" fmla="*/ 162091 h 162220"/>
              <a:gd name="connsiteX3" fmla="*/ 82601 w 143047"/>
              <a:gd name="connsiteY3" fmla="*/ 85891 h 162220"/>
              <a:gd name="connsiteX4" fmla="*/ 51 w 143047"/>
              <a:gd name="connsiteY4" fmla="*/ 166 h 16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47" h="162220">
                <a:moveTo>
                  <a:pt x="51" y="166"/>
                </a:moveTo>
                <a:cubicBezTo>
                  <a:pt x="2168" y="-3009"/>
                  <a:pt x="71489" y="39854"/>
                  <a:pt x="95301" y="66841"/>
                </a:cubicBezTo>
                <a:cubicBezTo>
                  <a:pt x="119113" y="93828"/>
                  <a:pt x="145043" y="158916"/>
                  <a:pt x="142926" y="162091"/>
                </a:cubicBezTo>
                <a:cubicBezTo>
                  <a:pt x="140809" y="165266"/>
                  <a:pt x="103768" y="109174"/>
                  <a:pt x="82601" y="85891"/>
                </a:cubicBezTo>
                <a:cubicBezTo>
                  <a:pt x="61434" y="62608"/>
                  <a:pt x="-2066" y="3341"/>
                  <a:pt x="51" y="16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E9EB5714-2A43-2F01-FC00-ABE26BB90ECC}"/>
              </a:ext>
            </a:extLst>
          </p:cNvPr>
          <p:cNvSpPr/>
          <p:nvPr/>
        </p:nvSpPr>
        <p:spPr>
          <a:xfrm>
            <a:off x="3898811" y="5892778"/>
            <a:ext cx="38716" cy="168365"/>
          </a:xfrm>
          <a:custGeom>
            <a:avLst/>
            <a:gdLst>
              <a:gd name="connsiteX0" fmla="*/ 38189 w 38716"/>
              <a:gd name="connsiteY0" fmla="*/ 22 h 168365"/>
              <a:gd name="connsiteX1" fmla="*/ 22314 w 38716"/>
              <a:gd name="connsiteY1" fmla="*/ 111147 h 168365"/>
              <a:gd name="connsiteX2" fmla="*/ 22314 w 38716"/>
              <a:gd name="connsiteY2" fmla="*/ 168297 h 168365"/>
              <a:gd name="connsiteX3" fmla="*/ 89 w 38716"/>
              <a:gd name="connsiteY3" fmla="*/ 120672 h 168365"/>
              <a:gd name="connsiteX4" fmla="*/ 38189 w 38716"/>
              <a:gd name="connsiteY4" fmla="*/ 22 h 16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6" h="168365">
                <a:moveTo>
                  <a:pt x="38189" y="22"/>
                </a:moveTo>
                <a:cubicBezTo>
                  <a:pt x="41893" y="-1565"/>
                  <a:pt x="24960" y="83101"/>
                  <a:pt x="22314" y="111147"/>
                </a:cubicBezTo>
                <a:cubicBezTo>
                  <a:pt x="19668" y="139193"/>
                  <a:pt x="26018" y="166710"/>
                  <a:pt x="22314" y="168297"/>
                </a:cubicBezTo>
                <a:cubicBezTo>
                  <a:pt x="18610" y="169884"/>
                  <a:pt x="-1498" y="143426"/>
                  <a:pt x="89" y="120672"/>
                </a:cubicBezTo>
                <a:cubicBezTo>
                  <a:pt x="1676" y="97918"/>
                  <a:pt x="34485" y="1609"/>
                  <a:pt x="38189" y="2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E58DE880-8F13-0D66-45EE-12C9D47ED503}"/>
              </a:ext>
            </a:extLst>
          </p:cNvPr>
          <p:cNvSpPr/>
          <p:nvPr/>
        </p:nvSpPr>
        <p:spPr>
          <a:xfrm>
            <a:off x="3558898" y="6950009"/>
            <a:ext cx="325879" cy="280117"/>
          </a:xfrm>
          <a:custGeom>
            <a:avLst/>
            <a:gdLst>
              <a:gd name="connsiteX0" fmla="*/ 277 w 325879"/>
              <a:gd name="connsiteY0" fmla="*/ 168341 h 280117"/>
              <a:gd name="connsiteX1" fmla="*/ 54252 w 325879"/>
              <a:gd name="connsiteY1" fmla="*/ 54041 h 280117"/>
              <a:gd name="connsiteX2" fmla="*/ 197127 w 325879"/>
              <a:gd name="connsiteY2" fmla="*/ 34991 h 280117"/>
              <a:gd name="connsiteX3" fmla="*/ 273327 w 325879"/>
              <a:gd name="connsiteY3" fmla="*/ 98491 h 280117"/>
              <a:gd name="connsiteX4" fmla="*/ 314602 w 325879"/>
              <a:gd name="connsiteY4" fmla="*/ 190566 h 280117"/>
              <a:gd name="connsiteX5" fmla="*/ 292377 w 325879"/>
              <a:gd name="connsiteY5" fmla="*/ 279466 h 280117"/>
              <a:gd name="connsiteX6" fmla="*/ 324127 w 325879"/>
              <a:gd name="connsiteY6" fmla="*/ 142941 h 280117"/>
              <a:gd name="connsiteX7" fmla="*/ 228877 w 325879"/>
              <a:gd name="connsiteY7" fmla="*/ 6416 h 280117"/>
              <a:gd name="connsiteX8" fmla="*/ 225702 w 325879"/>
              <a:gd name="connsiteY8" fmla="*/ 22291 h 280117"/>
              <a:gd name="connsiteX9" fmla="*/ 79652 w 325879"/>
              <a:gd name="connsiteY9" fmla="*/ 22291 h 280117"/>
              <a:gd name="connsiteX10" fmla="*/ 35202 w 325879"/>
              <a:gd name="connsiteY10" fmla="*/ 85791 h 280117"/>
              <a:gd name="connsiteX11" fmla="*/ 277 w 325879"/>
              <a:gd name="connsiteY11" fmla="*/ 168341 h 28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879" h="280117">
                <a:moveTo>
                  <a:pt x="277" y="168341"/>
                </a:moveTo>
                <a:cubicBezTo>
                  <a:pt x="3452" y="163049"/>
                  <a:pt x="21444" y="76266"/>
                  <a:pt x="54252" y="54041"/>
                </a:cubicBezTo>
                <a:cubicBezTo>
                  <a:pt x="87060" y="31816"/>
                  <a:pt x="160615" y="27583"/>
                  <a:pt x="197127" y="34991"/>
                </a:cubicBezTo>
                <a:cubicBezTo>
                  <a:pt x="233639" y="42399"/>
                  <a:pt x="253748" y="72562"/>
                  <a:pt x="273327" y="98491"/>
                </a:cubicBezTo>
                <a:cubicBezTo>
                  <a:pt x="292906" y="124420"/>
                  <a:pt x="311427" y="160403"/>
                  <a:pt x="314602" y="190566"/>
                </a:cubicBezTo>
                <a:cubicBezTo>
                  <a:pt x="317777" y="220729"/>
                  <a:pt x="290789" y="287404"/>
                  <a:pt x="292377" y="279466"/>
                </a:cubicBezTo>
                <a:cubicBezTo>
                  <a:pt x="293965" y="271528"/>
                  <a:pt x="334710" y="188449"/>
                  <a:pt x="324127" y="142941"/>
                </a:cubicBezTo>
                <a:cubicBezTo>
                  <a:pt x="313544" y="97433"/>
                  <a:pt x="228877" y="6416"/>
                  <a:pt x="228877" y="6416"/>
                </a:cubicBezTo>
                <a:cubicBezTo>
                  <a:pt x="212473" y="-13692"/>
                  <a:pt x="250573" y="19645"/>
                  <a:pt x="225702" y="22291"/>
                </a:cubicBezTo>
                <a:cubicBezTo>
                  <a:pt x="200831" y="24937"/>
                  <a:pt x="111402" y="11708"/>
                  <a:pt x="79652" y="22291"/>
                </a:cubicBezTo>
                <a:cubicBezTo>
                  <a:pt x="47902" y="32874"/>
                  <a:pt x="48431" y="64624"/>
                  <a:pt x="35202" y="85791"/>
                </a:cubicBezTo>
                <a:cubicBezTo>
                  <a:pt x="21973" y="106958"/>
                  <a:pt x="-2898" y="173633"/>
                  <a:pt x="277" y="16834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A536A268-351F-6C1C-C93F-A6D8E4C6CA18}"/>
              </a:ext>
            </a:extLst>
          </p:cNvPr>
          <p:cNvSpPr/>
          <p:nvPr/>
        </p:nvSpPr>
        <p:spPr>
          <a:xfrm>
            <a:off x="3559168" y="7014557"/>
            <a:ext cx="292407" cy="211812"/>
          </a:xfrm>
          <a:custGeom>
            <a:avLst/>
            <a:gdLst>
              <a:gd name="connsiteX0" fmla="*/ 7 w 292407"/>
              <a:gd name="connsiteY0" fmla="*/ 59343 h 211812"/>
              <a:gd name="connsiteX1" fmla="*/ 142882 w 292407"/>
              <a:gd name="connsiteY1" fmla="*/ 5368 h 211812"/>
              <a:gd name="connsiteX2" fmla="*/ 241307 w 292407"/>
              <a:gd name="connsiteY2" fmla="*/ 91093 h 211812"/>
              <a:gd name="connsiteX3" fmla="*/ 266707 w 292407"/>
              <a:gd name="connsiteY3" fmla="*/ 122843 h 211812"/>
              <a:gd name="connsiteX4" fmla="*/ 285757 w 292407"/>
              <a:gd name="connsiteY4" fmla="*/ 211743 h 211812"/>
              <a:gd name="connsiteX5" fmla="*/ 285757 w 292407"/>
              <a:gd name="connsiteY5" fmla="*/ 135543 h 211812"/>
              <a:gd name="connsiteX6" fmla="*/ 206382 w 292407"/>
              <a:gd name="connsiteY6" fmla="*/ 21243 h 211812"/>
              <a:gd name="connsiteX7" fmla="*/ 136532 w 292407"/>
              <a:gd name="connsiteY7" fmla="*/ 2193 h 211812"/>
              <a:gd name="connsiteX8" fmla="*/ 7 w 292407"/>
              <a:gd name="connsiteY8" fmla="*/ 59343 h 21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407" h="211812">
                <a:moveTo>
                  <a:pt x="7" y="59343"/>
                </a:moveTo>
                <a:cubicBezTo>
                  <a:pt x="1065" y="59872"/>
                  <a:pt x="102665" y="76"/>
                  <a:pt x="142882" y="5368"/>
                </a:cubicBezTo>
                <a:cubicBezTo>
                  <a:pt x="183099" y="10660"/>
                  <a:pt x="220670" y="71514"/>
                  <a:pt x="241307" y="91093"/>
                </a:cubicBezTo>
                <a:cubicBezTo>
                  <a:pt x="261944" y="110672"/>
                  <a:pt x="259299" y="102735"/>
                  <a:pt x="266707" y="122843"/>
                </a:cubicBezTo>
                <a:cubicBezTo>
                  <a:pt x="274115" y="142951"/>
                  <a:pt x="282582" y="209626"/>
                  <a:pt x="285757" y="211743"/>
                </a:cubicBezTo>
                <a:cubicBezTo>
                  <a:pt x="288932" y="213860"/>
                  <a:pt x="298986" y="167293"/>
                  <a:pt x="285757" y="135543"/>
                </a:cubicBezTo>
                <a:cubicBezTo>
                  <a:pt x="272528" y="103793"/>
                  <a:pt x="231253" y="43468"/>
                  <a:pt x="206382" y="21243"/>
                </a:cubicBezTo>
                <a:cubicBezTo>
                  <a:pt x="181511" y="-982"/>
                  <a:pt x="168282" y="-2569"/>
                  <a:pt x="136532" y="2193"/>
                </a:cubicBezTo>
                <a:cubicBezTo>
                  <a:pt x="104782" y="6955"/>
                  <a:pt x="-1051" y="58814"/>
                  <a:pt x="7" y="5934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0F92EEC0-1E11-AA52-05B6-D0EB38444EEC}"/>
              </a:ext>
            </a:extLst>
          </p:cNvPr>
          <p:cNvSpPr/>
          <p:nvPr/>
        </p:nvSpPr>
        <p:spPr>
          <a:xfrm>
            <a:off x="3578986" y="7057474"/>
            <a:ext cx="289158" cy="213321"/>
          </a:xfrm>
          <a:custGeom>
            <a:avLst/>
            <a:gdLst>
              <a:gd name="connsiteX0" fmla="*/ 11939 w 289158"/>
              <a:gd name="connsiteY0" fmla="*/ 551 h 213321"/>
              <a:gd name="connsiteX1" fmla="*/ 18289 w 289158"/>
              <a:gd name="connsiteY1" fmla="*/ 102151 h 213321"/>
              <a:gd name="connsiteX2" fmla="*/ 104014 w 289158"/>
              <a:gd name="connsiteY2" fmla="*/ 178351 h 213321"/>
              <a:gd name="connsiteX3" fmla="*/ 170689 w 289158"/>
              <a:gd name="connsiteY3" fmla="*/ 213276 h 213321"/>
              <a:gd name="connsiteX4" fmla="*/ 288164 w 289158"/>
              <a:gd name="connsiteY4" fmla="*/ 172001 h 213321"/>
              <a:gd name="connsiteX5" fmla="*/ 215139 w 289158"/>
              <a:gd name="connsiteY5" fmla="*/ 210101 h 213321"/>
              <a:gd name="connsiteX6" fmla="*/ 15114 w 289158"/>
              <a:gd name="connsiteY6" fmla="*/ 149776 h 213321"/>
              <a:gd name="connsiteX7" fmla="*/ 11939 w 289158"/>
              <a:gd name="connsiteY7" fmla="*/ 551 h 21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158" h="213321">
                <a:moveTo>
                  <a:pt x="11939" y="551"/>
                </a:moveTo>
                <a:cubicBezTo>
                  <a:pt x="12468" y="-7387"/>
                  <a:pt x="2943" y="72518"/>
                  <a:pt x="18289" y="102151"/>
                </a:cubicBezTo>
                <a:cubicBezTo>
                  <a:pt x="33635" y="131784"/>
                  <a:pt x="78614" y="159830"/>
                  <a:pt x="104014" y="178351"/>
                </a:cubicBezTo>
                <a:cubicBezTo>
                  <a:pt x="129414" y="196872"/>
                  <a:pt x="139997" y="214334"/>
                  <a:pt x="170689" y="213276"/>
                </a:cubicBezTo>
                <a:cubicBezTo>
                  <a:pt x="201381" y="212218"/>
                  <a:pt x="280756" y="172530"/>
                  <a:pt x="288164" y="172001"/>
                </a:cubicBezTo>
                <a:cubicBezTo>
                  <a:pt x="295572" y="171472"/>
                  <a:pt x="260647" y="213805"/>
                  <a:pt x="215139" y="210101"/>
                </a:cubicBezTo>
                <a:cubicBezTo>
                  <a:pt x="169631" y="206397"/>
                  <a:pt x="46864" y="182584"/>
                  <a:pt x="15114" y="149776"/>
                </a:cubicBezTo>
                <a:cubicBezTo>
                  <a:pt x="-16636" y="116968"/>
                  <a:pt x="11410" y="8489"/>
                  <a:pt x="11939" y="55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568CAA79-5B70-CEBC-07EE-9D0658F2DED5}"/>
              </a:ext>
            </a:extLst>
          </p:cNvPr>
          <p:cNvSpPr/>
          <p:nvPr/>
        </p:nvSpPr>
        <p:spPr>
          <a:xfrm>
            <a:off x="3593681" y="7010272"/>
            <a:ext cx="103000" cy="155891"/>
          </a:xfrm>
          <a:custGeom>
            <a:avLst/>
            <a:gdLst>
              <a:gd name="connsiteX0" fmla="*/ 102019 w 103000"/>
              <a:gd name="connsiteY0" fmla="*/ 128 h 155891"/>
              <a:gd name="connsiteX1" fmla="*/ 76619 w 103000"/>
              <a:gd name="connsiteY1" fmla="*/ 79503 h 155891"/>
              <a:gd name="connsiteX2" fmla="*/ 419 w 103000"/>
              <a:gd name="connsiteY2" fmla="*/ 155703 h 155891"/>
              <a:gd name="connsiteX3" fmla="*/ 48044 w 103000"/>
              <a:gd name="connsiteY3" fmla="*/ 98553 h 155891"/>
              <a:gd name="connsiteX4" fmla="*/ 102019 w 103000"/>
              <a:gd name="connsiteY4" fmla="*/ 128 h 15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00" h="155891">
                <a:moveTo>
                  <a:pt x="102019" y="128"/>
                </a:moveTo>
                <a:cubicBezTo>
                  <a:pt x="106781" y="-3047"/>
                  <a:pt x="93552" y="53574"/>
                  <a:pt x="76619" y="79503"/>
                </a:cubicBezTo>
                <a:cubicBezTo>
                  <a:pt x="59686" y="105432"/>
                  <a:pt x="5181" y="152528"/>
                  <a:pt x="419" y="155703"/>
                </a:cubicBezTo>
                <a:cubicBezTo>
                  <a:pt x="-4343" y="158878"/>
                  <a:pt x="32698" y="121307"/>
                  <a:pt x="48044" y="98553"/>
                </a:cubicBezTo>
                <a:cubicBezTo>
                  <a:pt x="63390" y="75799"/>
                  <a:pt x="97257" y="3303"/>
                  <a:pt x="102019" y="12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2D2254C7-7F2F-0133-1434-12DB0E7592C1}"/>
              </a:ext>
            </a:extLst>
          </p:cNvPr>
          <p:cNvSpPr/>
          <p:nvPr/>
        </p:nvSpPr>
        <p:spPr>
          <a:xfrm>
            <a:off x="3686094" y="7092525"/>
            <a:ext cx="117948" cy="171876"/>
          </a:xfrm>
          <a:custGeom>
            <a:avLst/>
            <a:gdLst>
              <a:gd name="connsiteX0" fmla="*/ 81 w 117948"/>
              <a:gd name="connsiteY0" fmla="*/ 425 h 171876"/>
              <a:gd name="connsiteX1" fmla="*/ 79456 w 117948"/>
              <a:gd name="connsiteY1" fmla="*/ 29000 h 171876"/>
              <a:gd name="connsiteX2" fmla="*/ 117556 w 117948"/>
              <a:gd name="connsiteY2" fmla="*/ 171875 h 171876"/>
              <a:gd name="connsiteX3" fmla="*/ 95331 w 117948"/>
              <a:gd name="connsiteY3" fmla="*/ 25825 h 171876"/>
              <a:gd name="connsiteX4" fmla="*/ 81 w 117948"/>
              <a:gd name="connsiteY4" fmla="*/ 425 h 17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948" h="171876">
                <a:moveTo>
                  <a:pt x="81" y="425"/>
                </a:moveTo>
                <a:cubicBezTo>
                  <a:pt x="-2565" y="954"/>
                  <a:pt x="59877" y="425"/>
                  <a:pt x="79456" y="29000"/>
                </a:cubicBezTo>
                <a:cubicBezTo>
                  <a:pt x="99035" y="57575"/>
                  <a:pt x="114910" y="172404"/>
                  <a:pt x="117556" y="171875"/>
                </a:cubicBezTo>
                <a:cubicBezTo>
                  <a:pt x="120202" y="171346"/>
                  <a:pt x="109089" y="55458"/>
                  <a:pt x="95331" y="25825"/>
                </a:cubicBezTo>
                <a:cubicBezTo>
                  <a:pt x="81573" y="-3808"/>
                  <a:pt x="2727" y="-104"/>
                  <a:pt x="81" y="4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8FBE309A-BC1C-A6F1-3656-42E3BF696E17}"/>
              </a:ext>
            </a:extLst>
          </p:cNvPr>
          <p:cNvSpPr/>
          <p:nvPr/>
        </p:nvSpPr>
        <p:spPr>
          <a:xfrm>
            <a:off x="3609819" y="7061027"/>
            <a:ext cx="140142" cy="130680"/>
          </a:xfrm>
          <a:custGeom>
            <a:avLst/>
            <a:gdLst>
              <a:gd name="connsiteX0" fmla="*/ 156 w 140142"/>
              <a:gd name="connsiteY0" fmla="*/ 120823 h 130680"/>
              <a:gd name="connsiteX1" fmla="*/ 82706 w 140142"/>
              <a:gd name="connsiteY1" fmla="*/ 95423 h 130680"/>
              <a:gd name="connsiteX2" fmla="*/ 139856 w 140142"/>
              <a:gd name="connsiteY2" fmla="*/ 130348 h 130680"/>
              <a:gd name="connsiteX3" fmla="*/ 104931 w 140142"/>
              <a:gd name="connsiteY3" fmla="*/ 70023 h 130680"/>
              <a:gd name="connsiteX4" fmla="*/ 108106 w 140142"/>
              <a:gd name="connsiteY4" fmla="*/ 173 h 130680"/>
              <a:gd name="connsiteX5" fmla="*/ 98581 w 140142"/>
              <a:gd name="connsiteY5" fmla="*/ 50973 h 130680"/>
              <a:gd name="connsiteX6" fmla="*/ 104931 w 140142"/>
              <a:gd name="connsiteY6" fmla="*/ 76373 h 130680"/>
              <a:gd name="connsiteX7" fmla="*/ 156 w 140142"/>
              <a:gd name="connsiteY7" fmla="*/ 120823 h 13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142" h="130680">
                <a:moveTo>
                  <a:pt x="156" y="120823"/>
                </a:moveTo>
                <a:cubicBezTo>
                  <a:pt x="-3548" y="123998"/>
                  <a:pt x="59423" y="93835"/>
                  <a:pt x="82706" y="95423"/>
                </a:cubicBezTo>
                <a:cubicBezTo>
                  <a:pt x="105989" y="97010"/>
                  <a:pt x="136152" y="134581"/>
                  <a:pt x="139856" y="130348"/>
                </a:cubicBezTo>
                <a:cubicBezTo>
                  <a:pt x="143560" y="126115"/>
                  <a:pt x="110223" y="91719"/>
                  <a:pt x="104931" y="70023"/>
                </a:cubicBezTo>
                <a:cubicBezTo>
                  <a:pt x="99639" y="48327"/>
                  <a:pt x="109164" y="3348"/>
                  <a:pt x="108106" y="173"/>
                </a:cubicBezTo>
                <a:cubicBezTo>
                  <a:pt x="107048" y="-3002"/>
                  <a:pt x="99110" y="38273"/>
                  <a:pt x="98581" y="50973"/>
                </a:cubicBezTo>
                <a:cubicBezTo>
                  <a:pt x="98052" y="63673"/>
                  <a:pt x="123452" y="65260"/>
                  <a:pt x="104931" y="76373"/>
                </a:cubicBezTo>
                <a:cubicBezTo>
                  <a:pt x="86410" y="87485"/>
                  <a:pt x="3860" y="117648"/>
                  <a:pt x="156" y="12082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034FB413-E82C-922C-4727-44007D68D6F7}"/>
              </a:ext>
            </a:extLst>
          </p:cNvPr>
          <p:cNvSpPr/>
          <p:nvPr/>
        </p:nvSpPr>
        <p:spPr>
          <a:xfrm>
            <a:off x="3377313" y="6948668"/>
            <a:ext cx="380820" cy="437449"/>
          </a:xfrm>
          <a:custGeom>
            <a:avLst/>
            <a:gdLst>
              <a:gd name="connsiteX0" fmla="*/ 887 w 380820"/>
              <a:gd name="connsiteY0" fmla="*/ 1407 h 437449"/>
              <a:gd name="connsiteX1" fmla="*/ 216787 w 380820"/>
              <a:gd name="connsiteY1" fmla="*/ 315732 h 437449"/>
              <a:gd name="connsiteX2" fmla="*/ 375537 w 380820"/>
              <a:gd name="connsiteY2" fmla="*/ 433207 h 437449"/>
              <a:gd name="connsiteX3" fmla="*/ 324737 w 380820"/>
              <a:gd name="connsiteY3" fmla="*/ 391932 h 437449"/>
              <a:gd name="connsiteX4" fmla="*/ 146937 w 380820"/>
              <a:gd name="connsiteY4" fmla="*/ 207782 h 437449"/>
              <a:gd name="connsiteX5" fmla="*/ 887 w 380820"/>
              <a:gd name="connsiteY5" fmla="*/ 1407 h 437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820" h="437449">
                <a:moveTo>
                  <a:pt x="887" y="1407"/>
                </a:moveTo>
                <a:cubicBezTo>
                  <a:pt x="12529" y="19399"/>
                  <a:pt x="154345" y="243765"/>
                  <a:pt x="216787" y="315732"/>
                </a:cubicBezTo>
                <a:cubicBezTo>
                  <a:pt x="279229" y="387699"/>
                  <a:pt x="357545" y="420507"/>
                  <a:pt x="375537" y="433207"/>
                </a:cubicBezTo>
                <a:cubicBezTo>
                  <a:pt x="393529" y="445907"/>
                  <a:pt x="362837" y="429503"/>
                  <a:pt x="324737" y="391932"/>
                </a:cubicBezTo>
                <a:cubicBezTo>
                  <a:pt x="286637" y="354361"/>
                  <a:pt x="198795" y="272870"/>
                  <a:pt x="146937" y="207782"/>
                </a:cubicBezTo>
                <a:cubicBezTo>
                  <a:pt x="95079" y="142694"/>
                  <a:pt x="-10755" y="-16585"/>
                  <a:pt x="887" y="140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02B437F7-D53C-1E87-BEDC-98497ABB8736}"/>
              </a:ext>
            </a:extLst>
          </p:cNvPr>
          <p:cNvSpPr/>
          <p:nvPr/>
        </p:nvSpPr>
        <p:spPr>
          <a:xfrm>
            <a:off x="3305165" y="8145755"/>
            <a:ext cx="258479" cy="340011"/>
          </a:xfrm>
          <a:custGeom>
            <a:avLst/>
            <a:gdLst>
              <a:gd name="connsiteX0" fmla="*/ 10 w 258479"/>
              <a:gd name="connsiteY0" fmla="*/ 80670 h 340011"/>
              <a:gd name="connsiteX1" fmla="*/ 120660 w 258479"/>
              <a:gd name="connsiteY1" fmla="*/ 45745 h 340011"/>
              <a:gd name="connsiteX2" fmla="*/ 209560 w 258479"/>
              <a:gd name="connsiteY2" fmla="*/ 112420 h 340011"/>
              <a:gd name="connsiteX3" fmla="*/ 238135 w 258479"/>
              <a:gd name="connsiteY3" fmla="*/ 172745 h 340011"/>
              <a:gd name="connsiteX4" fmla="*/ 212735 w 258479"/>
              <a:gd name="connsiteY4" fmla="*/ 337845 h 340011"/>
              <a:gd name="connsiteX5" fmla="*/ 238135 w 258479"/>
              <a:gd name="connsiteY5" fmla="*/ 258470 h 340011"/>
              <a:gd name="connsiteX6" fmla="*/ 250835 w 258479"/>
              <a:gd name="connsiteY6" fmla="*/ 134645 h 340011"/>
              <a:gd name="connsiteX7" fmla="*/ 114310 w 258479"/>
              <a:gd name="connsiteY7" fmla="*/ 1295 h 340011"/>
              <a:gd name="connsiteX8" fmla="*/ 10 w 258479"/>
              <a:gd name="connsiteY8" fmla="*/ 80670 h 34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479" h="340011">
                <a:moveTo>
                  <a:pt x="10" y="80670"/>
                </a:moveTo>
                <a:cubicBezTo>
                  <a:pt x="1068" y="88078"/>
                  <a:pt x="85735" y="40453"/>
                  <a:pt x="120660" y="45745"/>
                </a:cubicBezTo>
                <a:cubicBezTo>
                  <a:pt x="155585" y="51037"/>
                  <a:pt x="189981" y="91253"/>
                  <a:pt x="209560" y="112420"/>
                </a:cubicBezTo>
                <a:cubicBezTo>
                  <a:pt x="229139" y="133587"/>
                  <a:pt x="237606" y="135174"/>
                  <a:pt x="238135" y="172745"/>
                </a:cubicBezTo>
                <a:cubicBezTo>
                  <a:pt x="238664" y="210316"/>
                  <a:pt x="212735" y="323558"/>
                  <a:pt x="212735" y="337845"/>
                </a:cubicBezTo>
                <a:cubicBezTo>
                  <a:pt x="212735" y="352132"/>
                  <a:pt x="231785" y="292337"/>
                  <a:pt x="238135" y="258470"/>
                </a:cubicBezTo>
                <a:cubicBezTo>
                  <a:pt x="244485" y="224603"/>
                  <a:pt x="271472" y="177507"/>
                  <a:pt x="250835" y="134645"/>
                </a:cubicBezTo>
                <a:cubicBezTo>
                  <a:pt x="230198" y="91783"/>
                  <a:pt x="150293" y="13995"/>
                  <a:pt x="114310" y="1295"/>
                </a:cubicBezTo>
                <a:cubicBezTo>
                  <a:pt x="78327" y="-11405"/>
                  <a:pt x="-1048" y="73262"/>
                  <a:pt x="10" y="8067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B84349F7-A2C1-8044-91CB-8110FF43AB28}"/>
              </a:ext>
            </a:extLst>
          </p:cNvPr>
          <p:cNvSpPr/>
          <p:nvPr/>
        </p:nvSpPr>
        <p:spPr>
          <a:xfrm>
            <a:off x="3279768" y="8215322"/>
            <a:ext cx="280418" cy="266408"/>
          </a:xfrm>
          <a:custGeom>
            <a:avLst/>
            <a:gdLst>
              <a:gd name="connsiteX0" fmla="*/ 7 w 280418"/>
              <a:gd name="connsiteY0" fmla="*/ 1578 h 266408"/>
              <a:gd name="connsiteX1" fmla="*/ 146057 w 280418"/>
              <a:gd name="connsiteY1" fmla="*/ 100003 h 266408"/>
              <a:gd name="connsiteX2" fmla="*/ 190507 w 280418"/>
              <a:gd name="connsiteY2" fmla="*/ 198428 h 266408"/>
              <a:gd name="connsiteX3" fmla="*/ 123832 w 280418"/>
              <a:gd name="connsiteY3" fmla="*/ 265103 h 266408"/>
              <a:gd name="connsiteX4" fmla="*/ 177807 w 280418"/>
              <a:gd name="connsiteY4" fmla="*/ 236528 h 266408"/>
              <a:gd name="connsiteX5" fmla="*/ 279407 w 280418"/>
              <a:gd name="connsiteY5" fmla="*/ 163503 h 266408"/>
              <a:gd name="connsiteX6" fmla="*/ 225432 w 280418"/>
              <a:gd name="connsiteY6" fmla="*/ 173028 h 266408"/>
              <a:gd name="connsiteX7" fmla="*/ 152407 w 280418"/>
              <a:gd name="connsiteY7" fmla="*/ 49203 h 266408"/>
              <a:gd name="connsiteX8" fmla="*/ 7 w 280418"/>
              <a:gd name="connsiteY8" fmla="*/ 1578 h 26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418" h="266408">
                <a:moveTo>
                  <a:pt x="7" y="1578"/>
                </a:moveTo>
                <a:cubicBezTo>
                  <a:pt x="-1051" y="10045"/>
                  <a:pt x="114307" y="67195"/>
                  <a:pt x="146057" y="100003"/>
                </a:cubicBezTo>
                <a:cubicBezTo>
                  <a:pt x="177807" y="132811"/>
                  <a:pt x="194211" y="170911"/>
                  <a:pt x="190507" y="198428"/>
                </a:cubicBezTo>
                <a:cubicBezTo>
                  <a:pt x="186803" y="225945"/>
                  <a:pt x="125949" y="258753"/>
                  <a:pt x="123832" y="265103"/>
                </a:cubicBezTo>
                <a:cubicBezTo>
                  <a:pt x="121715" y="271453"/>
                  <a:pt x="151878" y="253461"/>
                  <a:pt x="177807" y="236528"/>
                </a:cubicBezTo>
                <a:cubicBezTo>
                  <a:pt x="203736" y="219595"/>
                  <a:pt x="271470" y="174086"/>
                  <a:pt x="279407" y="163503"/>
                </a:cubicBezTo>
                <a:cubicBezTo>
                  <a:pt x="287344" y="152920"/>
                  <a:pt x="246598" y="192078"/>
                  <a:pt x="225432" y="173028"/>
                </a:cubicBezTo>
                <a:cubicBezTo>
                  <a:pt x="204266" y="153978"/>
                  <a:pt x="195799" y="78307"/>
                  <a:pt x="152407" y="49203"/>
                </a:cubicBezTo>
                <a:cubicBezTo>
                  <a:pt x="109015" y="20099"/>
                  <a:pt x="1065" y="-6889"/>
                  <a:pt x="7" y="157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AF7CD2BE-0BD1-E682-30C5-38810BAD32EE}"/>
              </a:ext>
            </a:extLst>
          </p:cNvPr>
          <p:cNvSpPr/>
          <p:nvPr/>
        </p:nvSpPr>
        <p:spPr>
          <a:xfrm>
            <a:off x="3329836" y="8209783"/>
            <a:ext cx="90600" cy="265889"/>
          </a:xfrm>
          <a:custGeom>
            <a:avLst/>
            <a:gdLst>
              <a:gd name="connsiteX0" fmla="*/ 26139 w 90600"/>
              <a:gd name="connsiteY0" fmla="*/ 767 h 265889"/>
              <a:gd name="connsiteX1" fmla="*/ 22964 w 90600"/>
              <a:gd name="connsiteY1" fmla="*/ 99192 h 265889"/>
              <a:gd name="connsiteX2" fmla="*/ 89639 w 90600"/>
              <a:gd name="connsiteY2" fmla="*/ 261117 h 265889"/>
              <a:gd name="connsiteX3" fmla="*/ 64239 w 90600"/>
              <a:gd name="connsiteY3" fmla="*/ 226192 h 265889"/>
              <a:gd name="connsiteX4" fmla="*/ 3914 w 90600"/>
              <a:gd name="connsiteY4" fmla="*/ 143642 h 265889"/>
              <a:gd name="connsiteX5" fmla="*/ 7089 w 90600"/>
              <a:gd name="connsiteY5" fmla="*/ 149992 h 265889"/>
              <a:gd name="connsiteX6" fmla="*/ 26139 w 90600"/>
              <a:gd name="connsiteY6" fmla="*/ 767 h 26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600" h="265889">
                <a:moveTo>
                  <a:pt x="26139" y="767"/>
                </a:moveTo>
                <a:cubicBezTo>
                  <a:pt x="28785" y="-7700"/>
                  <a:pt x="12381" y="55800"/>
                  <a:pt x="22964" y="99192"/>
                </a:cubicBezTo>
                <a:cubicBezTo>
                  <a:pt x="33547" y="142584"/>
                  <a:pt x="82760" y="239951"/>
                  <a:pt x="89639" y="261117"/>
                </a:cubicBezTo>
                <a:cubicBezTo>
                  <a:pt x="96518" y="282283"/>
                  <a:pt x="64239" y="226192"/>
                  <a:pt x="64239" y="226192"/>
                </a:cubicBezTo>
                <a:lnTo>
                  <a:pt x="3914" y="143642"/>
                </a:lnTo>
                <a:cubicBezTo>
                  <a:pt x="-5611" y="130942"/>
                  <a:pt x="4972" y="166925"/>
                  <a:pt x="7089" y="149992"/>
                </a:cubicBezTo>
                <a:cubicBezTo>
                  <a:pt x="9206" y="133059"/>
                  <a:pt x="23493" y="9234"/>
                  <a:pt x="26139" y="76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F79E267F-9E1E-E508-7797-49B738BBE630}"/>
              </a:ext>
            </a:extLst>
          </p:cNvPr>
          <p:cNvSpPr/>
          <p:nvPr/>
        </p:nvSpPr>
        <p:spPr>
          <a:xfrm>
            <a:off x="3297715" y="8169011"/>
            <a:ext cx="130044" cy="337694"/>
          </a:xfrm>
          <a:custGeom>
            <a:avLst/>
            <a:gdLst>
              <a:gd name="connsiteX0" fmla="*/ 16985 w 130044"/>
              <a:gd name="connsiteY0" fmla="*/ 264 h 337694"/>
              <a:gd name="connsiteX1" fmla="*/ 10635 w 130044"/>
              <a:gd name="connsiteY1" fmla="*/ 178064 h 337694"/>
              <a:gd name="connsiteX2" fmla="*/ 128110 w 130044"/>
              <a:gd name="connsiteY2" fmla="*/ 333639 h 337694"/>
              <a:gd name="connsiteX3" fmla="*/ 86835 w 130044"/>
              <a:gd name="connsiteY3" fmla="*/ 295539 h 337694"/>
              <a:gd name="connsiteX4" fmla="*/ 4285 w 130044"/>
              <a:gd name="connsiteY4" fmla="*/ 219339 h 337694"/>
              <a:gd name="connsiteX5" fmla="*/ 16985 w 130044"/>
              <a:gd name="connsiteY5" fmla="*/ 264 h 33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044" h="337694">
                <a:moveTo>
                  <a:pt x="16985" y="264"/>
                </a:moveTo>
                <a:cubicBezTo>
                  <a:pt x="18043" y="-6615"/>
                  <a:pt x="-7886" y="122502"/>
                  <a:pt x="10635" y="178064"/>
                </a:cubicBezTo>
                <a:cubicBezTo>
                  <a:pt x="29156" y="233627"/>
                  <a:pt x="115410" y="314060"/>
                  <a:pt x="128110" y="333639"/>
                </a:cubicBezTo>
                <a:cubicBezTo>
                  <a:pt x="140810" y="353218"/>
                  <a:pt x="86835" y="295539"/>
                  <a:pt x="86835" y="295539"/>
                </a:cubicBezTo>
                <a:cubicBezTo>
                  <a:pt x="66198" y="276489"/>
                  <a:pt x="18572" y="262731"/>
                  <a:pt x="4285" y="219339"/>
                </a:cubicBezTo>
                <a:cubicBezTo>
                  <a:pt x="-10002" y="175947"/>
                  <a:pt x="15927" y="7143"/>
                  <a:pt x="16985" y="26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A393D8EE-15AA-438E-A2A4-4D9F1CE5401D}"/>
              </a:ext>
            </a:extLst>
          </p:cNvPr>
          <p:cNvSpPr/>
          <p:nvPr/>
        </p:nvSpPr>
        <p:spPr>
          <a:xfrm>
            <a:off x="2980866" y="9361523"/>
            <a:ext cx="299596" cy="169843"/>
          </a:xfrm>
          <a:custGeom>
            <a:avLst/>
            <a:gdLst>
              <a:gd name="connsiteX0" fmla="*/ 459 w 299596"/>
              <a:gd name="connsiteY0" fmla="*/ 77752 h 169843"/>
              <a:gd name="connsiteX1" fmla="*/ 152859 w 299596"/>
              <a:gd name="connsiteY1" fmla="*/ 20602 h 169843"/>
              <a:gd name="connsiteX2" fmla="*/ 298909 w 299596"/>
              <a:gd name="connsiteY2" fmla="*/ 169827 h 169843"/>
              <a:gd name="connsiteX3" fmla="*/ 203659 w 299596"/>
              <a:gd name="connsiteY3" fmla="*/ 30127 h 169843"/>
              <a:gd name="connsiteX4" fmla="*/ 108409 w 299596"/>
              <a:gd name="connsiteY4" fmla="*/ 1552 h 169843"/>
              <a:gd name="connsiteX5" fmla="*/ 459 w 299596"/>
              <a:gd name="connsiteY5" fmla="*/ 77752 h 16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96" h="169843">
                <a:moveTo>
                  <a:pt x="459" y="77752"/>
                </a:moveTo>
                <a:cubicBezTo>
                  <a:pt x="7867" y="80927"/>
                  <a:pt x="103117" y="5256"/>
                  <a:pt x="152859" y="20602"/>
                </a:cubicBezTo>
                <a:cubicBezTo>
                  <a:pt x="202601" y="35948"/>
                  <a:pt x="290442" y="168240"/>
                  <a:pt x="298909" y="169827"/>
                </a:cubicBezTo>
                <a:cubicBezTo>
                  <a:pt x="307376" y="171414"/>
                  <a:pt x="235409" y="58173"/>
                  <a:pt x="203659" y="30127"/>
                </a:cubicBezTo>
                <a:cubicBezTo>
                  <a:pt x="171909" y="2081"/>
                  <a:pt x="139630" y="-3210"/>
                  <a:pt x="108409" y="1552"/>
                </a:cubicBezTo>
                <a:cubicBezTo>
                  <a:pt x="77188" y="6314"/>
                  <a:pt x="-6949" y="74577"/>
                  <a:pt x="459" y="7775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2B1F89A6-FEE1-85A2-1A02-4F886D8BD49F}"/>
              </a:ext>
            </a:extLst>
          </p:cNvPr>
          <p:cNvSpPr/>
          <p:nvPr/>
        </p:nvSpPr>
        <p:spPr>
          <a:xfrm>
            <a:off x="2943212" y="9298583"/>
            <a:ext cx="370041" cy="225481"/>
          </a:xfrm>
          <a:custGeom>
            <a:avLst/>
            <a:gdLst>
              <a:gd name="connsiteX0" fmla="*/ 13 w 370041"/>
              <a:gd name="connsiteY0" fmla="*/ 105767 h 225481"/>
              <a:gd name="connsiteX1" fmla="*/ 184163 w 370041"/>
              <a:gd name="connsiteY1" fmla="*/ 32742 h 225481"/>
              <a:gd name="connsiteX2" fmla="*/ 307988 w 370041"/>
              <a:gd name="connsiteY2" fmla="*/ 124817 h 225481"/>
              <a:gd name="connsiteX3" fmla="*/ 368313 w 370041"/>
              <a:gd name="connsiteY3" fmla="*/ 223242 h 225481"/>
              <a:gd name="connsiteX4" fmla="*/ 244488 w 370041"/>
              <a:gd name="connsiteY4" fmla="*/ 23217 h 225481"/>
              <a:gd name="connsiteX5" fmla="*/ 174638 w 370041"/>
              <a:gd name="connsiteY5" fmla="*/ 10517 h 225481"/>
              <a:gd name="connsiteX6" fmla="*/ 13 w 370041"/>
              <a:gd name="connsiteY6" fmla="*/ 105767 h 22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041" h="225481">
                <a:moveTo>
                  <a:pt x="13" y="105767"/>
                </a:moveTo>
                <a:cubicBezTo>
                  <a:pt x="1600" y="109471"/>
                  <a:pt x="132834" y="29567"/>
                  <a:pt x="184163" y="32742"/>
                </a:cubicBezTo>
                <a:cubicBezTo>
                  <a:pt x="235492" y="35917"/>
                  <a:pt x="277296" y="93067"/>
                  <a:pt x="307988" y="124817"/>
                </a:cubicBezTo>
                <a:cubicBezTo>
                  <a:pt x="338680" y="156567"/>
                  <a:pt x="378896" y="240175"/>
                  <a:pt x="368313" y="223242"/>
                </a:cubicBezTo>
                <a:cubicBezTo>
                  <a:pt x="357730" y="206309"/>
                  <a:pt x="276767" y="58671"/>
                  <a:pt x="244488" y="23217"/>
                </a:cubicBezTo>
                <a:cubicBezTo>
                  <a:pt x="212209" y="-12237"/>
                  <a:pt x="212209" y="992"/>
                  <a:pt x="174638" y="10517"/>
                </a:cubicBezTo>
                <a:cubicBezTo>
                  <a:pt x="137067" y="20042"/>
                  <a:pt x="-1574" y="102063"/>
                  <a:pt x="13" y="10576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19C10FB9-CBDC-487A-4554-31B33122F478}"/>
              </a:ext>
            </a:extLst>
          </p:cNvPr>
          <p:cNvSpPr/>
          <p:nvPr/>
        </p:nvSpPr>
        <p:spPr>
          <a:xfrm>
            <a:off x="2941778" y="9407456"/>
            <a:ext cx="333309" cy="258537"/>
          </a:xfrm>
          <a:custGeom>
            <a:avLst/>
            <a:gdLst>
              <a:gd name="connsiteX0" fmla="*/ 20497 w 333309"/>
              <a:gd name="connsiteY0" fmla="*/ 69 h 258537"/>
              <a:gd name="connsiteX1" fmla="*/ 20497 w 333309"/>
              <a:gd name="connsiteY1" fmla="*/ 120719 h 258537"/>
              <a:gd name="connsiteX2" fmla="*/ 115747 w 333309"/>
              <a:gd name="connsiteY2" fmla="*/ 209619 h 258537"/>
              <a:gd name="connsiteX3" fmla="*/ 144322 w 333309"/>
              <a:gd name="connsiteY3" fmla="*/ 184219 h 258537"/>
              <a:gd name="connsiteX4" fmla="*/ 226872 w 333309"/>
              <a:gd name="connsiteY4" fmla="*/ 212794 h 258537"/>
              <a:gd name="connsiteX5" fmla="*/ 312597 w 333309"/>
              <a:gd name="connsiteY5" fmla="*/ 101669 h 258537"/>
              <a:gd name="connsiteX6" fmla="*/ 318947 w 333309"/>
              <a:gd name="connsiteY6" fmla="*/ 161994 h 258537"/>
              <a:gd name="connsiteX7" fmla="*/ 144322 w 333309"/>
              <a:gd name="connsiteY7" fmla="*/ 257244 h 258537"/>
              <a:gd name="connsiteX8" fmla="*/ 49072 w 333309"/>
              <a:gd name="connsiteY8" fmla="*/ 209619 h 258537"/>
              <a:gd name="connsiteX9" fmla="*/ 1447 w 333309"/>
              <a:gd name="connsiteY9" fmla="*/ 104844 h 258537"/>
              <a:gd name="connsiteX10" fmla="*/ 20497 w 333309"/>
              <a:gd name="connsiteY10" fmla="*/ 69 h 25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309" h="258537">
                <a:moveTo>
                  <a:pt x="20497" y="69"/>
                </a:moveTo>
                <a:cubicBezTo>
                  <a:pt x="23672" y="2715"/>
                  <a:pt x="4622" y="85794"/>
                  <a:pt x="20497" y="120719"/>
                </a:cubicBezTo>
                <a:cubicBezTo>
                  <a:pt x="36372" y="155644"/>
                  <a:pt x="95110" y="199036"/>
                  <a:pt x="115747" y="209619"/>
                </a:cubicBezTo>
                <a:cubicBezTo>
                  <a:pt x="136385" y="220202"/>
                  <a:pt x="125801" y="183690"/>
                  <a:pt x="144322" y="184219"/>
                </a:cubicBezTo>
                <a:cubicBezTo>
                  <a:pt x="162843" y="184748"/>
                  <a:pt x="198826" y="226552"/>
                  <a:pt x="226872" y="212794"/>
                </a:cubicBezTo>
                <a:cubicBezTo>
                  <a:pt x="254918" y="199036"/>
                  <a:pt x="297251" y="110136"/>
                  <a:pt x="312597" y="101669"/>
                </a:cubicBezTo>
                <a:cubicBezTo>
                  <a:pt x="327943" y="93202"/>
                  <a:pt x="346993" y="136065"/>
                  <a:pt x="318947" y="161994"/>
                </a:cubicBezTo>
                <a:cubicBezTo>
                  <a:pt x="290901" y="187923"/>
                  <a:pt x="189301" y="249306"/>
                  <a:pt x="144322" y="257244"/>
                </a:cubicBezTo>
                <a:cubicBezTo>
                  <a:pt x="99343" y="265182"/>
                  <a:pt x="72885" y="235019"/>
                  <a:pt x="49072" y="209619"/>
                </a:cubicBezTo>
                <a:cubicBezTo>
                  <a:pt x="25260" y="184219"/>
                  <a:pt x="8855" y="138711"/>
                  <a:pt x="1447" y="104844"/>
                </a:cubicBezTo>
                <a:cubicBezTo>
                  <a:pt x="-5961" y="70977"/>
                  <a:pt x="17322" y="-2577"/>
                  <a:pt x="20497" y="6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CE6D22D0-520D-17F4-7629-99723DF7AE00}"/>
              </a:ext>
            </a:extLst>
          </p:cNvPr>
          <p:cNvSpPr/>
          <p:nvPr/>
        </p:nvSpPr>
        <p:spPr>
          <a:xfrm>
            <a:off x="3021719" y="9399997"/>
            <a:ext cx="140023" cy="51983"/>
          </a:xfrm>
          <a:custGeom>
            <a:avLst/>
            <a:gdLst>
              <a:gd name="connsiteX0" fmla="*/ 881 w 140023"/>
              <a:gd name="connsiteY0" fmla="*/ 51978 h 51983"/>
              <a:gd name="connsiteX1" fmla="*/ 112006 w 140023"/>
              <a:gd name="connsiteY1" fmla="*/ 7528 h 51983"/>
              <a:gd name="connsiteX2" fmla="*/ 137406 w 140023"/>
              <a:gd name="connsiteY2" fmla="*/ 4353 h 51983"/>
              <a:gd name="connsiteX3" fmla="*/ 64381 w 140023"/>
              <a:gd name="connsiteY3" fmla="*/ 4353 h 51983"/>
              <a:gd name="connsiteX4" fmla="*/ 881 w 140023"/>
              <a:gd name="connsiteY4" fmla="*/ 51978 h 5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23" h="51983">
                <a:moveTo>
                  <a:pt x="881" y="51978"/>
                </a:moveTo>
                <a:cubicBezTo>
                  <a:pt x="8819" y="52507"/>
                  <a:pt x="89252" y="15465"/>
                  <a:pt x="112006" y="7528"/>
                </a:cubicBezTo>
                <a:cubicBezTo>
                  <a:pt x="134760" y="-410"/>
                  <a:pt x="145344" y="4882"/>
                  <a:pt x="137406" y="4353"/>
                </a:cubicBezTo>
                <a:cubicBezTo>
                  <a:pt x="129469" y="3824"/>
                  <a:pt x="88194" y="-5172"/>
                  <a:pt x="64381" y="4353"/>
                </a:cubicBezTo>
                <a:cubicBezTo>
                  <a:pt x="40569" y="13878"/>
                  <a:pt x="-7057" y="51449"/>
                  <a:pt x="881" y="5197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BFFF11A3-3563-B2C5-B29A-37F59546D689}"/>
              </a:ext>
            </a:extLst>
          </p:cNvPr>
          <p:cNvSpPr/>
          <p:nvPr/>
        </p:nvSpPr>
        <p:spPr>
          <a:xfrm>
            <a:off x="3031828" y="9350373"/>
            <a:ext cx="73461" cy="247654"/>
          </a:xfrm>
          <a:custGeom>
            <a:avLst/>
            <a:gdLst>
              <a:gd name="connsiteX0" fmla="*/ 73322 w 73461"/>
              <a:gd name="connsiteY0" fmla="*/ 2 h 247654"/>
              <a:gd name="connsiteX1" fmla="*/ 19347 w 73461"/>
              <a:gd name="connsiteY1" fmla="*/ 130177 h 247654"/>
              <a:gd name="connsiteX2" fmla="*/ 41572 w 73461"/>
              <a:gd name="connsiteY2" fmla="*/ 247652 h 247654"/>
              <a:gd name="connsiteX3" fmla="*/ 297 w 73461"/>
              <a:gd name="connsiteY3" fmla="*/ 127002 h 247654"/>
              <a:gd name="connsiteX4" fmla="*/ 73322 w 73461"/>
              <a:gd name="connsiteY4" fmla="*/ 2 h 24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61" h="247654">
                <a:moveTo>
                  <a:pt x="73322" y="2"/>
                </a:moveTo>
                <a:cubicBezTo>
                  <a:pt x="76497" y="531"/>
                  <a:pt x="24639" y="88902"/>
                  <a:pt x="19347" y="130177"/>
                </a:cubicBezTo>
                <a:cubicBezTo>
                  <a:pt x="14055" y="171452"/>
                  <a:pt x="44747" y="248181"/>
                  <a:pt x="41572" y="247652"/>
                </a:cubicBezTo>
                <a:cubicBezTo>
                  <a:pt x="38397" y="247123"/>
                  <a:pt x="-3936" y="162456"/>
                  <a:pt x="297" y="127002"/>
                </a:cubicBezTo>
                <a:cubicBezTo>
                  <a:pt x="4530" y="91548"/>
                  <a:pt x="70147" y="-527"/>
                  <a:pt x="73322" y="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3ADFFF80-6B86-CA33-B0CE-0C5E325436A6}"/>
              </a:ext>
            </a:extLst>
          </p:cNvPr>
          <p:cNvSpPr/>
          <p:nvPr/>
        </p:nvSpPr>
        <p:spPr>
          <a:xfrm>
            <a:off x="4121762" y="7906088"/>
            <a:ext cx="258440" cy="2115076"/>
          </a:xfrm>
          <a:custGeom>
            <a:avLst/>
            <a:gdLst>
              <a:gd name="connsiteX0" fmla="*/ 255366 w 258440"/>
              <a:gd name="connsiteY0" fmla="*/ 8719 h 2115076"/>
              <a:gd name="connsiteX1" fmla="*/ 45504 w 258440"/>
              <a:gd name="connsiteY1" fmla="*/ 945604 h 2115076"/>
              <a:gd name="connsiteX2" fmla="*/ 23018 w 258440"/>
              <a:gd name="connsiteY2" fmla="*/ 2077361 h 2115076"/>
              <a:gd name="connsiteX3" fmla="*/ 8028 w 258440"/>
              <a:gd name="connsiteY3" fmla="*/ 1725092 h 2115076"/>
              <a:gd name="connsiteX4" fmla="*/ 157930 w 258440"/>
              <a:gd name="connsiteY4" fmla="*/ 548364 h 2115076"/>
              <a:gd name="connsiteX5" fmla="*/ 255366 w 258440"/>
              <a:gd name="connsiteY5" fmla="*/ 8719 h 211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440" h="2115076">
                <a:moveTo>
                  <a:pt x="255366" y="8719"/>
                </a:moveTo>
                <a:cubicBezTo>
                  <a:pt x="236628" y="74926"/>
                  <a:pt x="84229" y="600830"/>
                  <a:pt x="45504" y="945604"/>
                </a:cubicBezTo>
                <a:cubicBezTo>
                  <a:pt x="6779" y="1290378"/>
                  <a:pt x="29264" y="1947446"/>
                  <a:pt x="23018" y="2077361"/>
                </a:cubicBezTo>
                <a:cubicBezTo>
                  <a:pt x="16772" y="2207276"/>
                  <a:pt x="-14457" y="1979925"/>
                  <a:pt x="8028" y="1725092"/>
                </a:cubicBezTo>
                <a:cubicBezTo>
                  <a:pt x="30513" y="1470259"/>
                  <a:pt x="112960" y="830679"/>
                  <a:pt x="157930" y="548364"/>
                </a:cubicBezTo>
                <a:cubicBezTo>
                  <a:pt x="202900" y="266049"/>
                  <a:pt x="274104" y="-57488"/>
                  <a:pt x="255366" y="871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B990581A-692A-FE2F-5D06-F43F5EF53B2E}"/>
              </a:ext>
            </a:extLst>
          </p:cNvPr>
          <p:cNvSpPr/>
          <p:nvPr/>
        </p:nvSpPr>
        <p:spPr>
          <a:xfrm>
            <a:off x="3781787" y="8012021"/>
            <a:ext cx="499396" cy="2947297"/>
          </a:xfrm>
          <a:custGeom>
            <a:avLst/>
            <a:gdLst>
              <a:gd name="connsiteX0" fmla="*/ 497905 w 499396"/>
              <a:gd name="connsiteY0" fmla="*/ 222 h 2947297"/>
              <a:gd name="connsiteX1" fmla="*/ 213092 w 499396"/>
              <a:gd name="connsiteY1" fmla="*/ 1304366 h 2947297"/>
              <a:gd name="connsiteX2" fmla="*/ 153131 w 499396"/>
              <a:gd name="connsiteY2" fmla="*/ 2038884 h 2947297"/>
              <a:gd name="connsiteX3" fmla="*/ 3229 w 499396"/>
              <a:gd name="connsiteY3" fmla="*/ 2930799 h 2947297"/>
              <a:gd name="connsiteX4" fmla="*/ 310528 w 499396"/>
              <a:gd name="connsiteY4" fmla="*/ 1214425 h 2947297"/>
              <a:gd name="connsiteX5" fmla="*/ 497905 w 499396"/>
              <a:gd name="connsiteY5" fmla="*/ 222 h 2947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396" h="2947297">
                <a:moveTo>
                  <a:pt x="497905" y="222"/>
                </a:moveTo>
                <a:cubicBezTo>
                  <a:pt x="481666" y="15212"/>
                  <a:pt x="270554" y="964589"/>
                  <a:pt x="213092" y="1304366"/>
                </a:cubicBezTo>
                <a:cubicBezTo>
                  <a:pt x="155630" y="1644143"/>
                  <a:pt x="188108" y="1767812"/>
                  <a:pt x="153131" y="2038884"/>
                </a:cubicBezTo>
                <a:cubicBezTo>
                  <a:pt x="118154" y="2309956"/>
                  <a:pt x="-23004" y="3068209"/>
                  <a:pt x="3229" y="2930799"/>
                </a:cubicBezTo>
                <a:cubicBezTo>
                  <a:pt x="29462" y="2793389"/>
                  <a:pt x="226833" y="1696609"/>
                  <a:pt x="310528" y="1214425"/>
                </a:cubicBezTo>
                <a:cubicBezTo>
                  <a:pt x="394223" y="732241"/>
                  <a:pt x="514144" y="-14768"/>
                  <a:pt x="497905" y="22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C1147AB2-AC2B-6B69-076F-F9CCF2C17F23}"/>
              </a:ext>
            </a:extLst>
          </p:cNvPr>
          <p:cNvSpPr/>
          <p:nvPr/>
        </p:nvSpPr>
        <p:spPr>
          <a:xfrm>
            <a:off x="4266225" y="8578801"/>
            <a:ext cx="242277" cy="231604"/>
          </a:xfrm>
          <a:custGeom>
            <a:avLst/>
            <a:gdLst>
              <a:gd name="connsiteX0" fmla="*/ 975 w 242277"/>
              <a:gd name="connsiteY0" fmla="*/ 104824 h 231604"/>
              <a:gd name="connsiteX1" fmla="*/ 67650 w 242277"/>
              <a:gd name="connsiteY1" fmla="*/ 19099 h 231604"/>
              <a:gd name="connsiteX2" fmla="*/ 159725 w 242277"/>
              <a:gd name="connsiteY2" fmla="*/ 47674 h 231604"/>
              <a:gd name="connsiteX3" fmla="*/ 204175 w 242277"/>
              <a:gd name="connsiteY3" fmla="*/ 107999 h 231604"/>
              <a:gd name="connsiteX4" fmla="*/ 156550 w 242277"/>
              <a:gd name="connsiteY4" fmla="*/ 196899 h 231604"/>
              <a:gd name="connsiteX5" fmla="*/ 115275 w 242277"/>
              <a:gd name="connsiteY5" fmla="*/ 225474 h 231604"/>
              <a:gd name="connsiteX6" fmla="*/ 242275 w 242277"/>
              <a:gd name="connsiteY6" fmla="*/ 85774 h 231604"/>
              <a:gd name="connsiteX7" fmla="*/ 118450 w 242277"/>
              <a:gd name="connsiteY7" fmla="*/ 49 h 231604"/>
              <a:gd name="connsiteX8" fmla="*/ 975 w 242277"/>
              <a:gd name="connsiteY8" fmla="*/ 104824 h 23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77" h="231604">
                <a:moveTo>
                  <a:pt x="975" y="104824"/>
                </a:moveTo>
                <a:cubicBezTo>
                  <a:pt x="-7492" y="107999"/>
                  <a:pt x="41192" y="28624"/>
                  <a:pt x="67650" y="19099"/>
                </a:cubicBezTo>
                <a:cubicBezTo>
                  <a:pt x="94108" y="9574"/>
                  <a:pt x="136971" y="32857"/>
                  <a:pt x="159725" y="47674"/>
                </a:cubicBezTo>
                <a:cubicBezTo>
                  <a:pt x="182479" y="62491"/>
                  <a:pt x="204704" y="83128"/>
                  <a:pt x="204175" y="107999"/>
                </a:cubicBezTo>
                <a:cubicBezTo>
                  <a:pt x="203646" y="132870"/>
                  <a:pt x="171367" y="177320"/>
                  <a:pt x="156550" y="196899"/>
                </a:cubicBezTo>
                <a:cubicBezTo>
                  <a:pt x="141733" y="216478"/>
                  <a:pt x="100988" y="243995"/>
                  <a:pt x="115275" y="225474"/>
                </a:cubicBezTo>
                <a:cubicBezTo>
                  <a:pt x="129562" y="206953"/>
                  <a:pt x="241746" y="123345"/>
                  <a:pt x="242275" y="85774"/>
                </a:cubicBezTo>
                <a:cubicBezTo>
                  <a:pt x="242804" y="48203"/>
                  <a:pt x="160254" y="2695"/>
                  <a:pt x="118450" y="49"/>
                </a:cubicBezTo>
                <a:cubicBezTo>
                  <a:pt x="76646" y="-2597"/>
                  <a:pt x="9442" y="101649"/>
                  <a:pt x="975" y="10482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E6172FBE-91DE-73B4-1047-BE74B342DDC8}"/>
              </a:ext>
            </a:extLst>
          </p:cNvPr>
          <p:cNvSpPr/>
          <p:nvPr/>
        </p:nvSpPr>
        <p:spPr>
          <a:xfrm>
            <a:off x="4248985" y="8588025"/>
            <a:ext cx="142046" cy="235836"/>
          </a:xfrm>
          <a:custGeom>
            <a:avLst/>
            <a:gdLst>
              <a:gd name="connsiteX0" fmla="*/ 53140 w 142046"/>
              <a:gd name="connsiteY0" fmla="*/ 350 h 235836"/>
              <a:gd name="connsiteX1" fmla="*/ 8690 w 142046"/>
              <a:gd name="connsiteY1" fmla="*/ 114650 h 235836"/>
              <a:gd name="connsiteX2" fmla="*/ 142040 w 142046"/>
              <a:gd name="connsiteY2" fmla="*/ 235300 h 235836"/>
              <a:gd name="connsiteX3" fmla="*/ 2340 w 142046"/>
              <a:gd name="connsiteY3" fmla="*/ 152750 h 235836"/>
              <a:gd name="connsiteX4" fmla="*/ 53140 w 142046"/>
              <a:gd name="connsiteY4" fmla="*/ 350 h 23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046" h="235836">
                <a:moveTo>
                  <a:pt x="53140" y="350"/>
                </a:moveTo>
                <a:cubicBezTo>
                  <a:pt x="54198" y="-6000"/>
                  <a:pt x="-6127" y="75492"/>
                  <a:pt x="8690" y="114650"/>
                </a:cubicBezTo>
                <a:cubicBezTo>
                  <a:pt x="23507" y="153808"/>
                  <a:pt x="143098" y="228950"/>
                  <a:pt x="142040" y="235300"/>
                </a:cubicBezTo>
                <a:cubicBezTo>
                  <a:pt x="140982" y="241650"/>
                  <a:pt x="17686" y="190321"/>
                  <a:pt x="2340" y="152750"/>
                </a:cubicBezTo>
                <a:cubicBezTo>
                  <a:pt x="-13006" y="115179"/>
                  <a:pt x="52082" y="6700"/>
                  <a:pt x="53140" y="35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BBDBB49E-E3A0-057B-7A74-05B7EBE07C5B}"/>
              </a:ext>
            </a:extLst>
          </p:cNvPr>
          <p:cNvSpPr/>
          <p:nvPr/>
        </p:nvSpPr>
        <p:spPr>
          <a:xfrm>
            <a:off x="4324266" y="8651780"/>
            <a:ext cx="110863" cy="95395"/>
          </a:xfrm>
          <a:custGeom>
            <a:avLst/>
            <a:gdLst>
              <a:gd name="connsiteX0" fmla="*/ 84 w 110863"/>
              <a:gd name="connsiteY0" fmla="*/ 95 h 95395"/>
              <a:gd name="connsiteX1" fmla="*/ 73109 w 110863"/>
              <a:gd name="connsiteY1" fmla="*/ 19145 h 95395"/>
              <a:gd name="connsiteX2" fmla="*/ 92159 w 110863"/>
              <a:gd name="connsiteY2" fmla="*/ 47720 h 95395"/>
              <a:gd name="connsiteX3" fmla="*/ 44534 w 110863"/>
              <a:gd name="connsiteY3" fmla="*/ 95345 h 95395"/>
              <a:gd name="connsiteX4" fmla="*/ 108034 w 110863"/>
              <a:gd name="connsiteY4" fmla="*/ 38195 h 95395"/>
              <a:gd name="connsiteX5" fmla="*/ 88984 w 110863"/>
              <a:gd name="connsiteY5" fmla="*/ 12795 h 95395"/>
              <a:gd name="connsiteX6" fmla="*/ 84 w 110863"/>
              <a:gd name="connsiteY6" fmla="*/ 95 h 9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63" h="95395">
                <a:moveTo>
                  <a:pt x="84" y="95"/>
                </a:moveTo>
                <a:cubicBezTo>
                  <a:pt x="-2562" y="1153"/>
                  <a:pt x="57763" y="11208"/>
                  <a:pt x="73109" y="19145"/>
                </a:cubicBezTo>
                <a:cubicBezTo>
                  <a:pt x="88455" y="27082"/>
                  <a:pt x="96922" y="35020"/>
                  <a:pt x="92159" y="47720"/>
                </a:cubicBezTo>
                <a:cubicBezTo>
                  <a:pt x="87396" y="60420"/>
                  <a:pt x="41888" y="96933"/>
                  <a:pt x="44534" y="95345"/>
                </a:cubicBezTo>
                <a:cubicBezTo>
                  <a:pt x="47180" y="93758"/>
                  <a:pt x="100626" y="51953"/>
                  <a:pt x="108034" y="38195"/>
                </a:cubicBezTo>
                <a:cubicBezTo>
                  <a:pt x="115442" y="24437"/>
                  <a:pt x="108034" y="18616"/>
                  <a:pt x="88984" y="12795"/>
                </a:cubicBezTo>
                <a:cubicBezTo>
                  <a:pt x="69934" y="6974"/>
                  <a:pt x="2730" y="-963"/>
                  <a:pt x="84" y="9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37EAD77E-A092-F5DC-232A-9F77145C0186}"/>
              </a:ext>
            </a:extLst>
          </p:cNvPr>
          <p:cNvSpPr/>
          <p:nvPr/>
        </p:nvSpPr>
        <p:spPr>
          <a:xfrm>
            <a:off x="4311314" y="8626457"/>
            <a:ext cx="76716" cy="123866"/>
          </a:xfrm>
          <a:custGeom>
            <a:avLst/>
            <a:gdLst>
              <a:gd name="connsiteX0" fmla="*/ 57486 w 76716"/>
              <a:gd name="connsiteY0" fmla="*/ 18 h 123866"/>
              <a:gd name="connsiteX1" fmla="*/ 22561 w 76716"/>
              <a:gd name="connsiteY1" fmla="*/ 63518 h 123866"/>
              <a:gd name="connsiteX2" fmla="*/ 76536 w 76716"/>
              <a:gd name="connsiteY2" fmla="*/ 123843 h 123866"/>
              <a:gd name="connsiteX3" fmla="*/ 336 w 76716"/>
              <a:gd name="connsiteY3" fmla="*/ 69868 h 123866"/>
              <a:gd name="connsiteX4" fmla="*/ 57486 w 76716"/>
              <a:gd name="connsiteY4" fmla="*/ 18 h 12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16" h="123866">
                <a:moveTo>
                  <a:pt x="57486" y="18"/>
                </a:moveTo>
                <a:cubicBezTo>
                  <a:pt x="61190" y="-1040"/>
                  <a:pt x="19386" y="42881"/>
                  <a:pt x="22561" y="63518"/>
                </a:cubicBezTo>
                <a:cubicBezTo>
                  <a:pt x="25736" y="84156"/>
                  <a:pt x="80240" y="122785"/>
                  <a:pt x="76536" y="123843"/>
                </a:cubicBezTo>
                <a:cubicBezTo>
                  <a:pt x="72832" y="124901"/>
                  <a:pt x="5628" y="90505"/>
                  <a:pt x="336" y="69868"/>
                </a:cubicBezTo>
                <a:cubicBezTo>
                  <a:pt x="-4956" y="49231"/>
                  <a:pt x="53782" y="1076"/>
                  <a:pt x="57486" y="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25631E51-517A-8CA3-977D-D96BA4B9E26F}"/>
              </a:ext>
            </a:extLst>
          </p:cNvPr>
          <p:cNvSpPr/>
          <p:nvPr/>
        </p:nvSpPr>
        <p:spPr>
          <a:xfrm>
            <a:off x="3965571" y="3494256"/>
            <a:ext cx="344612" cy="1159828"/>
          </a:xfrm>
          <a:custGeom>
            <a:avLst/>
            <a:gdLst>
              <a:gd name="connsiteX0" fmla="*/ 342904 w 344612"/>
              <a:gd name="connsiteY0" fmla="*/ 4594 h 1159828"/>
              <a:gd name="connsiteX1" fmla="*/ 215904 w 344612"/>
              <a:gd name="connsiteY1" fmla="*/ 522119 h 1159828"/>
              <a:gd name="connsiteX2" fmla="*/ 161929 w 344612"/>
              <a:gd name="connsiteY2" fmla="*/ 995194 h 1159828"/>
              <a:gd name="connsiteX3" fmla="*/ 184154 w 344612"/>
              <a:gd name="connsiteY3" fmla="*/ 903119 h 1159828"/>
              <a:gd name="connsiteX4" fmla="*/ 47629 w 344612"/>
              <a:gd name="connsiteY4" fmla="*/ 1052344 h 1159828"/>
              <a:gd name="connsiteX5" fmla="*/ 57154 w 344612"/>
              <a:gd name="connsiteY5" fmla="*/ 1157119 h 1159828"/>
              <a:gd name="connsiteX6" fmla="*/ 4 w 344612"/>
              <a:gd name="connsiteY6" fmla="*/ 941219 h 1159828"/>
              <a:gd name="connsiteX7" fmla="*/ 60329 w 344612"/>
              <a:gd name="connsiteY7" fmla="*/ 274469 h 1159828"/>
              <a:gd name="connsiteX8" fmla="*/ 15879 w 344612"/>
              <a:gd name="connsiteY8" fmla="*/ 404644 h 1159828"/>
              <a:gd name="connsiteX9" fmla="*/ 234954 w 344612"/>
              <a:gd name="connsiteY9" fmla="*/ 36344 h 1159828"/>
              <a:gd name="connsiteX10" fmla="*/ 114304 w 344612"/>
              <a:gd name="connsiteY10" fmla="*/ 255419 h 1159828"/>
              <a:gd name="connsiteX11" fmla="*/ 342904 w 344612"/>
              <a:gd name="connsiteY11" fmla="*/ 4594 h 115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4612" h="1159828">
                <a:moveTo>
                  <a:pt x="342904" y="4594"/>
                </a:moveTo>
                <a:cubicBezTo>
                  <a:pt x="359837" y="49044"/>
                  <a:pt x="246066" y="357019"/>
                  <a:pt x="215904" y="522119"/>
                </a:cubicBezTo>
                <a:cubicBezTo>
                  <a:pt x="185742" y="687219"/>
                  <a:pt x="167221" y="931694"/>
                  <a:pt x="161929" y="995194"/>
                </a:cubicBezTo>
                <a:cubicBezTo>
                  <a:pt x="156637" y="1058694"/>
                  <a:pt x="203204" y="893594"/>
                  <a:pt x="184154" y="903119"/>
                </a:cubicBezTo>
                <a:cubicBezTo>
                  <a:pt x="165104" y="912644"/>
                  <a:pt x="68796" y="1010011"/>
                  <a:pt x="47629" y="1052344"/>
                </a:cubicBezTo>
                <a:cubicBezTo>
                  <a:pt x="26462" y="1094677"/>
                  <a:pt x="65091" y="1175640"/>
                  <a:pt x="57154" y="1157119"/>
                </a:cubicBezTo>
                <a:cubicBezTo>
                  <a:pt x="49217" y="1138598"/>
                  <a:pt x="-525" y="1088327"/>
                  <a:pt x="4" y="941219"/>
                </a:cubicBezTo>
                <a:cubicBezTo>
                  <a:pt x="533" y="794111"/>
                  <a:pt x="57683" y="363898"/>
                  <a:pt x="60329" y="274469"/>
                </a:cubicBezTo>
                <a:cubicBezTo>
                  <a:pt x="62975" y="185040"/>
                  <a:pt x="-13225" y="444331"/>
                  <a:pt x="15879" y="404644"/>
                </a:cubicBezTo>
                <a:cubicBezTo>
                  <a:pt x="44983" y="364957"/>
                  <a:pt x="218550" y="61215"/>
                  <a:pt x="234954" y="36344"/>
                </a:cubicBezTo>
                <a:cubicBezTo>
                  <a:pt x="251358" y="11473"/>
                  <a:pt x="97900" y="258065"/>
                  <a:pt x="114304" y="255419"/>
                </a:cubicBezTo>
                <a:cubicBezTo>
                  <a:pt x="130708" y="252773"/>
                  <a:pt x="325971" y="-39856"/>
                  <a:pt x="342904" y="4594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96E5B741-4ACA-E3D2-D68E-4E04C5A6CB29}"/>
              </a:ext>
            </a:extLst>
          </p:cNvPr>
          <p:cNvSpPr/>
          <p:nvPr/>
        </p:nvSpPr>
        <p:spPr>
          <a:xfrm>
            <a:off x="5635457" y="3642589"/>
            <a:ext cx="401012" cy="1416656"/>
          </a:xfrm>
          <a:custGeom>
            <a:avLst/>
            <a:gdLst>
              <a:gd name="connsiteX0" fmla="*/ 308143 w 401012"/>
              <a:gd name="connsiteY0" fmla="*/ 2311 h 1416656"/>
              <a:gd name="connsiteX1" fmla="*/ 222418 w 401012"/>
              <a:gd name="connsiteY1" fmla="*/ 551586 h 1416656"/>
              <a:gd name="connsiteX2" fmla="*/ 92243 w 401012"/>
              <a:gd name="connsiteY2" fmla="*/ 1154836 h 1416656"/>
              <a:gd name="connsiteX3" fmla="*/ 108118 w 401012"/>
              <a:gd name="connsiteY3" fmla="*/ 1132611 h 1416656"/>
              <a:gd name="connsiteX4" fmla="*/ 168 w 401012"/>
              <a:gd name="connsiteY4" fmla="*/ 1412011 h 1416656"/>
              <a:gd name="connsiteX5" fmla="*/ 136693 w 401012"/>
              <a:gd name="connsiteY5" fmla="*/ 1294536 h 1416656"/>
              <a:gd name="connsiteX6" fmla="*/ 365293 w 401012"/>
              <a:gd name="connsiteY6" fmla="*/ 1129436 h 1416656"/>
              <a:gd name="connsiteX7" fmla="*/ 393868 w 401012"/>
              <a:gd name="connsiteY7" fmla="*/ 767486 h 1416656"/>
              <a:gd name="connsiteX8" fmla="*/ 308143 w 401012"/>
              <a:gd name="connsiteY8" fmla="*/ 2311 h 141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012" h="1416656">
                <a:moveTo>
                  <a:pt x="308143" y="2311"/>
                </a:moveTo>
                <a:cubicBezTo>
                  <a:pt x="279568" y="-33672"/>
                  <a:pt x="258401" y="359499"/>
                  <a:pt x="222418" y="551586"/>
                </a:cubicBezTo>
                <a:cubicBezTo>
                  <a:pt x="186435" y="743674"/>
                  <a:pt x="111293" y="1057999"/>
                  <a:pt x="92243" y="1154836"/>
                </a:cubicBezTo>
                <a:cubicBezTo>
                  <a:pt x="73193" y="1251673"/>
                  <a:pt x="123464" y="1089748"/>
                  <a:pt x="108118" y="1132611"/>
                </a:cubicBezTo>
                <a:cubicBezTo>
                  <a:pt x="92772" y="1175474"/>
                  <a:pt x="-4594" y="1385024"/>
                  <a:pt x="168" y="1412011"/>
                </a:cubicBezTo>
                <a:cubicBezTo>
                  <a:pt x="4930" y="1438998"/>
                  <a:pt x="75839" y="1341632"/>
                  <a:pt x="136693" y="1294536"/>
                </a:cubicBezTo>
                <a:cubicBezTo>
                  <a:pt x="197547" y="1247440"/>
                  <a:pt x="322431" y="1217278"/>
                  <a:pt x="365293" y="1129436"/>
                </a:cubicBezTo>
                <a:cubicBezTo>
                  <a:pt x="408155" y="1041594"/>
                  <a:pt x="404980" y="950578"/>
                  <a:pt x="393868" y="767486"/>
                </a:cubicBezTo>
                <a:cubicBezTo>
                  <a:pt x="382756" y="584394"/>
                  <a:pt x="336718" y="38294"/>
                  <a:pt x="308143" y="2311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47403598-0431-0039-85D2-E88B9798D02C}"/>
              </a:ext>
            </a:extLst>
          </p:cNvPr>
          <p:cNvSpPr/>
          <p:nvPr/>
        </p:nvSpPr>
        <p:spPr>
          <a:xfrm>
            <a:off x="4136057" y="5832760"/>
            <a:ext cx="414154" cy="876043"/>
          </a:xfrm>
          <a:custGeom>
            <a:avLst/>
            <a:gdLst>
              <a:gd name="connsiteX0" fmla="*/ 67643 w 414154"/>
              <a:gd name="connsiteY0" fmla="*/ 2890 h 876043"/>
              <a:gd name="connsiteX1" fmla="*/ 401018 w 414154"/>
              <a:gd name="connsiteY1" fmla="*/ 656940 h 876043"/>
              <a:gd name="connsiteX2" fmla="*/ 302593 w 414154"/>
              <a:gd name="connsiteY2" fmla="*/ 587090 h 876043"/>
              <a:gd name="connsiteX3" fmla="*/ 413718 w 414154"/>
              <a:gd name="connsiteY3" fmla="*/ 876015 h 876043"/>
              <a:gd name="connsiteX4" fmla="*/ 251793 w 414154"/>
              <a:gd name="connsiteY4" fmla="*/ 606140 h 876043"/>
              <a:gd name="connsiteX5" fmla="*/ 305768 w 414154"/>
              <a:gd name="connsiteY5" fmla="*/ 828390 h 876043"/>
              <a:gd name="connsiteX6" fmla="*/ 10493 w 414154"/>
              <a:gd name="connsiteY6" fmla="*/ 475965 h 876043"/>
              <a:gd name="connsiteX7" fmla="*/ 61293 w 414154"/>
              <a:gd name="connsiteY7" fmla="*/ 644240 h 876043"/>
              <a:gd name="connsiteX8" fmla="*/ 13668 w 414154"/>
              <a:gd name="connsiteY8" fmla="*/ 314040 h 876043"/>
              <a:gd name="connsiteX9" fmla="*/ 61293 w 414154"/>
              <a:gd name="connsiteY9" fmla="*/ 412465 h 876043"/>
              <a:gd name="connsiteX10" fmla="*/ 67643 w 414154"/>
              <a:gd name="connsiteY10" fmla="*/ 2890 h 87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4154" h="876043">
                <a:moveTo>
                  <a:pt x="67643" y="2890"/>
                </a:moveTo>
                <a:cubicBezTo>
                  <a:pt x="124264" y="43636"/>
                  <a:pt x="361860" y="559573"/>
                  <a:pt x="401018" y="656940"/>
                </a:cubicBezTo>
                <a:cubicBezTo>
                  <a:pt x="440176" y="754307"/>
                  <a:pt x="300476" y="550578"/>
                  <a:pt x="302593" y="587090"/>
                </a:cubicBezTo>
                <a:cubicBezTo>
                  <a:pt x="304710" y="623602"/>
                  <a:pt x="422185" y="872840"/>
                  <a:pt x="413718" y="876015"/>
                </a:cubicBezTo>
                <a:cubicBezTo>
                  <a:pt x="405251" y="879190"/>
                  <a:pt x="269785" y="614078"/>
                  <a:pt x="251793" y="606140"/>
                </a:cubicBezTo>
                <a:cubicBezTo>
                  <a:pt x="233801" y="598203"/>
                  <a:pt x="345984" y="850086"/>
                  <a:pt x="305768" y="828390"/>
                </a:cubicBezTo>
                <a:cubicBezTo>
                  <a:pt x="265552" y="806694"/>
                  <a:pt x="51239" y="506657"/>
                  <a:pt x="10493" y="475965"/>
                </a:cubicBezTo>
                <a:cubicBezTo>
                  <a:pt x="-30253" y="445273"/>
                  <a:pt x="60764" y="671227"/>
                  <a:pt x="61293" y="644240"/>
                </a:cubicBezTo>
                <a:cubicBezTo>
                  <a:pt x="61822" y="617253"/>
                  <a:pt x="13668" y="352669"/>
                  <a:pt x="13668" y="314040"/>
                </a:cubicBezTo>
                <a:cubicBezTo>
                  <a:pt x="13668" y="275411"/>
                  <a:pt x="53356" y="460090"/>
                  <a:pt x="61293" y="412465"/>
                </a:cubicBezTo>
                <a:cubicBezTo>
                  <a:pt x="69230" y="364840"/>
                  <a:pt x="11022" y="-37856"/>
                  <a:pt x="67643" y="2890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2A782014-8A0C-1D1D-3BAC-A61F61B88BF8}"/>
              </a:ext>
            </a:extLst>
          </p:cNvPr>
          <p:cNvSpPr/>
          <p:nvPr/>
        </p:nvSpPr>
        <p:spPr>
          <a:xfrm>
            <a:off x="4591252" y="5966663"/>
            <a:ext cx="682907" cy="1126243"/>
          </a:xfrm>
          <a:custGeom>
            <a:avLst/>
            <a:gdLst>
              <a:gd name="connsiteX0" fmla="*/ 371273 w 682907"/>
              <a:gd name="connsiteY0" fmla="*/ 18212 h 1126243"/>
              <a:gd name="connsiteX1" fmla="*/ 22023 w 682907"/>
              <a:gd name="connsiteY1" fmla="*/ 1072312 h 1126243"/>
              <a:gd name="connsiteX2" fmla="*/ 95048 w 682907"/>
              <a:gd name="connsiteY2" fmla="*/ 916737 h 1126243"/>
              <a:gd name="connsiteX3" fmla="*/ 574473 w 682907"/>
              <a:gd name="connsiteY3" fmla="*/ 430962 h 1126243"/>
              <a:gd name="connsiteX4" fmla="*/ 415723 w 682907"/>
              <a:gd name="connsiteY4" fmla="*/ 564312 h 1126243"/>
              <a:gd name="connsiteX5" fmla="*/ 682423 w 682907"/>
              <a:gd name="connsiteY5" fmla="*/ 119812 h 1126243"/>
              <a:gd name="connsiteX6" fmla="*/ 479223 w 682907"/>
              <a:gd name="connsiteY6" fmla="*/ 383337 h 1126243"/>
              <a:gd name="connsiteX7" fmla="*/ 371273 w 682907"/>
              <a:gd name="connsiteY7" fmla="*/ 18212 h 11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2907" h="1126243">
                <a:moveTo>
                  <a:pt x="371273" y="18212"/>
                </a:moveTo>
                <a:cubicBezTo>
                  <a:pt x="295073" y="133041"/>
                  <a:pt x="68061" y="922558"/>
                  <a:pt x="22023" y="1072312"/>
                </a:cubicBezTo>
                <a:cubicBezTo>
                  <a:pt x="-24015" y="1222066"/>
                  <a:pt x="2973" y="1023629"/>
                  <a:pt x="95048" y="916737"/>
                </a:cubicBezTo>
                <a:cubicBezTo>
                  <a:pt x="187123" y="809845"/>
                  <a:pt x="521027" y="489700"/>
                  <a:pt x="574473" y="430962"/>
                </a:cubicBezTo>
                <a:cubicBezTo>
                  <a:pt x="627919" y="372224"/>
                  <a:pt x="397731" y="616170"/>
                  <a:pt x="415723" y="564312"/>
                </a:cubicBezTo>
                <a:cubicBezTo>
                  <a:pt x="433715" y="512454"/>
                  <a:pt x="671840" y="149975"/>
                  <a:pt x="682423" y="119812"/>
                </a:cubicBezTo>
                <a:cubicBezTo>
                  <a:pt x="693006" y="89650"/>
                  <a:pt x="527377" y="398154"/>
                  <a:pt x="479223" y="383337"/>
                </a:cubicBezTo>
                <a:cubicBezTo>
                  <a:pt x="431069" y="368520"/>
                  <a:pt x="447473" y="-96617"/>
                  <a:pt x="371273" y="18212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516BD270-2E83-37A3-D3A3-4A289285382C}"/>
              </a:ext>
            </a:extLst>
          </p:cNvPr>
          <p:cNvSpPr/>
          <p:nvPr/>
        </p:nvSpPr>
        <p:spPr>
          <a:xfrm>
            <a:off x="4884204" y="6550678"/>
            <a:ext cx="248784" cy="1249068"/>
          </a:xfrm>
          <a:custGeom>
            <a:avLst/>
            <a:gdLst>
              <a:gd name="connsiteX0" fmla="*/ 243421 w 248784"/>
              <a:gd name="connsiteY0" fmla="*/ 5697 h 1249068"/>
              <a:gd name="connsiteX1" fmla="*/ 8471 w 248784"/>
              <a:gd name="connsiteY1" fmla="*/ 516872 h 1249068"/>
              <a:gd name="connsiteX2" fmla="*/ 56096 w 248784"/>
              <a:gd name="connsiteY2" fmla="*/ 945497 h 1249068"/>
              <a:gd name="connsiteX3" fmla="*/ 97371 w 248784"/>
              <a:gd name="connsiteY3" fmla="*/ 818497 h 1249068"/>
              <a:gd name="connsiteX4" fmla="*/ 227546 w 248784"/>
              <a:gd name="connsiteY4" fmla="*/ 1243947 h 1249068"/>
              <a:gd name="connsiteX5" fmla="*/ 218021 w 248784"/>
              <a:gd name="connsiteY5" fmla="*/ 999472 h 1249068"/>
              <a:gd name="connsiteX6" fmla="*/ 246596 w 248784"/>
              <a:gd name="connsiteY6" fmla="*/ 231122 h 1249068"/>
              <a:gd name="connsiteX7" fmla="*/ 164046 w 248784"/>
              <a:gd name="connsiteY7" fmla="*/ 450197 h 1249068"/>
              <a:gd name="connsiteX8" fmla="*/ 173571 w 248784"/>
              <a:gd name="connsiteY8" fmla="*/ 253347 h 1249068"/>
              <a:gd name="connsiteX9" fmla="*/ 243421 w 248784"/>
              <a:gd name="connsiteY9" fmla="*/ 5697 h 124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784" h="1249068">
                <a:moveTo>
                  <a:pt x="243421" y="5697"/>
                </a:moveTo>
                <a:cubicBezTo>
                  <a:pt x="215904" y="49618"/>
                  <a:pt x="39692" y="360239"/>
                  <a:pt x="8471" y="516872"/>
                </a:cubicBezTo>
                <a:cubicBezTo>
                  <a:pt x="-22750" y="673505"/>
                  <a:pt x="41279" y="895226"/>
                  <a:pt x="56096" y="945497"/>
                </a:cubicBezTo>
                <a:cubicBezTo>
                  <a:pt x="70913" y="995768"/>
                  <a:pt x="68796" y="768755"/>
                  <a:pt x="97371" y="818497"/>
                </a:cubicBezTo>
                <a:cubicBezTo>
                  <a:pt x="125946" y="868239"/>
                  <a:pt x="207438" y="1213784"/>
                  <a:pt x="227546" y="1243947"/>
                </a:cubicBezTo>
                <a:cubicBezTo>
                  <a:pt x="247654" y="1274110"/>
                  <a:pt x="214846" y="1168276"/>
                  <a:pt x="218021" y="999472"/>
                </a:cubicBezTo>
                <a:cubicBezTo>
                  <a:pt x="221196" y="830668"/>
                  <a:pt x="255592" y="322668"/>
                  <a:pt x="246596" y="231122"/>
                </a:cubicBezTo>
                <a:cubicBezTo>
                  <a:pt x="237600" y="139576"/>
                  <a:pt x="176217" y="446493"/>
                  <a:pt x="164046" y="450197"/>
                </a:cubicBezTo>
                <a:cubicBezTo>
                  <a:pt x="151875" y="453901"/>
                  <a:pt x="162988" y="322668"/>
                  <a:pt x="173571" y="253347"/>
                </a:cubicBezTo>
                <a:cubicBezTo>
                  <a:pt x="184154" y="184026"/>
                  <a:pt x="270938" y="-38224"/>
                  <a:pt x="243421" y="5697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43F0AFEF-07A5-D788-69AB-A2827F90A525}"/>
              </a:ext>
            </a:extLst>
          </p:cNvPr>
          <p:cNvSpPr/>
          <p:nvPr/>
        </p:nvSpPr>
        <p:spPr>
          <a:xfrm>
            <a:off x="4987896" y="7718369"/>
            <a:ext cx="147696" cy="474577"/>
          </a:xfrm>
          <a:custGeom>
            <a:avLst/>
            <a:gdLst>
              <a:gd name="connsiteX0" fmla="*/ 85754 w 147696"/>
              <a:gd name="connsiteY0" fmla="*/ 56 h 474577"/>
              <a:gd name="connsiteX1" fmla="*/ 29 w 147696"/>
              <a:gd name="connsiteY1" fmla="*/ 155631 h 474577"/>
              <a:gd name="connsiteX2" fmla="*/ 95279 w 147696"/>
              <a:gd name="connsiteY2" fmla="*/ 323906 h 474577"/>
              <a:gd name="connsiteX3" fmla="*/ 57179 w 147696"/>
              <a:gd name="connsiteY3" fmla="*/ 282631 h 474577"/>
              <a:gd name="connsiteX4" fmla="*/ 117504 w 147696"/>
              <a:gd name="connsiteY4" fmla="*/ 396931 h 474577"/>
              <a:gd name="connsiteX5" fmla="*/ 136554 w 147696"/>
              <a:gd name="connsiteY5" fmla="*/ 473131 h 474577"/>
              <a:gd name="connsiteX6" fmla="*/ 136554 w 147696"/>
              <a:gd name="connsiteY6" fmla="*/ 330256 h 474577"/>
              <a:gd name="connsiteX7" fmla="*/ 146079 w 147696"/>
              <a:gd name="connsiteY7" fmla="*/ 139756 h 474577"/>
              <a:gd name="connsiteX8" fmla="*/ 85754 w 147696"/>
              <a:gd name="connsiteY8" fmla="*/ 56 h 47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696" h="474577">
                <a:moveTo>
                  <a:pt x="85754" y="56"/>
                </a:moveTo>
                <a:cubicBezTo>
                  <a:pt x="61412" y="2702"/>
                  <a:pt x="-1559" y="101656"/>
                  <a:pt x="29" y="155631"/>
                </a:cubicBezTo>
                <a:cubicBezTo>
                  <a:pt x="1616" y="209606"/>
                  <a:pt x="85754" y="302739"/>
                  <a:pt x="95279" y="323906"/>
                </a:cubicBezTo>
                <a:cubicBezTo>
                  <a:pt x="104804" y="345073"/>
                  <a:pt x="53475" y="270460"/>
                  <a:pt x="57179" y="282631"/>
                </a:cubicBezTo>
                <a:cubicBezTo>
                  <a:pt x="60883" y="294802"/>
                  <a:pt x="104275" y="365181"/>
                  <a:pt x="117504" y="396931"/>
                </a:cubicBezTo>
                <a:cubicBezTo>
                  <a:pt x="130733" y="428681"/>
                  <a:pt x="133379" y="484244"/>
                  <a:pt x="136554" y="473131"/>
                </a:cubicBezTo>
                <a:cubicBezTo>
                  <a:pt x="139729" y="462018"/>
                  <a:pt x="134967" y="385818"/>
                  <a:pt x="136554" y="330256"/>
                </a:cubicBezTo>
                <a:cubicBezTo>
                  <a:pt x="138141" y="274694"/>
                  <a:pt x="152429" y="191085"/>
                  <a:pt x="146079" y="139756"/>
                </a:cubicBezTo>
                <a:cubicBezTo>
                  <a:pt x="139729" y="88427"/>
                  <a:pt x="110096" y="-2590"/>
                  <a:pt x="85754" y="56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66607280-719C-1FFD-B902-8C3E3F69A232}"/>
              </a:ext>
            </a:extLst>
          </p:cNvPr>
          <p:cNvSpPr/>
          <p:nvPr/>
        </p:nvSpPr>
        <p:spPr>
          <a:xfrm>
            <a:off x="4469773" y="7828028"/>
            <a:ext cx="687696" cy="1349234"/>
          </a:xfrm>
          <a:custGeom>
            <a:avLst/>
            <a:gdLst>
              <a:gd name="connsiteX0" fmla="*/ 181602 w 687696"/>
              <a:gd name="connsiteY0" fmla="*/ 1522 h 1349234"/>
              <a:gd name="connsiteX1" fmla="*/ 181602 w 687696"/>
              <a:gd name="connsiteY1" fmla="*/ 388872 h 1349234"/>
              <a:gd name="connsiteX2" fmla="*/ 627 w 687696"/>
              <a:gd name="connsiteY2" fmla="*/ 690497 h 1349234"/>
              <a:gd name="connsiteX3" fmla="*/ 121277 w 687696"/>
              <a:gd name="connsiteY3" fmla="*/ 611122 h 1349234"/>
              <a:gd name="connsiteX4" fmla="*/ 102227 w 687696"/>
              <a:gd name="connsiteY4" fmla="*/ 712722 h 1349234"/>
              <a:gd name="connsiteX5" fmla="*/ 165727 w 687696"/>
              <a:gd name="connsiteY5" fmla="*/ 947672 h 1349234"/>
              <a:gd name="connsiteX6" fmla="*/ 83177 w 687696"/>
              <a:gd name="connsiteY6" fmla="*/ 1347722 h 1349234"/>
              <a:gd name="connsiteX7" fmla="*/ 210177 w 687696"/>
              <a:gd name="connsiteY7" fmla="*/ 1081022 h 1349234"/>
              <a:gd name="connsiteX8" fmla="*/ 264152 w 687696"/>
              <a:gd name="connsiteY8" fmla="*/ 988947 h 1349234"/>
              <a:gd name="connsiteX9" fmla="*/ 410202 w 687696"/>
              <a:gd name="connsiteY9" fmla="*/ 1154047 h 1349234"/>
              <a:gd name="connsiteX10" fmla="*/ 661027 w 687696"/>
              <a:gd name="connsiteY10" fmla="*/ 827022 h 1349234"/>
              <a:gd name="connsiteX11" fmla="*/ 680077 w 687696"/>
              <a:gd name="connsiteY11" fmla="*/ 931797 h 1349234"/>
              <a:gd name="connsiteX12" fmla="*/ 657852 w 687696"/>
              <a:gd name="connsiteY12" fmla="*/ 436497 h 1349234"/>
              <a:gd name="connsiteX13" fmla="*/ 641977 w 687696"/>
              <a:gd name="connsiteY13" fmla="*/ 480947 h 1349234"/>
              <a:gd name="connsiteX14" fmla="*/ 559427 w 687696"/>
              <a:gd name="connsiteY14" fmla="*/ 274572 h 1349234"/>
              <a:gd name="connsiteX15" fmla="*/ 387977 w 687696"/>
              <a:gd name="connsiteY15" fmla="*/ 271397 h 1349234"/>
              <a:gd name="connsiteX16" fmla="*/ 264152 w 687696"/>
              <a:gd name="connsiteY16" fmla="*/ 487297 h 1349234"/>
              <a:gd name="connsiteX17" fmla="*/ 267327 w 687696"/>
              <a:gd name="connsiteY17" fmla="*/ 261872 h 1349234"/>
              <a:gd name="connsiteX18" fmla="*/ 181602 w 687696"/>
              <a:gd name="connsiteY18" fmla="*/ 1522 h 134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87696" h="1349234">
                <a:moveTo>
                  <a:pt x="181602" y="1522"/>
                </a:moveTo>
                <a:cubicBezTo>
                  <a:pt x="167314" y="22689"/>
                  <a:pt x="211765" y="274043"/>
                  <a:pt x="181602" y="388872"/>
                </a:cubicBezTo>
                <a:cubicBezTo>
                  <a:pt x="151439" y="503701"/>
                  <a:pt x="10681" y="653455"/>
                  <a:pt x="627" y="690497"/>
                </a:cubicBezTo>
                <a:cubicBezTo>
                  <a:pt x="-9427" y="727539"/>
                  <a:pt x="104344" y="607418"/>
                  <a:pt x="121277" y="611122"/>
                </a:cubicBezTo>
                <a:cubicBezTo>
                  <a:pt x="138210" y="614826"/>
                  <a:pt x="94819" y="656630"/>
                  <a:pt x="102227" y="712722"/>
                </a:cubicBezTo>
                <a:cubicBezTo>
                  <a:pt x="109635" y="768814"/>
                  <a:pt x="168902" y="841839"/>
                  <a:pt x="165727" y="947672"/>
                </a:cubicBezTo>
                <a:cubicBezTo>
                  <a:pt x="162552" y="1053505"/>
                  <a:pt x="75769" y="1325497"/>
                  <a:pt x="83177" y="1347722"/>
                </a:cubicBezTo>
                <a:cubicBezTo>
                  <a:pt x="90585" y="1369947"/>
                  <a:pt x="180015" y="1140818"/>
                  <a:pt x="210177" y="1081022"/>
                </a:cubicBezTo>
                <a:cubicBezTo>
                  <a:pt x="240339" y="1021226"/>
                  <a:pt x="230815" y="976776"/>
                  <a:pt x="264152" y="988947"/>
                </a:cubicBezTo>
                <a:cubicBezTo>
                  <a:pt x="297489" y="1001118"/>
                  <a:pt x="344056" y="1181035"/>
                  <a:pt x="410202" y="1154047"/>
                </a:cubicBezTo>
                <a:cubicBezTo>
                  <a:pt x="476348" y="1127060"/>
                  <a:pt x="616048" y="864064"/>
                  <a:pt x="661027" y="827022"/>
                </a:cubicBezTo>
                <a:cubicBezTo>
                  <a:pt x="706006" y="789980"/>
                  <a:pt x="680606" y="996884"/>
                  <a:pt x="680077" y="931797"/>
                </a:cubicBezTo>
                <a:cubicBezTo>
                  <a:pt x="679548" y="866710"/>
                  <a:pt x="664202" y="511639"/>
                  <a:pt x="657852" y="436497"/>
                </a:cubicBezTo>
                <a:cubicBezTo>
                  <a:pt x="651502" y="361355"/>
                  <a:pt x="658381" y="507934"/>
                  <a:pt x="641977" y="480947"/>
                </a:cubicBezTo>
                <a:cubicBezTo>
                  <a:pt x="625573" y="453960"/>
                  <a:pt x="601760" y="309497"/>
                  <a:pt x="559427" y="274572"/>
                </a:cubicBezTo>
                <a:cubicBezTo>
                  <a:pt x="517094" y="239647"/>
                  <a:pt x="437190" y="235943"/>
                  <a:pt x="387977" y="271397"/>
                </a:cubicBezTo>
                <a:cubicBezTo>
                  <a:pt x="338764" y="306851"/>
                  <a:pt x="284260" y="488885"/>
                  <a:pt x="264152" y="487297"/>
                </a:cubicBezTo>
                <a:cubicBezTo>
                  <a:pt x="244044" y="485710"/>
                  <a:pt x="276852" y="338072"/>
                  <a:pt x="267327" y="261872"/>
                </a:cubicBezTo>
                <a:cubicBezTo>
                  <a:pt x="257802" y="185672"/>
                  <a:pt x="195890" y="-19645"/>
                  <a:pt x="181602" y="1522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2874F601-A4B4-32D8-244A-15753D2C255D}"/>
              </a:ext>
            </a:extLst>
          </p:cNvPr>
          <p:cNvSpPr/>
          <p:nvPr/>
        </p:nvSpPr>
        <p:spPr>
          <a:xfrm>
            <a:off x="4753025" y="9191427"/>
            <a:ext cx="504984" cy="671555"/>
          </a:xfrm>
          <a:custGeom>
            <a:avLst/>
            <a:gdLst>
              <a:gd name="connsiteX0" fmla="*/ 53925 w 504984"/>
              <a:gd name="connsiteY0" fmla="*/ 54173 h 671555"/>
              <a:gd name="connsiteX1" fmla="*/ 228550 w 504984"/>
              <a:gd name="connsiteY1" fmla="*/ 117673 h 671555"/>
              <a:gd name="connsiteX2" fmla="*/ 326975 w 504984"/>
              <a:gd name="connsiteY2" fmla="*/ 3373 h 671555"/>
              <a:gd name="connsiteX3" fmla="*/ 504775 w 504984"/>
              <a:gd name="connsiteY3" fmla="*/ 273248 h 671555"/>
              <a:gd name="connsiteX4" fmla="*/ 365075 w 504984"/>
              <a:gd name="connsiteY4" fmla="*/ 279598 h 671555"/>
              <a:gd name="connsiteX5" fmla="*/ 469850 w 504984"/>
              <a:gd name="connsiteY5" fmla="*/ 438348 h 671555"/>
              <a:gd name="connsiteX6" fmla="*/ 441275 w 504984"/>
              <a:gd name="connsiteY6" fmla="*/ 590748 h 671555"/>
              <a:gd name="connsiteX7" fmla="*/ 282525 w 504984"/>
              <a:gd name="connsiteY7" fmla="*/ 489148 h 671555"/>
              <a:gd name="connsiteX8" fmla="*/ 447625 w 504984"/>
              <a:gd name="connsiteY8" fmla="*/ 670123 h 671555"/>
              <a:gd name="connsiteX9" fmla="*/ 9475 w 504984"/>
              <a:gd name="connsiteY9" fmla="*/ 371673 h 671555"/>
              <a:gd name="connsiteX10" fmla="*/ 139650 w 504984"/>
              <a:gd name="connsiteY10" fmla="*/ 244673 h 671555"/>
              <a:gd name="connsiteX11" fmla="*/ 53925 w 504984"/>
              <a:gd name="connsiteY11" fmla="*/ 54173 h 67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984" h="671555">
                <a:moveTo>
                  <a:pt x="53925" y="54173"/>
                </a:moveTo>
                <a:cubicBezTo>
                  <a:pt x="68742" y="33006"/>
                  <a:pt x="183042" y="126140"/>
                  <a:pt x="228550" y="117673"/>
                </a:cubicBezTo>
                <a:cubicBezTo>
                  <a:pt x="274058" y="109206"/>
                  <a:pt x="280938" y="-22556"/>
                  <a:pt x="326975" y="3373"/>
                </a:cubicBezTo>
                <a:cubicBezTo>
                  <a:pt x="373013" y="29302"/>
                  <a:pt x="498425" y="227210"/>
                  <a:pt x="504775" y="273248"/>
                </a:cubicBezTo>
                <a:cubicBezTo>
                  <a:pt x="511125" y="319286"/>
                  <a:pt x="370896" y="252081"/>
                  <a:pt x="365075" y="279598"/>
                </a:cubicBezTo>
                <a:cubicBezTo>
                  <a:pt x="359254" y="307115"/>
                  <a:pt x="457150" y="386490"/>
                  <a:pt x="469850" y="438348"/>
                </a:cubicBezTo>
                <a:cubicBezTo>
                  <a:pt x="482550" y="490206"/>
                  <a:pt x="472496" y="582281"/>
                  <a:pt x="441275" y="590748"/>
                </a:cubicBezTo>
                <a:cubicBezTo>
                  <a:pt x="410054" y="599215"/>
                  <a:pt x="281467" y="475919"/>
                  <a:pt x="282525" y="489148"/>
                </a:cubicBezTo>
                <a:cubicBezTo>
                  <a:pt x="283583" y="502377"/>
                  <a:pt x="493133" y="689702"/>
                  <a:pt x="447625" y="670123"/>
                </a:cubicBezTo>
                <a:cubicBezTo>
                  <a:pt x="402117" y="650544"/>
                  <a:pt x="60804" y="442581"/>
                  <a:pt x="9475" y="371673"/>
                </a:cubicBezTo>
                <a:cubicBezTo>
                  <a:pt x="-41854" y="300765"/>
                  <a:pt x="131713" y="299706"/>
                  <a:pt x="139650" y="244673"/>
                </a:cubicBezTo>
                <a:cubicBezTo>
                  <a:pt x="147587" y="189640"/>
                  <a:pt x="39108" y="75340"/>
                  <a:pt x="53925" y="54173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6E64C5A1-6138-5B5D-82CE-D89F82980185}"/>
              </a:ext>
            </a:extLst>
          </p:cNvPr>
          <p:cNvSpPr/>
          <p:nvPr/>
        </p:nvSpPr>
        <p:spPr>
          <a:xfrm>
            <a:off x="4862919" y="9822223"/>
            <a:ext cx="421772" cy="558104"/>
          </a:xfrm>
          <a:custGeom>
            <a:avLst/>
            <a:gdLst>
              <a:gd name="connsiteX0" fmla="*/ 290106 w 421772"/>
              <a:gd name="connsiteY0" fmla="*/ 1227 h 558104"/>
              <a:gd name="connsiteX1" fmla="*/ 39281 w 421772"/>
              <a:gd name="connsiteY1" fmla="*/ 172677 h 558104"/>
              <a:gd name="connsiteX2" fmla="*/ 105956 w 421772"/>
              <a:gd name="connsiteY2" fmla="*/ 309202 h 558104"/>
              <a:gd name="connsiteX3" fmla="*/ 99606 w 421772"/>
              <a:gd name="connsiteY3" fmla="*/ 379052 h 558104"/>
              <a:gd name="connsiteX4" fmla="*/ 55156 w 421772"/>
              <a:gd name="connsiteY4" fmla="*/ 458427 h 558104"/>
              <a:gd name="connsiteX5" fmla="*/ 7531 w 421772"/>
              <a:gd name="connsiteY5" fmla="*/ 556852 h 558104"/>
              <a:gd name="connsiteX6" fmla="*/ 226606 w 421772"/>
              <a:gd name="connsiteY6" fmla="*/ 490177 h 558104"/>
              <a:gd name="connsiteX7" fmla="*/ 420281 w 421772"/>
              <a:gd name="connsiteY7" fmla="*/ 182202 h 558104"/>
              <a:gd name="connsiteX8" fmla="*/ 318681 w 421772"/>
              <a:gd name="connsiteY8" fmla="*/ 194902 h 558104"/>
              <a:gd name="connsiteX9" fmla="*/ 366306 w 421772"/>
              <a:gd name="connsiteY9" fmla="*/ 55202 h 558104"/>
              <a:gd name="connsiteX10" fmla="*/ 255181 w 421772"/>
              <a:gd name="connsiteY10" fmla="*/ 93302 h 558104"/>
              <a:gd name="connsiteX11" fmla="*/ 290106 w 421772"/>
              <a:gd name="connsiteY11" fmla="*/ 1227 h 55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1772" h="558104">
                <a:moveTo>
                  <a:pt x="290106" y="1227"/>
                </a:moveTo>
                <a:cubicBezTo>
                  <a:pt x="254123" y="14456"/>
                  <a:pt x="69973" y="121348"/>
                  <a:pt x="39281" y="172677"/>
                </a:cubicBezTo>
                <a:cubicBezTo>
                  <a:pt x="8589" y="224006"/>
                  <a:pt x="95902" y="274806"/>
                  <a:pt x="105956" y="309202"/>
                </a:cubicBezTo>
                <a:cubicBezTo>
                  <a:pt x="116010" y="343598"/>
                  <a:pt x="108073" y="354181"/>
                  <a:pt x="99606" y="379052"/>
                </a:cubicBezTo>
                <a:cubicBezTo>
                  <a:pt x="91139" y="403923"/>
                  <a:pt x="70502" y="428794"/>
                  <a:pt x="55156" y="458427"/>
                </a:cubicBezTo>
                <a:cubicBezTo>
                  <a:pt x="39810" y="488060"/>
                  <a:pt x="-21044" y="551560"/>
                  <a:pt x="7531" y="556852"/>
                </a:cubicBezTo>
                <a:cubicBezTo>
                  <a:pt x="36106" y="562144"/>
                  <a:pt x="157814" y="552619"/>
                  <a:pt x="226606" y="490177"/>
                </a:cubicBezTo>
                <a:cubicBezTo>
                  <a:pt x="295398" y="427735"/>
                  <a:pt x="404935" y="231415"/>
                  <a:pt x="420281" y="182202"/>
                </a:cubicBezTo>
                <a:cubicBezTo>
                  <a:pt x="435627" y="132989"/>
                  <a:pt x="327677" y="216069"/>
                  <a:pt x="318681" y="194902"/>
                </a:cubicBezTo>
                <a:cubicBezTo>
                  <a:pt x="309685" y="173735"/>
                  <a:pt x="376889" y="72135"/>
                  <a:pt x="366306" y="55202"/>
                </a:cubicBezTo>
                <a:cubicBezTo>
                  <a:pt x="355723" y="38269"/>
                  <a:pt x="269998" y="100710"/>
                  <a:pt x="255181" y="93302"/>
                </a:cubicBezTo>
                <a:cubicBezTo>
                  <a:pt x="240364" y="85894"/>
                  <a:pt x="326089" y="-12002"/>
                  <a:pt x="290106" y="1227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A3704BD0-50A1-E209-8372-88CEF312C541}"/>
              </a:ext>
            </a:extLst>
          </p:cNvPr>
          <p:cNvSpPr/>
          <p:nvPr/>
        </p:nvSpPr>
        <p:spPr>
          <a:xfrm>
            <a:off x="3216184" y="9603188"/>
            <a:ext cx="389949" cy="842616"/>
          </a:xfrm>
          <a:custGeom>
            <a:avLst/>
            <a:gdLst>
              <a:gd name="connsiteX0" fmla="*/ 149316 w 389949"/>
              <a:gd name="connsiteY0" fmla="*/ 1187 h 842616"/>
              <a:gd name="connsiteX1" fmla="*/ 279491 w 389949"/>
              <a:gd name="connsiteY1" fmla="*/ 178987 h 842616"/>
              <a:gd name="connsiteX2" fmla="*/ 387441 w 389949"/>
              <a:gd name="connsiteY2" fmla="*/ 153587 h 842616"/>
              <a:gd name="connsiteX3" fmla="*/ 352516 w 389949"/>
              <a:gd name="connsiteY3" fmla="*/ 204387 h 842616"/>
              <a:gd name="connsiteX4" fmla="*/ 317591 w 389949"/>
              <a:gd name="connsiteY4" fmla="*/ 366312 h 842616"/>
              <a:gd name="connsiteX5" fmla="*/ 212816 w 389949"/>
              <a:gd name="connsiteY5" fmla="*/ 537762 h 842616"/>
              <a:gd name="connsiteX6" fmla="*/ 108041 w 389949"/>
              <a:gd name="connsiteY6" fmla="*/ 836212 h 842616"/>
              <a:gd name="connsiteX7" fmla="*/ 123916 w 389949"/>
              <a:gd name="connsiteY7" fmla="*/ 715562 h 842616"/>
              <a:gd name="connsiteX8" fmla="*/ 91 w 389949"/>
              <a:gd name="connsiteY8" fmla="*/ 407587 h 842616"/>
              <a:gd name="connsiteX9" fmla="*/ 146141 w 389949"/>
              <a:gd name="connsiteY9" fmla="*/ 394887 h 842616"/>
              <a:gd name="connsiteX10" fmla="*/ 92166 w 389949"/>
              <a:gd name="connsiteY10" fmla="*/ 277412 h 842616"/>
              <a:gd name="connsiteX11" fmla="*/ 123916 w 389949"/>
              <a:gd name="connsiteY11" fmla="*/ 140887 h 842616"/>
              <a:gd name="connsiteX12" fmla="*/ 31841 w 389949"/>
              <a:gd name="connsiteY12" fmla="*/ 280587 h 842616"/>
              <a:gd name="connsiteX13" fmla="*/ 149316 w 389949"/>
              <a:gd name="connsiteY13" fmla="*/ 1187 h 84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9949" h="842616">
                <a:moveTo>
                  <a:pt x="149316" y="1187"/>
                </a:moveTo>
                <a:cubicBezTo>
                  <a:pt x="190591" y="-15746"/>
                  <a:pt x="239804" y="153587"/>
                  <a:pt x="279491" y="178987"/>
                </a:cubicBezTo>
                <a:cubicBezTo>
                  <a:pt x="319179" y="204387"/>
                  <a:pt x="375270" y="149354"/>
                  <a:pt x="387441" y="153587"/>
                </a:cubicBezTo>
                <a:cubicBezTo>
                  <a:pt x="399612" y="157820"/>
                  <a:pt x="364158" y="168933"/>
                  <a:pt x="352516" y="204387"/>
                </a:cubicBezTo>
                <a:cubicBezTo>
                  <a:pt x="340874" y="239841"/>
                  <a:pt x="340874" y="310750"/>
                  <a:pt x="317591" y="366312"/>
                </a:cubicBezTo>
                <a:cubicBezTo>
                  <a:pt x="294308" y="421875"/>
                  <a:pt x="247741" y="459445"/>
                  <a:pt x="212816" y="537762"/>
                </a:cubicBezTo>
                <a:cubicBezTo>
                  <a:pt x="177891" y="616079"/>
                  <a:pt x="122858" y="806579"/>
                  <a:pt x="108041" y="836212"/>
                </a:cubicBezTo>
                <a:cubicBezTo>
                  <a:pt x="93224" y="865845"/>
                  <a:pt x="141908" y="787000"/>
                  <a:pt x="123916" y="715562"/>
                </a:cubicBezTo>
                <a:cubicBezTo>
                  <a:pt x="105924" y="644125"/>
                  <a:pt x="-3613" y="461033"/>
                  <a:pt x="91" y="407587"/>
                </a:cubicBezTo>
                <a:cubicBezTo>
                  <a:pt x="3795" y="354141"/>
                  <a:pt x="130795" y="416583"/>
                  <a:pt x="146141" y="394887"/>
                </a:cubicBezTo>
                <a:cubicBezTo>
                  <a:pt x="161487" y="373191"/>
                  <a:pt x="95870" y="319745"/>
                  <a:pt x="92166" y="277412"/>
                </a:cubicBezTo>
                <a:cubicBezTo>
                  <a:pt x="88462" y="235079"/>
                  <a:pt x="133970" y="140358"/>
                  <a:pt x="123916" y="140887"/>
                </a:cubicBezTo>
                <a:cubicBezTo>
                  <a:pt x="113862" y="141416"/>
                  <a:pt x="24433" y="303341"/>
                  <a:pt x="31841" y="280587"/>
                </a:cubicBezTo>
                <a:cubicBezTo>
                  <a:pt x="39249" y="257833"/>
                  <a:pt x="108041" y="18120"/>
                  <a:pt x="149316" y="1187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C376680B-EBF2-9878-FE95-844FAAE218CF}"/>
              </a:ext>
            </a:extLst>
          </p:cNvPr>
          <p:cNvSpPr/>
          <p:nvPr/>
        </p:nvSpPr>
        <p:spPr>
          <a:xfrm>
            <a:off x="3074585" y="10178746"/>
            <a:ext cx="272287" cy="435654"/>
          </a:xfrm>
          <a:custGeom>
            <a:avLst/>
            <a:gdLst>
              <a:gd name="connsiteX0" fmla="*/ 167090 w 272287"/>
              <a:gd name="connsiteY0" fmla="*/ 304 h 435654"/>
              <a:gd name="connsiteX1" fmla="*/ 176615 w 272287"/>
              <a:gd name="connsiteY1" fmla="*/ 184454 h 435654"/>
              <a:gd name="connsiteX2" fmla="*/ 240115 w 272287"/>
              <a:gd name="connsiteY2" fmla="*/ 130479 h 435654"/>
              <a:gd name="connsiteX3" fmla="*/ 262340 w 272287"/>
              <a:gd name="connsiteY3" fmla="*/ 327329 h 435654"/>
              <a:gd name="connsiteX4" fmla="*/ 78190 w 272287"/>
              <a:gd name="connsiteY4" fmla="*/ 435279 h 435654"/>
              <a:gd name="connsiteX5" fmla="*/ 30565 w 272287"/>
              <a:gd name="connsiteY5" fmla="*/ 292404 h 435654"/>
              <a:gd name="connsiteX6" fmla="*/ 75015 w 272287"/>
              <a:gd name="connsiteY6" fmla="*/ 168579 h 435654"/>
              <a:gd name="connsiteX7" fmla="*/ 1990 w 272287"/>
              <a:gd name="connsiteY7" fmla="*/ 235254 h 435654"/>
              <a:gd name="connsiteX8" fmla="*/ 167090 w 272287"/>
              <a:gd name="connsiteY8" fmla="*/ 304 h 43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287" h="435654">
                <a:moveTo>
                  <a:pt x="167090" y="304"/>
                </a:moveTo>
                <a:cubicBezTo>
                  <a:pt x="196194" y="-8163"/>
                  <a:pt x="164444" y="162758"/>
                  <a:pt x="176615" y="184454"/>
                </a:cubicBezTo>
                <a:cubicBezTo>
                  <a:pt x="188786" y="206150"/>
                  <a:pt x="225828" y="106667"/>
                  <a:pt x="240115" y="130479"/>
                </a:cubicBezTo>
                <a:cubicBezTo>
                  <a:pt x="254402" y="154291"/>
                  <a:pt x="289327" y="276529"/>
                  <a:pt x="262340" y="327329"/>
                </a:cubicBezTo>
                <a:cubicBezTo>
                  <a:pt x="235353" y="378129"/>
                  <a:pt x="116819" y="441100"/>
                  <a:pt x="78190" y="435279"/>
                </a:cubicBezTo>
                <a:cubicBezTo>
                  <a:pt x="39561" y="429458"/>
                  <a:pt x="31094" y="336854"/>
                  <a:pt x="30565" y="292404"/>
                </a:cubicBezTo>
                <a:cubicBezTo>
                  <a:pt x="30036" y="247954"/>
                  <a:pt x="79778" y="178104"/>
                  <a:pt x="75015" y="168579"/>
                </a:cubicBezTo>
                <a:cubicBezTo>
                  <a:pt x="70252" y="159054"/>
                  <a:pt x="-13885" y="259067"/>
                  <a:pt x="1990" y="235254"/>
                </a:cubicBezTo>
                <a:cubicBezTo>
                  <a:pt x="17865" y="211442"/>
                  <a:pt x="137986" y="8771"/>
                  <a:pt x="167090" y="30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0C831FFB-E837-B063-2DFF-D043EAF65252}"/>
              </a:ext>
            </a:extLst>
          </p:cNvPr>
          <p:cNvSpPr/>
          <p:nvPr/>
        </p:nvSpPr>
        <p:spPr>
          <a:xfrm>
            <a:off x="4204854" y="10388274"/>
            <a:ext cx="570403" cy="730580"/>
          </a:xfrm>
          <a:custGeom>
            <a:avLst/>
            <a:gdLst>
              <a:gd name="connsiteX0" fmla="*/ 351271 w 570403"/>
              <a:gd name="connsiteY0" fmla="*/ 326 h 730580"/>
              <a:gd name="connsiteX1" fmla="*/ 240146 w 570403"/>
              <a:gd name="connsiteY1" fmla="*/ 263851 h 730580"/>
              <a:gd name="connsiteX2" fmla="*/ 421121 w 570403"/>
              <a:gd name="connsiteY2" fmla="*/ 317826 h 730580"/>
              <a:gd name="connsiteX3" fmla="*/ 563996 w 570403"/>
              <a:gd name="connsiteY3" fmla="*/ 473401 h 730580"/>
              <a:gd name="connsiteX4" fmla="*/ 205221 w 570403"/>
              <a:gd name="connsiteY4" fmla="*/ 730576 h 730580"/>
              <a:gd name="connsiteX5" fmla="*/ 138546 w 570403"/>
              <a:gd name="connsiteY5" fmla="*/ 479751 h 730580"/>
              <a:gd name="connsiteX6" fmla="*/ 2021 w 570403"/>
              <a:gd name="connsiteY6" fmla="*/ 457526 h 730580"/>
              <a:gd name="connsiteX7" fmla="*/ 65521 w 570403"/>
              <a:gd name="connsiteY7" fmla="*/ 235276 h 730580"/>
              <a:gd name="connsiteX8" fmla="*/ 182996 w 570403"/>
              <a:gd name="connsiteY8" fmla="*/ 105101 h 730580"/>
              <a:gd name="connsiteX9" fmla="*/ 21071 w 570403"/>
              <a:gd name="connsiteY9" fmla="*/ 206701 h 730580"/>
              <a:gd name="connsiteX10" fmla="*/ 351271 w 570403"/>
              <a:gd name="connsiteY10" fmla="*/ 326 h 73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0403" h="730580">
                <a:moveTo>
                  <a:pt x="351271" y="326"/>
                </a:moveTo>
                <a:cubicBezTo>
                  <a:pt x="387783" y="9851"/>
                  <a:pt x="228504" y="210934"/>
                  <a:pt x="240146" y="263851"/>
                </a:cubicBezTo>
                <a:cubicBezTo>
                  <a:pt x="251788" y="316768"/>
                  <a:pt x="367146" y="282901"/>
                  <a:pt x="421121" y="317826"/>
                </a:cubicBezTo>
                <a:cubicBezTo>
                  <a:pt x="475096" y="352751"/>
                  <a:pt x="599979" y="404609"/>
                  <a:pt x="563996" y="473401"/>
                </a:cubicBezTo>
                <a:cubicBezTo>
                  <a:pt x="528013" y="542193"/>
                  <a:pt x="276129" y="729518"/>
                  <a:pt x="205221" y="730576"/>
                </a:cubicBezTo>
                <a:cubicBezTo>
                  <a:pt x="134313" y="731634"/>
                  <a:pt x="172413" y="525259"/>
                  <a:pt x="138546" y="479751"/>
                </a:cubicBezTo>
                <a:cubicBezTo>
                  <a:pt x="104679" y="434243"/>
                  <a:pt x="14192" y="498272"/>
                  <a:pt x="2021" y="457526"/>
                </a:cubicBezTo>
                <a:cubicBezTo>
                  <a:pt x="-10150" y="416780"/>
                  <a:pt x="35358" y="294014"/>
                  <a:pt x="65521" y="235276"/>
                </a:cubicBezTo>
                <a:cubicBezTo>
                  <a:pt x="95684" y="176538"/>
                  <a:pt x="190404" y="109864"/>
                  <a:pt x="182996" y="105101"/>
                </a:cubicBezTo>
                <a:cubicBezTo>
                  <a:pt x="175588" y="100339"/>
                  <a:pt x="-4329" y="220459"/>
                  <a:pt x="21071" y="206701"/>
                </a:cubicBezTo>
                <a:cubicBezTo>
                  <a:pt x="46471" y="192943"/>
                  <a:pt x="314759" y="-9199"/>
                  <a:pt x="351271" y="326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3BB70F21-8DAD-36C1-E2AE-BB809BF706C6}"/>
              </a:ext>
            </a:extLst>
          </p:cNvPr>
          <p:cNvSpPr/>
          <p:nvPr/>
        </p:nvSpPr>
        <p:spPr>
          <a:xfrm>
            <a:off x="3341415" y="10951156"/>
            <a:ext cx="879699" cy="1412918"/>
          </a:xfrm>
          <a:custGeom>
            <a:avLst/>
            <a:gdLst>
              <a:gd name="connsiteX0" fmla="*/ 335235 w 879699"/>
              <a:gd name="connsiteY0" fmla="*/ 2594 h 1412918"/>
              <a:gd name="connsiteX1" fmla="*/ 560660 w 879699"/>
              <a:gd name="connsiteY1" fmla="*/ 288344 h 1412918"/>
              <a:gd name="connsiteX2" fmla="*/ 484460 w 879699"/>
              <a:gd name="connsiteY2" fmla="*/ 345494 h 1412918"/>
              <a:gd name="connsiteX3" fmla="*/ 601935 w 879699"/>
              <a:gd name="connsiteY3" fmla="*/ 615369 h 1412918"/>
              <a:gd name="connsiteX4" fmla="*/ 528910 w 879699"/>
              <a:gd name="connsiteY4" fmla="*/ 609019 h 1412918"/>
              <a:gd name="connsiteX5" fmla="*/ 655910 w 879699"/>
              <a:gd name="connsiteY5" fmla="*/ 777294 h 1412918"/>
              <a:gd name="connsiteX6" fmla="*/ 560660 w 879699"/>
              <a:gd name="connsiteY6" fmla="*/ 751894 h 1412918"/>
              <a:gd name="connsiteX7" fmla="*/ 684485 w 879699"/>
              <a:gd name="connsiteY7" fmla="*/ 872544 h 1412918"/>
              <a:gd name="connsiteX8" fmla="*/ 459060 w 879699"/>
              <a:gd name="connsiteY8" fmla="*/ 828094 h 1412918"/>
              <a:gd name="connsiteX9" fmla="*/ 706710 w 879699"/>
              <a:gd name="connsiteY9" fmla="*/ 926519 h 1412918"/>
              <a:gd name="connsiteX10" fmla="*/ 728935 w 879699"/>
              <a:gd name="connsiteY10" fmla="*/ 1085269 h 1412918"/>
              <a:gd name="connsiteX11" fmla="*/ 782910 w 879699"/>
              <a:gd name="connsiteY11" fmla="*/ 1005894 h 1412918"/>
              <a:gd name="connsiteX12" fmla="*/ 852760 w 879699"/>
              <a:gd name="connsiteY12" fmla="*/ 1297994 h 1412918"/>
              <a:gd name="connsiteX13" fmla="*/ 811485 w 879699"/>
              <a:gd name="connsiteY13" fmla="*/ 1402769 h 1412918"/>
              <a:gd name="connsiteX14" fmla="*/ 132035 w 879699"/>
              <a:gd name="connsiteY14" fmla="*/ 1069394 h 1412918"/>
              <a:gd name="connsiteX15" fmla="*/ 252685 w 879699"/>
              <a:gd name="connsiteY15" fmla="*/ 942394 h 1412918"/>
              <a:gd name="connsiteX16" fmla="*/ 68535 w 879699"/>
              <a:gd name="connsiteY16" fmla="*/ 777294 h 1412918"/>
              <a:gd name="connsiteX17" fmla="*/ 14560 w 879699"/>
              <a:gd name="connsiteY17" fmla="*/ 466144 h 1412918"/>
              <a:gd name="connsiteX18" fmla="*/ 316185 w 879699"/>
              <a:gd name="connsiteY18" fmla="*/ 535994 h 1412918"/>
              <a:gd name="connsiteX19" fmla="*/ 265385 w 879699"/>
              <a:gd name="connsiteY19" fmla="*/ 240719 h 1412918"/>
              <a:gd name="connsiteX20" fmla="*/ 357460 w 879699"/>
              <a:gd name="connsiteY20" fmla="*/ 151819 h 1412918"/>
              <a:gd name="connsiteX21" fmla="*/ 335235 w 879699"/>
              <a:gd name="connsiteY21" fmla="*/ 2594 h 141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79699" h="1412918">
                <a:moveTo>
                  <a:pt x="335235" y="2594"/>
                </a:moveTo>
                <a:cubicBezTo>
                  <a:pt x="369102" y="25348"/>
                  <a:pt x="535789" y="231194"/>
                  <a:pt x="560660" y="288344"/>
                </a:cubicBezTo>
                <a:cubicBezTo>
                  <a:pt x="585531" y="345494"/>
                  <a:pt x="477581" y="290990"/>
                  <a:pt x="484460" y="345494"/>
                </a:cubicBezTo>
                <a:cubicBezTo>
                  <a:pt x="491339" y="399998"/>
                  <a:pt x="594527" y="571448"/>
                  <a:pt x="601935" y="615369"/>
                </a:cubicBezTo>
                <a:cubicBezTo>
                  <a:pt x="609343" y="659290"/>
                  <a:pt x="519914" y="582032"/>
                  <a:pt x="528910" y="609019"/>
                </a:cubicBezTo>
                <a:cubicBezTo>
                  <a:pt x="537906" y="636006"/>
                  <a:pt x="650618" y="753481"/>
                  <a:pt x="655910" y="777294"/>
                </a:cubicBezTo>
                <a:cubicBezTo>
                  <a:pt x="661202" y="801107"/>
                  <a:pt x="555898" y="736019"/>
                  <a:pt x="560660" y="751894"/>
                </a:cubicBezTo>
                <a:cubicBezTo>
                  <a:pt x="565422" y="767769"/>
                  <a:pt x="701418" y="859844"/>
                  <a:pt x="684485" y="872544"/>
                </a:cubicBezTo>
                <a:cubicBezTo>
                  <a:pt x="667552" y="885244"/>
                  <a:pt x="455356" y="819098"/>
                  <a:pt x="459060" y="828094"/>
                </a:cubicBezTo>
                <a:cubicBezTo>
                  <a:pt x="462764" y="837090"/>
                  <a:pt x="661731" y="883657"/>
                  <a:pt x="706710" y="926519"/>
                </a:cubicBezTo>
                <a:cubicBezTo>
                  <a:pt x="751689" y="969382"/>
                  <a:pt x="716235" y="1072040"/>
                  <a:pt x="728935" y="1085269"/>
                </a:cubicBezTo>
                <a:cubicBezTo>
                  <a:pt x="741635" y="1098498"/>
                  <a:pt x="762272" y="970440"/>
                  <a:pt x="782910" y="1005894"/>
                </a:cubicBezTo>
                <a:cubicBezTo>
                  <a:pt x="803548" y="1041348"/>
                  <a:pt x="847998" y="1231848"/>
                  <a:pt x="852760" y="1297994"/>
                </a:cubicBezTo>
                <a:cubicBezTo>
                  <a:pt x="857523" y="1364140"/>
                  <a:pt x="931606" y="1440869"/>
                  <a:pt x="811485" y="1402769"/>
                </a:cubicBezTo>
                <a:cubicBezTo>
                  <a:pt x="691364" y="1364669"/>
                  <a:pt x="225168" y="1146123"/>
                  <a:pt x="132035" y="1069394"/>
                </a:cubicBezTo>
                <a:cubicBezTo>
                  <a:pt x="38902" y="992665"/>
                  <a:pt x="263268" y="991077"/>
                  <a:pt x="252685" y="942394"/>
                </a:cubicBezTo>
                <a:cubicBezTo>
                  <a:pt x="242102" y="893711"/>
                  <a:pt x="108222" y="856669"/>
                  <a:pt x="68535" y="777294"/>
                </a:cubicBezTo>
                <a:cubicBezTo>
                  <a:pt x="28848" y="697919"/>
                  <a:pt x="-26715" y="506361"/>
                  <a:pt x="14560" y="466144"/>
                </a:cubicBezTo>
                <a:cubicBezTo>
                  <a:pt x="55835" y="425927"/>
                  <a:pt x="274381" y="573565"/>
                  <a:pt x="316185" y="535994"/>
                </a:cubicBezTo>
                <a:cubicBezTo>
                  <a:pt x="357989" y="498423"/>
                  <a:pt x="258506" y="304748"/>
                  <a:pt x="265385" y="240719"/>
                </a:cubicBezTo>
                <a:cubicBezTo>
                  <a:pt x="272264" y="176690"/>
                  <a:pt x="339998" y="190448"/>
                  <a:pt x="357460" y="151819"/>
                </a:cubicBezTo>
                <a:cubicBezTo>
                  <a:pt x="374922" y="113190"/>
                  <a:pt x="301368" y="-20160"/>
                  <a:pt x="335235" y="2594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AA338C47-6FE2-8868-3F4A-C6CF69FC135F}"/>
              </a:ext>
            </a:extLst>
          </p:cNvPr>
          <p:cNvSpPr/>
          <p:nvPr/>
        </p:nvSpPr>
        <p:spPr>
          <a:xfrm>
            <a:off x="3427599" y="6331191"/>
            <a:ext cx="1007185" cy="4633707"/>
          </a:xfrm>
          <a:custGeom>
            <a:avLst/>
            <a:gdLst>
              <a:gd name="connsiteX0" fmla="*/ 950437 w 1007185"/>
              <a:gd name="connsiteY0" fmla="*/ 336 h 4633707"/>
              <a:gd name="connsiteX1" fmla="*/ 992001 w 1007185"/>
              <a:gd name="connsiteY1" fmla="*/ 776191 h 4633707"/>
              <a:gd name="connsiteX2" fmla="*/ 964292 w 1007185"/>
              <a:gd name="connsiteY2" fmla="*/ 1330373 h 4633707"/>
              <a:gd name="connsiteX3" fmla="*/ 992001 w 1007185"/>
              <a:gd name="connsiteY3" fmla="*/ 1261100 h 4633707"/>
              <a:gd name="connsiteX4" fmla="*/ 687201 w 1007185"/>
              <a:gd name="connsiteY4" fmla="*/ 2161645 h 4633707"/>
              <a:gd name="connsiteX5" fmla="*/ 479383 w 1007185"/>
              <a:gd name="connsiteY5" fmla="*/ 2992918 h 4633707"/>
              <a:gd name="connsiteX6" fmla="*/ 243856 w 1007185"/>
              <a:gd name="connsiteY6" fmla="*/ 4613900 h 4633707"/>
              <a:gd name="connsiteX7" fmla="*/ 230001 w 1007185"/>
              <a:gd name="connsiteY7" fmla="*/ 3851900 h 4633707"/>
              <a:gd name="connsiteX8" fmla="*/ 8328 w 1007185"/>
              <a:gd name="connsiteY8" fmla="*/ 3214591 h 4633707"/>
              <a:gd name="connsiteX9" fmla="*/ 562510 w 1007185"/>
              <a:gd name="connsiteY9" fmla="*/ 1025573 h 4633707"/>
              <a:gd name="connsiteX10" fmla="*/ 687201 w 1007185"/>
              <a:gd name="connsiteY10" fmla="*/ 1510482 h 4633707"/>
              <a:gd name="connsiteX11" fmla="*/ 853456 w 1007185"/>
              <a:gd name="connsiteY11" fmla="*/ 873173 h 4633707"/>
              <a:gd name="connsiteX12" fmla="*/ 950437 w 1007185"/>
              <a:gd name="connsiteY12" fmla="*/ 336 h 463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7185" h="4633707">
                <a:moveTo>
                  <a:pt x="950437" y="336"/>
                </a:moveTo>
                <a:cubicBezTo>
                  <a:pt x="973528" y="-15828"/>
                  <a:pt x="989692" y="554518"/>
                  <a:pt x="992001" y="776191"/>
                </a:cubicBezTo>
                <a:cubicBezTo>
                  <a:pt x="994310" y="997864"/>
                  <a:pt x="964292" y="1249555"/>
                  <a:pt x="964292" y="1330373"/>
                </a:cubicBezTo>
                <a:cubicBezTo>
                  <a:pt x="964292" y="1411191"/>
                  <a:pt x="1038183" y="1122555"/>
                  <a:pt x="992001" y="1261100"/>
                </a:cubicBezTo>
                <a:cubicBezTo>
                  <a:pt x="945819" y="1399645"/>
                  <a:pt x="772637" y="1873009"/>
                  <a:pt x="687201" y="2161645"/>
                </a:cubicBezTo>
                <a:cubicBezTo>
                  <a:pt x="601765" y="2450281"/>
                  <a:pt x="553274" y="2584209"/>
                  <a:pt x="479383" y="2992918"/>
                </a:cubicBezTo>
                <a:cubicBezTo>
                  <a:pt x="405492" y="3401627"/>
                  <a:pt x="285420" y="4470736"/>
                  <a:pt x="243856" y="4613900"/>
                </a:cubicBezTo>
                <a:cubicBezTo>
                  <a:pt x="202292" y="4757064"/>
                  <a:pt x="269256" y="4085118"/>
                  <a:pt x="230001" y="3851900"/>
                </a:cubicBezTo>
                <a:cubicBezTo>
                  <a:pt x="190746" y="3618682"/>
                  <a:pt x="-47090" y="3685645"/>
                  <a:pt x="8328" y="3214591"/>
                </a:cubicBezTo>
                <a:cubicBezTo>
                  <a:pt x="63746" y="2743537"/>
                  <a:pt x="449365" y="1309591"/>
                  <a:pt x="562510" y="1025573"/>
                </a:cubicBezTo>
                <a:cubicBezTo>
                  <a:pt x="675655" y="741555"/>
                  <a:pt x="638710" y="1535882"/>
                  <a:pt x="687201" y="1510482"/>
                </a:cubicBezTo>
                <a:cubicBezTo>
                  <a:pt x="735692" y="1485082"/>
                  <a:pt x="809583" y="1127173"/>
                  <a:pt x="853456" y="873173"/>
                </a:cubicBezTo>
                <a:cubicBezTo>
                  <a:pt x="897329" y="619173"/>
                  <a:pt x="927346" y="16500"/>
                  <a:pt x="950437" y="336"/>
                </a:cubicBezTo>
                <a:close/>
              </a:path>
            </a:pathLst>
          </a:custGeom>
          <a:solidFill>
            <a:schemeClr val="accent6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FBFB51BC-0F5B-CC02-0604-6BE6B30883BA}"/>
              </a:ext>
            </a:extLst>
          </p:cNvPr>
          <p:cNvSpPr/>
          <p:nvPr/>
        </p:nvSpPr>
        <p:spPr>
          <a:xfrm>
            <a:off x="4141725" y="7249540"/>
            <a:ext cx="940415" cy="1386999"/>
          </a:xfrm>
          <a:custGeom>
            <a:avLst/>
            <a:gdLst>
              <a:gd name="connsiteX0" fmla="*/ 929039 w 940415"/>
              <a:gd name="connsiteY0" fmla="*/ 633696 h 1386999"/>
              <a:gd name="connsiteX1" fmla="*/ 859766 w 940415"/>
              <a:gd name="connsiteY1" fmla="*/ 10242 h 1386999"/>
              <a:gd name="connsiteX2" fmla="*/ 416420 w 940415"/>
              <a:gd name="connsiteY2" fmla="*/ 328896 h 1386999"/>
              <a:gd name="connsiteX3" fmla="*/ 784 w 940415"/>
              <a:gd name="connsiteY3" fmla="*/ 1367987 h 1386999"/>
              <a:gd name="connsiteX4" fmla="*/ 319439 w 940415"/>
              <a:gd name="connsiteY4" fmla="*/ 966205 h 1386999"/>
              <a:gd name="connsiteX5" fmla="*/ 582675 w 940415"/>
              <a:gd name="connsiteY5" fmla="*/ 522860 h 1386999"/>
              <a:gd name="connsiteX6" fmla="*/ 610384 w 940415"/>
              <a:gd name="connsiteY6" fmla="*/ 675260 h 1386999"/>
              <a:gd name="connsiteX7" fmla="*/ 721220 w 940415"/>
              <a:gd name="connsiteY7" fmla="*/ 231915 h 1386999"/>
              <a:gd name="connsiteX8" fmla="*/ 929039 w 940415"/>
              <a:gd name="connsiteY8" fmla="*/ 633696 h 13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415" h="1386999">
                <a:moveTo>
                  <a:pt x="929039" y="633696"/>
                </a:moveTo>
                <a:cubicBezTo>
                  <a:pt x="952130" y="596751"/>
                  <a:pt x="945203" y="61042"/>
                  <a:pt x="859766" y="10242"/>
                </a:cubicBezTo>
                <a:cubicBezTo>
                  <a:pt x="774329" y="-40558"/>
                  <a:pt x="559584" y="102605"/>
                  <a:pt x="416420" y="328896"/>
                </a:cubicBezTo>
                <a:cubicBezTo>
                  <a:pt x="273256" y="555187"/>
                  <a:pt x="16947" y="1261769"/>
                  <a:pt x="784" y="1367987"/>
                </a:cubicBezTo>
                <a:cubicBezTo>
                  <a:pt x="-15379" y="1474205"/>
                  <a:pt x="222457" y="1107059"/>
                  <a:pt x="319439" y="966205"/>
                </a:cubicBezTo>
                <a:cubicBezTo>
                  <a:pt x="416421" y="825351"/>
                  <a:pt x="534184" y="571351"/>
                  <a:pt x="582675" y="522860"/>
                </a:cubicBezTo>
                <a:cubicBezTo>
                  <a:pt x="631166" y="474369"/>
                  <a:pt x="587293" y="723751"/>
                  <a:pt x="610384" y="675260"/>
                </a:cubicBezTo>
                <a:cubicBezTo>
                  <a:pt x="633475" y="626769"/>
                  <a:pt x="661184" y="243460"/>
                  <a:pt x="721220" y="231915"/>
                </a:cubicBezTo>
                <a:cubicBezTo>
                  <a:pt x="781256" y="220370"/>
                  <a:pt x="905948" y="670641"/>
                  <a:pt x="929039" y="633696"/>
                </a:cubicBezTo>
                <a:close/>
              </a:path>
            </a:pathLst>
          </a:custGeom>
          <a:solidFill>
            <a:schemeClr val="accent6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4DBF6696-5022-D208-44F1-274B123987A6}"/>
              </a:ext>
            </a:extLst>
          </p:cNvPr>
          <p:cNvSpPr/>
          <p:nvPr/>
        </p:nvSpPr>
        <p:spPr>
          <a:xfrm>
            <a:off x="3158481" y="8052196"/>
            <a:ext cx="799814" cy="3462068"/>
          </a:xfrm>
          <a:custGeom>
            <a:avLst/>
            <a:gdLst>
              <a:gd name="connsiteX0" fmla="*/ 720792 w 799814"/>
              <a:gd name="connsiteY0" fmla="*/ 25004 h 3462068"/>
              <a:gd name="connsiteX1" fmla="*/ 790064 w 799814"/>
              <a:gd name="connsiteY1" fmla="*/ 1507440 h 3462068"/>
              <a:gd name="connsiteX2" fmla="*/ 540683 w 799814"/>
              <a:gd name="connsiteY2" fmla="*/ 2560386 h 3462068"/>
              <a:gd name="connsiteX3" fmla="*/ 277446 w 799814"/>
              <a:gd name="connsiteY3" fmla="*/ 3460931 h 3462068"/>
              <a:gd name="connsiteX4" fmla="*/ 355 w 799814"/>
              <a:gd name="connsiteY4" fmla="*/ 2740495 h 3462068"/>
              <a:gd name="connsiteX5" fmla="*/ 222028 w 799814"/>
              <a:gd name="connsiteY5" fmla="*/ 2394131 h 3462068"/>
              <a:gd name="connsiteX6" fmla="*/ 346719 w 799814"/>
              <a:gd name="connsiteY6" fmla="*/ 1742968 h 3462068"/>
              <a:gd name="connsiteX7" fmla="*/ 180464 w 799814"/>
              <a:gd name="connsiteY7" fmla="*/ 1174931 h 3462068"/>
              <a:gd name="connsiteX8" fmla="*/ 457555 w 799814"/>
              <a:gd name="connsiteY8" fmla="*/ 620749 h 3462068"/>
              <a:gd name="connsiteX9" fmla="*/ 720792 w 799814"/>
              <a:gd name="connsiteY9" fmla="*/ 25004 h 346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9814" h="3462068">
                <a:moveTo>
                  <a:pt x="720792" y="25004"/>
                </a:moveTo>
                <a:cubicBezTo>
                  <a:pt x="776210" y="172786"/>
                  <a:pt x="820082" y="1084876"/>
                  <a:pt x="790064" y="1507440"/>
                </a:cubicBezTo>
                <a:cubicBezTo>
                  <a:pt x="760046" y="1930004"/>
                  <a:pt x="626119" y="2234804"/>
                  <a:pt x="540683" y="2560386"/>
                </a:cubicBezTo>
                <a:cubicBezTo>
                  <a:pt x="455247" y="2885968"/>
                  <a:pt x="367501" y="3430913"/>
                  <a:pt x="277446" y="3460931"/>
                </a:cubicBezTo>
                <a:cubicBezTo>
                  <a:pt x="187391" y="3490949"/>
                  <a:pt x="9591" y="2918295"/>
                  <a:pt x="355" y="2740495"/>
                </a:cubicBezTo>
                <a:cubicBezTo>
                  <a:pt x="-8881" y="2562695"/>
                  <a:pt x="164301" y="2560386"/>
                  <a:pt x="222028" y="2394131"/>
                </a:cubicBezTo>
                <a:cubicBezTo>
                  <a:pt x="279755" y="2227877"/>
                  <a:pt x="353646" y="1946168"/>
                  <a:pt x="346719" y="1742968"/>
                </a:cubicBezTo>
                <a:cubicBezTo>
                  <a:pt x="339792" y="1539768"/>
                  <a:pt x="161991" y="1361968"/>
                  <a:pt x="180464" y="1174931"/>
                </a:cubicBezTo>
                <a:cubicBezTo>
                  <a:pt x="198937" y="987894"/>
                  <a:pt x="372118" y="817022"/>
                  <a:pt x="457555" y="620749"/>
                </a:cubicBezTo>
                <a:cubicBezTo>
                  <a:pt x="542991" y="424476"/>
                  <a:pt x="665374" y="-122778"/>
                  <a:pt x="720792" y="25004"/>
                </a:cubicBezTo>
                <a:close/>
              </a:path>
            </a:pathLst>
          </a:custGeom>
          <a:solidFill>
            <a:schemeClr val="accent6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B91FF3F6-DAF1-D4FE-8C2C-BC879A327DF6}"/>
              </a:ext>
            </a:extLst>
          </p:cNvPr>
          <p:cNvSpPr/>
          <p:nvPr/>
        </p:nvSpPr>
        <p:spPr>
          <a:xfrm>
            <a:off x="3866434" y="8666286"/>
            <a:ext cx="1218595" cy="2016457"/>
          </a:xfrm>
          <a:custGeom>
            <a:avLst/>
            <a:gdLst>
              <a:gd name="connsiteX0" fmla="*/ 844111 w 1218595"/>
              <a:gd name="connsiteY0" fmla="*/ 6659 h 2016457"/>
              <a:gd name="connsiteX1" fmla="*/ 719421 w 1218595"/>
              <a:gd name="connsiteY1" fmla="*/ 754805 h 2016457"/>
              <a:gd name="connsiteX2" fmla="*/ 1204330 w 1218595"/>
              <a:gd name="connsiteY2" fmla="*/ 1212005 h 2016457"/>
              <a:gd name="connsiteX3" fmla="*/ 1051930 w 1218595"/>
              <a:gd name="connsiteY3" fmla="*/ 1433678 h 2016457"/>
              <a:gd name="connsiteX4" fmla="*/ 664002 w 1218595"/>
              <a:gd name="connsiteY4" fmla="*/ 1960150 h 2016457"/>
              <a:gd name="connsiteX5" fmla="*/ 539311 w 1218595"/>
              <a:gd name="connsiteY5" fmla="*/ 1073459 h 2016457"/>
              <a:gd name="connsiteX6" fmla="*/ 26693 w 1218595"/>
              <a:gd name="connsiteY6" fmla="*/ 2015569 h 2016457"/>
              <a:gd name="connsiteX7" fmla="*/ 109821 w 1218595"/>
              <a:gd name="connsiteY7" fmla="*/ 1239714 h 2016457"/>
              <a:gd name="connsiteX8" fmla="*/ 428475 w 1218595"/>
              <a:gd name="connsiteY8" fmla="*/ 962623 h 2016457"/>
              <a:gd name="connsiteX9" fmla="*/ 428475 w 1218595"/>
              <a:gd name="connsiteY9" fmla="*/ 228332 h 2016457"/>
              <a:gd name="connsiteX10" fmla="*/ 456184 w 1218595"/>
              <a:gd name="connsiteY10" fmla="*/ 380732 h 2016457"/>
              <a:gd name="connsiteX11" fmla="*/ 844111 w 1218595"/>
              <a:gd name="connsiteY11" fmla="*/ 6659 h 20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95" h="2016457">
                <a:moveTo>
                  <a:pt x="844111" y="6659"/>
                </a:moveTo>
                <a:cubicBezTo>
                  <a:pt x="887984" y="69004"/>
                  <a:pt x="659385" y="553914"/>
                  <a:pt x="719421" y="754805"/>
                </a:cubicBezTo>
                <a:cubicBezTo>
                  <a:pt x="779457" y="955696"/>
                  <a:pt x="1148912" y="1098860"/>
                  <a:pt x="1204330" y="1212005"/>
                </a:cubicBezTo>
                <a:cubicBezTo>
                  <a:pt x="1259748" y="1325150"/>
                  <a:pt x="1141985" y="1308987"/>
                  <a:pt x="1051930" y="1433678"/>
                </a:cubicBezTo>
                <a:cubicBezTo>
                  <a:pt x="961875" y="1558369"/>
                  <a:pt x="749438" y="2020186"/>
                  <a:pt x="664002" y="1960150"/>
                </a:cubicBezTo>
                <a:cubicBezTo>
                  <a:pt x="578566" y="1900114"/>
                  <a:pt x="645529" y="1064223"/>
                  <a:pt x="539311" y="1073459"/>
                </a:cubicBezTo>
                <a:cubicBezTo>
                  <a:pt x="433093" y="1082695"/>
                  <a:pt x="98275" y="1987860"/>
                  <a:pt x="26693" y="2015569"/>
                </a:cubicBezTo>
                <a:cubicBezTo>
                  <a:pt x="-44889" y="2043278"/>
                  <a:pt x="42857" y="1415205"/>
                  <a:pt x="109821" y="1239714"/>
                </a:cubicBezTo>
                <a:cubicBezTo>
                  <a:pt x="176785" y="1064223"/>
                  <a:pt x="375366" y="1131187"/>
                  <a:pt x="428475" y="962623"/>
                </a:cubicBezTo>
                <a:cubicBezTo>
                  <a:pt x="481584" y="794059"/>
                  <a:pt x="423857" y="325314"/>
                  <a:pt x="428475" y="228332"/>
                </a:cubicBezTo>
                <a:cubicBezTo>
                  <a:pt x="433093" y="131350"/>
                  <a:pt x="389220" y="422296"/>
                  <a:pt x="456184" y="380732"/>
                </a:cubicBezTo>
                <a:cubicBezTo>
                  <a:pt x="523148" y="339168"/>
                  <a:pt x="800238" y="-55686"/>
                  <a:pt x="844111" y="6659"/>
                </a:cubicBezTo>
                <a:close/>
              </a:path>
            </a:pathLst>
          </a:custGeom>
          <a:solidFill>
            <a:schemeClr val="accent6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F91CB5BB-396E-90A4-8ECF-2BBCE37D8881}"/>
              </a:ext>
            </a:extLst>
          </p:cNvPr>
          <p:cNvSpPr/>
          <p:nvPr/>
        </p:nvSpPr>
        <p:spPr>
          <a:xfrm>
            <a:off x="4289574" y="9998899"/>
            <a:ext cx="1275116" cy="2189896"/>
          </a:xfrm>
          <a:custGeom>
            <a:avLst/>
            <a:gdLst>
              <a:gd name="connsiteX0" fmla="*/ 961299 w 1275116"/>
              <a:gd name="connsiteY0" fmla="*/ 17937 h 2189896"/>
              <a:gd name="connsiteX1" fmla="*/ 213153 w 1275116"/>
              <a:gd name="connsiteY1" fmla="*/ 599828 h 2189896"/>
              <a:gd name="connsiteX2" fmla="*/ 781190 w 1275116"/>
              <a:gd name="connsiteY2" fmla="*/ 890774 h 2189896"/>
              <a:gd name="connsiteX3" fmla="*/ 199299 w 1275116"/>
              <a:gd name="connsiteY3" fmla="*/ 1250992 h 2189896"/>
              <a:gd name="connsiteX4" fmla="*/ 808899 w 1275116"/>
              <a:gd name="connsiteY4" fmla="*/ 2026846 h 2189896"/>
              <a:gd name="connsiteX5" fmla="*/ 781190 w 1275116"/>
              <a:gd name="connsiteY5" fmla="*/ 2082265 h 2189896"/>
              <a:gd name="connsiteX6" fmla="*/ 5335 w 1275116"/>
              <a:gd name="connsiteY6" fmla="*/ 2109974 h 2189896"/>
              <a:gd name="connsiteX7" fmla="*/ 1224535 w 1275116"/>
              <a:gd name="connsiteY7" fmla="*/ 2165392 h 2189896"/>
              <a:gd name="connsiteX8" fmla="*/ 1058281 w 1275116"/>
              <a:gd name="connsiteY8" fmla="*/ 1666628 h 2189896"/>
              <a:gd name="connsiteX9" fmla="*/ 1196826 w 1275116"/>
              <a:gd name="connsiteY9" fmla="*/ 1347974 h 2189896"/>
              <a:gd name="connsiteX10" fmla="*/ 961299 w 1275116"/>
              <a:gd name="connsiteY10" fmla="*/ 17937 h 218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5116" h="2189896">
                <a:moveTo>
                  <a:pt x="961299" y="17937"/>
                </a:moveTo>
                <a:cubicBezTo>
                  <a:pt x="797353" y="-106754"/>
                  <a:pt x="243171" y="454355"/>
                  <a:pt x="213153" y="599828"/>
                </a:cubicBezTo>
                <a:cubicBezTo>
                  <a:pt x="183135" y="745301"/>
                  <a:pt x="783499" y="782247"/>
                  <a:pt x="781190" y="890774"/>
                </a:cubicBezTo>
                <a:cubicBezTo>
                  <a:pt x="778881" y="999301"/>
                  <a:pt x="194681" y="1061647"/>
                  <a:pt x="199299" y="1250992"/>
                </a:cubicBezTo>
                <a:cubicBezTo>
                  <a:pt x="203917" y="1440337"/>
                  <a:pt x="711917" y="1888300"/>
                  <a:pt x="808899" y="2026846"/>
                </a:cubicBezTo>
                <a:cubicBezTo>
                  <a:pt x="905881" y="2165392"/>
                  <a:pt x="915117" y="2068410"/>
                  <a:pt x="781190" y="2082265"/>
                </a:cubicBezTo>
                <a:cubicBezTo>
                  <a:pt x="647263" y="2096120"/>
                  <a:pt x="-68556" y="2096120"/>
                  <a:pt x="5335" y="2109974"/>
                </a:cubicBezTo>
                <a:cubicBezTo>
                  <a:pt x="79226" y="2123828"/>
                  <a:pt x="1049044" y="2239283"/>
                  <a:pt x="1224535" y="2165392"/>
                </a:cubicBezTo>
                <a:cubicBezTo>
                  <a:pt x="1400026" y="2091501"/>
                  <a:pt x="1062899" y="1802864"/>
                  <a:pt x="1058281" y="1666628"/>
                </a:cubicBezTo>
                <a:cubicBezTo>
                  <a:pt x="1053663" y="1530392"/>
                  <a:pt x="1208372" y="1629683"/>
                  <a:pt x="1196826" y="1347974"/>
                </a:cubicBezTo>
                <a:cubicBezTo>
                  <a:pt x="1185281" y="1066265"/>
                  <a:pt x="1125245" y="142628"/>
                  <a:pt x="961299" y="17937"/>
                </a:cubicBezTo>
                <a:close/>
              </a:path>
            </a:pathLst>
          </a:custGeom>
          <a:solidFill>
            <a:schemeClr val="accent6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526D7B95-996D-519E-1B4B-6EC10481B7A7}"/>
              </a:ext>
            </a:extLst>
          </p:cNvPr>
          <p:cNvSpPr/>
          <p:nvPr/>
        </p:nvSpPr>
        <p:spPr>
          <a:xfrm>
            <a:off x="3938760" y="5626493"/>
            <a:ext cx="495000" cy="2553015"/>
          </a:xfrm>
          <a:custGeom>
            <a:avLst/>
            <a:gdLst>
              <a:gd name="connsiteX0" fmla="*/ 245313 w 495000"/>
              <a:gd name="connsiteY0" fmla="*/ 109289 h 2553015"/>
              <a:gd name="connsiteX1" fmla="*/ 259167 w 495000"/>
              <a:gd name="connsiteY1" fmla="*/ 178562 h 2553015"/>
              <a:gd name="connsiteX2" fmla="*/ 494695 w 495000"/>
              <a:gd name="connsiteY2" fmla="*/ 1148380 h 2553015"/>
              <a:gd name="connsiteX3" fmla="*/ 203749 w 495000"/>
              <a:gd name="connsiteY3" fmla="*/ 2519980 h 2553015"/>
              <a:gd name="connsiteX4" fmla="*/ 65204 w 495000"/>
              <a:gd name="connsiteY4" fmla="*/ 2062780 h 2553015"/>
              <a:gd name="connsiteX5" fmla="*/ 9785 w 495000"/>
              <a:gd name="connsiteY5" fmla="*/ 1342343 h 2553015"/>
              <a:gd name="connsiteX6" fmla="*/ 245313 w 495000"/>
              <a:gd name="connsiteY6" fmla="*/ 109289 h 25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000" h="2553015">
                <a:moveTo>
                  <a:pt x="245313" y="109289"/>
                </a:moveTo>
                <a:cubicBezTo>
                  <a:pt x="286877" y="-84675"/>
                  <a:pt x="217603" y="5380"/>
                  <a:pt x="259167" y="178562"/>
                </a:cubicBezTo>
                <a:cubicBezTo>
                  <a:pt x="300731" y="351744"/>
                  <a:pt x="503931" y="758144"/>
                  <a:pt x="494695" y="1148380"/>
                </a:cubicBezTo>
                <a:cubicBezTo>
                  <a:pt x="485459" y="1538616"/>
                  <a:pt x="275331" y="2367580"/>
                  <a:pt x="203749" y="2519980"/>
                </a:cubicBezTo>
                <a:cubicBezTo>
                  <a:pt x="132167" y="2672380"/>
                  <a:pt x="97531" y="2259053"/>
                  <a:pt x="65204" y="2062780"/>
                </a:cubicBezTo>
                <a:cubicBezTo>
                  <a:pt x="32877" y="1866507"/>
                  <a:pt x="-22542" y="1665616"/>
                  <a:pt x="9785" y="1342343"/>
                </a:cubicBezTo>
                <a:cubicBezTo>
                  <a:pt x="42112" y="1019070"/>
                  <a:pt x="203749" y="303253"/>
                  <a:pt x="245313" y="10928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6A60A279-16A6-3EBE-37ED-FBD706765241}"/>
              </a:ext>
            </a:extLst>
          </p:cNvPr>
          <p:cNvSpPr/>
          <p:nvPr/>
        </p:nvSpPr>
        <p:spPr>
          <a:xfrm>
            <a:off x="4145784" y="6206836"/>
            <a:ext cx="1057554" cy="1814946"/>
          </a:xfrm>
          <a:custGeom>
            <a:avLst/>
            <a:gdLst>
              <a:gd name="connsiteX0" fmla="*/ 1049671 w 1057554"/>
              <a:gd name="connsiteY0" fmla="*/ 0 h 1814946"/>
              <a:gd name="connsiteX1" fmla="*/ 315380 w 1057554"/>
              <a:gd name="connsiteY1" fmla="*/ 1163782 h 1814946"/>
              <a:gd name="connsiteX2" fmla="*/ 10580 w 1057554"/>
              <a:gd name="connsiteY2" fmla="*/ 1814946 h 1814946"/>
              <a:gd name="connsiteX3" fmla="*/ 661743 w 1057554"/>
              <a:gd name="connsiteY3" fmla="*/ 1163782 h 1814946"/>
              <a:gd name="connsiteX4" fmla="*/ 1049671 w 1057554"/>
              <a:gd name="connsiteY4" fmla="*/ 0 h 181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554" h="1814946">
                <a:moveTo>
                  <a:pt x="1049671" y="0"/>
                </a:moveTo>
                <a:cubicBezTo>
                  <a:pt x="991944" y="0"/>
                  <a:pt x="488562" y="861291"/>
                  <a:pt x="315380" y="1163782"/>
                </a:cubicBezTo>
                <a:cubicBezTo>
                  <a:pt x="142198" y="1466273"/>
                  <a:pt x="-47147" y="1814946"/>
                  <a:pt x="10580" y="1814946"/>
                </a:cubicBezTo>
                <a:cubicBezTo>
                  <a:pt x="68307" y="1814946"/>
                  <a:pt x="488561" y="1463964"/>
                  <a:pt x="661743" y="1163782"/>
                </a:cubicBezTo>
                <a:cubicBezTo>
                  <a:pt x="834925" y="863600"/>
                  <a:pt x="1107398" y="0"/>
                  <a:pt x="1049671" y="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A3D04562-F4D1-BBB4-1488-D3610B898476}"/>
              </a:ext>
            </a:extLst>
          </p:cNvPr>
          <p:cNvSpPr/>
          <p:nvPr/>
        </p:nvSpPr>
        <p:spPr>
          <a:xfrm>
            <a:off x="4283445" y="7467384"/>
            <a:ext cx="885389" cy="1540149"/>
          </a:xfrm>
          <a:custGeom>
            <a:avLst/>
            <a:gdLst>
              <a:gd name="connsiteX0" fmla="*/ 870446 w 885389"/>
              <a:gd name="connsiteY0" fmla="*/ 789925 h 1540149"/>
              <a:gd name="connsiteX1" fmla="*/ 759610 w 885389"/>
              <a:gd name="connsiteY1" fmla="*/ 216 h 1540149"/>
              <a:gd name="connsiteX2" fmla="*/ 25319 w 885389"/>
              <a:gd name="connsiteY2" fmla="*/ 873052 h 1540149"/>
              <a:gd name="connsiteX3" fmla="*/ 177719 w 885389"/>
              <a:gd name="connsiteY3" fmla="*/ 997743 h 1540149"/>
              <a:gd name="connsiteX4" fmla="*/ 260846 w 885389"/>
              <a:gd name="connsiteY4" fmla="*/ 1538071 h 1540149"/>
              <a:gd name="connsiteX5" fmla="*/ 399391 w 885389"/>
              <a:gd name="connsiteY5" fmla="*/ 776071 h 1540149"/>
              <a:gd name="connsiteX6" fmla="*/ 593355 w 885389"/>
              <a:gd name="connsiteY6" fmla="*/ 886907 h 1540149"/>
              <a:gd name="connsiteX7" fmla="*/ 870446 w 885389"/>
              <a:gd name="connsiteY7" fmla="*/ 789925 h 154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5389" h="1540149">
                <a:moveTo>
                  <a:pt x="870446" y="789925"/>
                </a:moveTo>
                <a:cubicBezTo>
                  <a:pt x="898155" y="642143"/>
                  <a:pt x="900465" y="-13639"/>
                  <a:pt x="759610" y="216"/>
                </a:cubicBezTo>
                <a:cubicBezTo>
                  <a:pt x="618755" y="14070"/>
                  <a:pt x="122301" y="706798"/>
                  <a:pt x="25319" y="873052"/>
                </a:cubicBezTo>
                <a:cubicBezTo>
                  <a:pt x="-71663" y="1039306"/>
                  <a:pt x="138465" y="886907"/>
                  <a:pt x="177719" y="997743"/>
                </a:cubicBezTo>
                <a:cubicBezTo>
                  <a:pt x="216973" y="1108579"/>
                  <a:pt x="223901" y="1575016"/>
                  <a:pt x="260846" y="1538071"/>
                </a:cubicBezTo>
                <a:cubicBezTo>
                  <a:pt x="297791" y="1501126"/>
                  <a:pt x="343973" y="884598"/>
                  <a:pt x="399391" y="776071"/>
                </a:cubicBezTo>
                <a:cubicBezTo>
                  <a:pt x="454809" y="667544"/>
                  <a:pt x="510228" y="879980"/>
                  <a:pt x="593355" y="886907"/>
                </a:cubicBezTo>
                <a:cubicBezTo>
                  <a:pt x="676482" y="893834"/>
                  <a:pt x="842737" y="937707"/>
                  <a:pt x="870446" y="78992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AAE7FB35-814C-74FD-9C9C-71E7CA6406CD}"/>
              </a:ext>
            </a:extLst>
          </p:cNvPr>
          <p:cNvSpPr/>
          <p:nvPr/>
        </p:nvSpPr>
        <p:spPr>
          <a:xfrm>
            <a:off x="4529803" y="8400315"/>
            <a:ext cx="806797" cy="1870232"/>
          </a:xfrm>
          <a:custGeom>
            <a:avLst/>
            <a:gdLst>
              <a:gd name="connsiteX0" fmla="*/ 734924 w 806797"/>
              <a:gd name="connsiteY0" fmla="*/ 9394 h 1870232"/>
              <a:gd name="connsiteX1" fmla="*/ 633 w 806797"/>
              <a:gd name="connsiteY1" fmla="*/ 715976 h 1870232"/>
              <a:gd name="connsiteX2" fmla="*/ 610233 w 806797"/>
              <a:gd name="connsiteY2" fmla="*/ 1477976 h 1870232"/>
              <a:gd name="connsiteX3" fmla="*/ 804197 w 806797"/>
              <a:gd name="connsiteY3" fmla="*/ 1865903 h 1870232"/>
              <a:gd name="connsiteX4" fmla="*/ 721070 w 806797"/>
              <a:gd name="connsiteY4" fmla="*/ 1242449 h 1870232"/>
              <a:gd name="connsiteX5" fmla="*/ 734924 w 806797"/>
              <a:gd name="connsiteY5" fmla="*/ 9394 h 187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797" h="1870232">
                <a:moveTo>
                  <a:pt x="734924" y="9394"/>
                </a:moveTo>
                <a:cubicBezTo>
                  <a:pt x="614851" y="-78352"/>
                  <a:pt x="21415" y="471212"/>
                  <a:pt x="633" y="715976"/>
                </a:cubicBezTo>
                <a:cubicBezTo>
                  <a:pt x="-20149" y="960740"/>
                  <a:pt x="476306" y="1286322"/>
                  <a:pt x="610233" y="1477976"/>
                </a:cubicBezTo>
                <a:cubicBezTo>
                  <a:pt x="744160" y="1669631"/>
                  <a:pt x="785724" y="1905158"/>
                  <a:pt x="804197" y="1865903"/>
                </a:cubicBezTo>
                <a:cubicBezTo>
                  <a:pt x="822670" y="1826649"/>
                  <a:pt x="737234" y="1547249"/>
                  <a:pt x="721070" y="1242449"/>
                </a:cubicBezTo>
                <a:cubicBezTo>
                  <a:pt x="704906" y="937649"/>
                  <a:pt x="854997" y="97140"/>
                  <a:pt x="734924" y="939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B983080D-0C4F-F07E-6D09-E74BDA4780B6}"/>
              </a:ext>
            </a:extLst>
          </p:cNvPr>
          <p:cNvSpPr/>
          <p:nvPr/>
        </p:nvSpPr>
        <p:spPr>
          <a:xfrm>
            <a:off x="2156084" y="10191548"/>
            <a:ext cx="2235831" cy="2284112"/>
          </a:xfrm>
          <a:custGeom>
            <a:avLst/>
            <a:gdLst>
              <a:gd name="connsiteX0" fmla="*/ 1252134 w 2235831"/>
              <a:gd name="connsiteY0" fmla="*/ 5397 h 2284112"/>
              <a:gd name="connsiteX1" fmla="*/ 1016607 w 2235831"/>
              <a:gd name="connsiteY1" fmla="*/ 656561 h 2284112"/>
              <a:gd name="connsiteX2" fmla="*/ 1570789 w 2235831"/>
              <a:gd name="connsiteY2" fmla="*/ 1834197 h 2284112"/>
              <a:gd name="connsiteX3" fmla="*/ 2235807 w 2235831"/>
              <a:gd name="connsiteY3" fmla="*/ 2277543 h 2284112"/>
              <a:gd name="connsiteX4" fmla="*/ 1598498 w 2235831"/>
              <a:gd name="connsiteY4" fmla="*/ 2111288 h 2284112"/>
              <a:gd name="connsiteX5" fmla="*/ 19080 w 2235831"/>
              <a:gd name="connsiteY5" fmla="*/ 1723361 h 2284112"/>
              <a:gd name="connsiteX6" fmla="*/ 739516 w 2235831"/>
              <a:gd name="connsiteY6" fmla="*/ 698125 h 2284112"/>
              <a:gd name="connsiteX7" fmla="*/ 975043 w 2235831"/>
              <a:gd name="connsiteY7" fmla="*/ 199361 h 2284112"/>
              <a:gd name="connsiteX8" fmla="*/ 919625 w 2235831"/>
              <a:gd name="connsiteY8" fmla="*/ 337907 h 2284112"/>
              <a:gd name="connsiteX9" fmla="*/ 1252134 w 2235831"/>
              <a:gd name="connsiteY9" fmla="*/ 5397 h 228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5831" h="2284112">
                <a:moveTo>
                  <a:pt x="1252134" y="5397"/>
                </a:moveTo>
                <a:cubicBezTo>
                  <a:pt x="1268298" y="58506"/>
                  <a:pt x="963498" y="351761"/>
                  <a:pt x="1016607" y="656561"/>
                </a:cubicBezTo>
                <a:cubicBezTo>
                  <a:pt x="1069716" y="961361"/>
                  <a:pt x="1367589" y="1564033"/>
                  <a:pt x="1570789" y="1834197"/>
                </a:cubicBezTo>
                <a:cubicBezTo>
                  <a:pt x="1773989" y="2104361"/>
                  <a:pt x="2231189" y="2231361"/>
                  <a:pt x="2235807" y="2277543"/>
                </a:cubicBezTo>
                <a:cubicBezTo>
                  <a:pt x="2240425" y="2323725"/>
                  <a:pt x="1598498" y="2111288"/>
                  <a:pt x="1598498" y="2111288"/>
                </a:cubicBezTo>
                <a:cubicBezTo>
                  <a:pt x="1229044" y="2018924"/>
                  <a:pt x="162244" y="1958888"/>
                  <a:pt x="19080" y="1723361"/>
                </a:cubicBezTo>
                <a:cubicBezTo>
                  <a:pt x="-124084" y="1487834"/>
                  <a:pt x="580189" y="952125"/>
                  <a:pt x="739516" y="698125"/>
                </a:cubicBezTo>
                <a:cubicBezTo>
                  <a:pt x="898843" y="444125"/>
                  <a:pt x="945025" y="259397"/>
                  <a:pt x="975043" y="199361"/>
                </a:cubicBezTo>
                <a:cubicBezTo>
                  <a:pt x="1005061" y="139325"/>
                  <a:pt x="871134" y="367925"/>
                  <a:pt x="919625" y="337907"/>
                </a:cubicBezTo>
                <a:cubicBezTo>
                  <a:pt x="968116" y="307889"/>
                  <a:pt x="1235970" y="-47712"/>
                  <a:pt x="1252134" y="539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16692CFD-3EFD-025C-92F9-541E461504BC}"/>
              </a:ext>
            </a:extLst>
          </p:cNvPr>
          <p:cNvSpPr/>
          <p:nvPr/>
        </p:nvSpPr>
        <p:spPr>
          <a:xfrm>
            <a:off x="3438033" y="7660456"/>
            <a:ext cx="1121847" cy="3887216"/>
          </a:xfrm>
          <a:custGeom>
            <a:avLst/>
            <a:gdLst>
              <a:gd name="connsiteX0" fmla="*/ 759894 w 1121847"/>
              <a:gd name="connsiteY0" fmla="*/ 236635 h 3887216"/>
              <a:gd name="connsiteX1" fmla="*/ 746040 w 1121847"/>
              <a:gd name="connsiteY1" fmla="*/ 347471 h 3887216"/>
              <a:gd name="connsiteX2" fmla="*/ 11749 w 1121847"/>
              <a:gd name="connsiteY2" fmla="*/ 3797253 h 3887216"/>
              <a:gd name="connsiteX3" fmla="*/ 330403 w 1121847"/>
              <a:gd name="connsiteY3" fmla="*/ 2785871 h 3887216"/>
              <a:gd name="connsiteX4" fmla="*/ 815312 w 1121847"/>
              <a:gd name="connsiteY4" fmla="*/ 1788344 h 3887216"/>
              <a:gd name="connsiteX5" fmla="*/ 953858 w 1121847"/>
              <a:gd name="connsiteY5" fmla="*/ 1303435 h 3887216"/>
              <a:gd name="connsiteX6" fmla="*/ 1120112 w 1121847"/>
              <a:gd name="connsiteY6" fmla="*/ 1081762 h 3887216"/>
              <a:gd name="connsiteX7" fmla="*/ 843022 w 1121847"/>
              <a:gd name="connsiteY7" fmla="*/ 1386562 h 3887216"/>
              <a:gd name="connsiteX8" fmla="*/ 759894 w 1121847"/>
              <a:gd name="connsiteY8" fmla="*/ 236635 h 388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1847" h="3887216">
                <a:moveTo>
                  <a:pt x="759894" y="236635"/>
                </a:moveTo>
                <a:cubicBezTo>
                  <a:pt x="743730" y="63453"/>
                  <a:pt x="870731" y="-245965"/>
                  <a:pt x="746040" y="347471"/>
                </a:cubicBezTo>
                <a:cubicBezTo>
                  <a:pt x="621349" y="940907"/>
                  <a:pt x="81022" y="3390853"/>
                  <a:pt x="11749" y="3797253"/>
                </a:cubicBezTo>
                <a:cubicBezTo>
                  <a:pt x="-57524" y="4203653"/>
                  <a:pt x="196476" y="3120689"/>
                  <a:pt x="330403" y="2785871"/>
                </a:cubicBezTo>
                <a:cubicBezTo>
                  <a:pt x="464330" y="2451053"/>
                  <a:pt x="711403" y="2035417"/>
                  <a:pt x="815312" y="1788344"/>
                </a:cubicBezTo>
                <a:cubicBezTo>
                  <a:pt x="919221" y="1541271"/>
                  <a:pt x="903058" y="1421199"/>
                  <a:pt x="953858" y="1303435"/>
                </a:cubicBezTo>
                <a:cubicBezTo>
                  <a:pt x="1004658" y="1185671"/>
                  <a:pt x="1138585" y="1067908"/>
                  <a:pt x="1120112" y="1081762"/>
                </a:cubicBezTo>
                <a:cubicBezTo>
                  <a:pt x="1101639" y="1095617"/>
                  <a:pt x="900749" y="1520489"/>
                  <a:pt x="843022" y="1386562"/>
                </a:cubicBezTo>
                <a:cubicBezTo>
                  <a:pt x="785295" y="1252635"/>
                  <a:pt x="776058" y="409817"/>
                  <a:pt x="759894" y="23663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7266396E-7750-D077-F716-64DA4B7EBC63}"/>
              </a:ext>
            </a:extLst>
          </p:cNvPr>
          <p:cNvSpPr/>
          <p:nvPr/>
        </p:nvSpPr>
        <p:spPr>
          <a:xfrm>
            <a:off x="3346454" y="9679156"/>
            <a:ext cx="2062791" cy="2576680"/>
          </a:xfrm>
          <a:custGeom>
            <a:avLst/>
            <a:gdLst>
              <a:gd name="connsiteX0" fmla="*/ 532819 w 2062791"/>
              <a:gd name="connsiteY0" fmla="*/ 393099 h 2576680"/>
              <a:gd name="connsiteX1" fmla="*/ 6346 w 2062791"/>
              <a:gd name="connsiteY1" fmla="*/ 1764699 h 2576680"/>
              <a:gd name="connsiteX2" fmla="*/ 269582 w 2062791"/>
              <a:gd name="connsiteY2" fmla="*/ 1432189 h 2576680"/>
              <a:gd name="connsiteX3" fmla="*/ 685219 w 2062791"/>
              <a:gd name="connsiteY3" fmla="*/ 2180335 h 2576680"/>
              <a:gd name="connsiteX4" fmla="*/ 671364 w 2062791"/>
              <a:gd name="connsiteY4" fmla="*/ 2457426 h 2576680"/>
              <a:gd name="connsiteX5" fmla="*/ 131037 w 2062791"/>
              <a:gd name="connsiteY5" fmla="*/ 2360444 h 2576680"/>
              <a:gd name="connsiteX6" fmla="*/ 1599619 w 2062791"/>
              <a:gd name="connsiteY6" fmla="*/ 2568262 h 2576680"/>
              <a:gd name="connsiteX7" fmla="*/ 2056819 w 2062791"/>
              <a:gd name="connsiteY7" fmla="*/ 2443571 h 2576680"/>
              <a:gd name="connsiteX8" fmla="*/ 1350237 w 2062791"/>
              <a:gd name="connsiteY8" fmla="*/ 1640008 h 2576680"/>
              <a:gd name="connsiteX9" fmla="*/ 1682746 w 2062791"/>
              <a:gd name="connsiteY9" fmla="*/ 1224371 h 2576680"/>
              <a:gd name="connsiteX10" fmla="*/ 1100855 w 2062791"/>
              <a:gd name="connsiteY10" fmla="*/ 1529171 h 2576680"/>
              <a:gd name="connsiteX11" fmla="*/ 712928 w 2062791"/>
              <a:gd name="connsiteY11" fmla="*/ 1238226 h 2576680"/>
              <a:gd name="connsiteX12" fmla="*/ 1336382 w 2062791"/>
              <a:gd name="connsiteY12" fmla="*/ 393099 h 2576680"/>
              <a:gd name="connsiteX13" fmla="*/ 1239401 w 2062791"/>
              <a:gd name="connsiteY13" fmla="*/ 19026 h 2576680"/>
              <a:gd name="connsiteX14" fmla="*/ 491255 w 2062791"/>
              <a:gd name="connsiteY14" fmla="*/ 947280 h 2576680"/>
              <a:gd name="connsiteX15" fmla="*/ 532819 w 2062791"/>
              <a:gd name="connsiteY15" fmla="*/ 393099 h 257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62791" h="2576680">
                <a:moveTo>
                  <a:pt x="532819" y="393099"/>
                </a:moveTo>
                <a:cubicBezTo>
                  <a:pt x="452001" y="529335"/>
                  <a:pt x="50219" y="1591517"/>
                  <a:pt x="6346" y="1764699"/>
                </a:cubicBezTo>
                <a:cubicBezTo>
                  <a:pt x="-37527" y="1937881"/>
                  <a:pt x="156437" y="1362916"/>
                  <a:pt x="269582" y="1432189"/>
                </a:cubicBezTo>
                <a:cubicBezTo>
                  <a:pt x="382727" y="1501462"/>
                  <a:pt x="618255" y="2009462"/>
                  <a:pt x="685219" y="2180335"/>
                </a:cubicBezTo>
                <a:cubicBezTo>
                  <a:pt x="752183" y="2351208"/>
                  <a:pt x="763728" y="2427408"/>
                  <a:pt x="671364" y="2457426"/>
                </a:cubicBezTo>
                <a:cubicBezTo>
                  <a:pt x="579000" y="2487444"/>
                  <a:pt x="-23672" y="2341971"/>
                  <a:pt x="131037" y="2360444"/>
                </a:cubicBezTo>
                <a:cubicBezTo>
                  <a:pt x="285746" y="2378917"/>
                  <a:pt x="1278655" y="2554408"/>
                  <a:pt x="1599619" y="2568262"/>
                </a:cubicBezTo>
                <a:cubicBezTo>
                  <a:pt x="1920583" y="2582117"/>
                  <a:pt x="2098383" y="2598280"/>
                  <a:pt x="2056819" y="2443571"/>
                </a:cubicBezTo>
                <a:cubicBezTo>
                  <a:pt x="2015255" y="2288862"/>
                  <a:pt x="1412583" y="1843208"/>
                  <a:pt x="1350237" y="1640008"/>
                </a:cubicBezTo>
                <a:cubicBezTo>
                  <a:pt x="1287892" y="1436808"/>
                  <a:pt x="1724310" y="1242844"/>
                  <a:pt x="1682746" y="1224371"/>
                </a:cubicBezTo>
                <a:cubicBezTo>
                  <a:pt x="1641182" y="1205898"/>
                  <a:pt x="1262491" y="1526862"/>
                  <a:pt x="1100855" y="1529171"/>
                </a:cubicBezTo>
                <a:cubicBezTo>
                  <a:pt x="939219" y="1531480"/>
                  <a:pt x="673674" y="1427571"/>
                  <a:pt x="712928" y="1238226"/>
                </a:cubicBezTo>
                <a:cubicBezTo>
                  <a:pt x="752183" y="1048881"/>
                  <a:pt x="1248637" y="596299"/>
                  <a:pt x="1336382" y="393099"/>
                </a:cubicBezTo>
                <a:cubicBezTo>
                  <a:pt x="1424128" y="189899"/>
                  <a:pt x="1380256" y="-73338"/>
                  <a:pt x="1239401" y="19026"/>
                </a:cubicBezTo>
                <a:cubicBezTo>
                  <a:pt x="1098547" y="111389"/>
                  <a:pt x="606710" y="882626"/>
                  <a:pt x="491255" y="947280"/>
                </a:cubicBezTo>
                <a:cubicBezTo>
                  <a:pt x="375800" y="1011934"/>
                  <a:pt x="613637" y="256863"/>
                  <a:pt x="532819" y="39309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E060D9E1-7120-05F0-540D-349F85C88F3E}"/>
              </a:ext>
            </a:extLst>
          </p:cNvPr>
          <p:cNvSpPr/>
          <p:nvPr/>
        </p:nvSpPr>
        <p:spPr>
          <a:xfrm>
            <a:off x="3832763" y="5557184"/>
            <a:ext cx="304848" cy="752293"/>
          </a:xfrm>
          <a:custGeom>
            <a:avLst/>
            <a:gdLst>
              <a:gd name="connsiteX0" fmla="*/ 101928 w 304848"/>
              <a:gd name="connsiteY0" fmla="*/ 12343 h 752293"/>
              <a:gd name="connsiteX1" fmla="*/ 268182 w 304848"/>
              <a:gd name="connsiteY1" fmla="*/ 289434 h 752293"/>
              <a:gd name="connsiteX2" fmla="*/ 282037 w 304848"/>
              <a:gd name="connsiteY2" fmla="*/ 649652 h 752293"/>
              <a:gd name="connsiteX3" fmla="*/ 4946 w 304848"/>
              <a:gd name="connsiteY3" fmla="*/ 705071 h 752293"/>
              <a:gd name="connsiteX4" fmla="*/ 101928 w 304848"/>
              <a:gd name="connsiteY4" fmla="*/ 12343 h 75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48" h="752293">
                <a:moveTo>
                  <a:pt x="101928" y="12343"/>
                </a:moveTo>
                <a:cubicBezTo>
                  <a:pt x="145801" y="-56930"/>
                  <a:pt x="238164" y="183216"/>
                  <a:pt x="268182" y="289434"/>
                </a:cubicBezTo>
                <a:cubicBezTo>
                  <a:pt x="298200" y="395652"/>
                  <a:pt x="325910" y="580379"/>
                  <a:pt x="282037" y="649652"/>
                </a:cubicBezTo>
                <a:cubicBezTo>
                  <a:pt x="238164" y="718925"/>
                  <a:pt x="30346" y="808980"/>
                  <a:pt x="4946" y="705071"/>
                </a:cubicBezTo>
                <a:cubicBezTo>
                  <a:pt x="-20454" y="601162"/>
                  <a:pt x="58055" y="81616"/>
                  <a:pt x="101928" y="1234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AF4196BD-B579-54FB-9962-510E727B525D}"/>
              </a:ext>
            </a:extLst>
          </p:cNvPr>
          <p:cNvSpPr/>
          <p:nvPr/>
        </p:nvSpPr>
        <p:spPr>
          <a:xfrm>
            <a:off x="3488472" y="6690991"/>
            <a:ext cx="429617" cy="774360"/>
          </a:xfrm>
          <a:custGeom>
            <a:avLst/>
            <a:gdLst>
              <a:gd name="connsiteX0" fmla="*/ 155273 w 429617"/>
              <a:gd name="connsiteY0" fmla="*/ 754 h 774360"/>
              <a:gd name="connsiteX1" fmla="*/ 404655 w 429617"/>
              <a:gd name="connsiteY1" fmla="*/ 291700 h 774360"/>
              <a:gd name="connsiteX2" fmla="*/ 376946 w 429617"/>
              <a:gd name="connsiteY2" fmla="*/ 748900 h 774360"/>
              <a:gd name="connsiteX3" fmla="*/ 16728 w 429617"/>
              <a:gd name="connsiteY3" fmla="*/ 679627 h 774360"/>
              <a:gd name="connsiteX4" fmla="*/ 72146 w 429617"/>
              <a:gd name="connsiteY4" fmla="*/ 374827 h 774360"/>
              <a:gd name="connsiteX5" fmla="*/ 155273 w 429617"/>
              <a:gd name="connsiteY5" fmla="*/ 754 h 77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617" h="774360">
                <a:moveTo>
                  <a:pt x="155273" y="754"/>
                </a:moveTo>
                <a:cubicBezTo>
                  <a:pt x="210691" y="-13101"/>
                  <a:pt x="367710" y="167009"/>
                  <a:pt x="404655" y="291700"/>
                </a:cubicBezTo>
                <a:cubicBezTo>
                  <a:pt x="441600" y="416391"/>
                  <a:pt x="441600" y="684246"/>
                  <a:pt x="376946" y="748900"/>
                </a:cubicBezTo>
                <a:cubicBezTo>
                  <a:pt x="312292" y="813554"/>
                  <a:pt x="67528" y="741972"/>
                  <a:pt x="16728" y="679627"/>
                </a:cubicBezTo>
                <a:cubicBezTo>
                  <a:pt x="-34072" y="617282"/>
                  <a:pt x="44437" y="485663"/>
                  <a:pt x="72146" y="374827"/>
                </a:cubicBezTo>
                <a:cubicBezTo>
                  <a:pt x="99855" y="263991"/>
                  <a:pt x="99855" y="14609"/>
                  <a:pt x="155273" y="75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C62E3B30-143D-8A8D-6467-F07065AF3FFE}"/>
              </a:ext>
            </a:extLst>
          </p:cNvPr>
          <p:cNvSpPr/>
          <p:nvPr/>
        </p:nvSpPr>
        <p:spPr>
          <a:xfrm>
            <a:off x="3167247" y="8007591"/>
            <a:ext cx="456119" cy="474752"/>
          </a:xfrm>
          <a:custGeom>
            <a:avLst/>
            <a:gdLst>
              <a:gd name="connsiteX0" fmla="*/ 171698 w 456119"/>
              <a:gd name="connsiteY0" fmla="*/ 336 h 474752"/>
              <a:gd name="connsiteX1" fmla="*/ 407226 w 456119"/>
              <a:gd name="connsiteY1" fmla="*/ 208154 h 474752"/>
              <a:gd name="connsiteX2" fmla="*/ 421080 w 456119"/>
              <a:gd name="connsiteY2" fmla="*/ 415973 h 474752"/>
              <a:gd name="connsiteX3" fmla="*/ 19298 w 456119"/>
              <a:gd name="connsiteY3" fmla="*/ 457536 h 474752"/>
              <a:gd name="connsiteX4" fmla="*/ 74717 w 456119"/>
              <a:gd name="connsiteY4" fmla="*/ 166591 h 474752"/>
              <a:gd name="connsiteX5" fmla="*/ 171698 w 456119"/>
              <a:gd name="connsiteY5" fmla="*/ 336 h 47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119" h="474752">
                <a:moveTo>
                  <a:pt x="171698" y="336"/>
                </a:moveTo>
                <a:cubicBezTo>
                  <a:pt x="227116" y="7263"/>
                  <a:pt x="365662" y="138881"/>
                  <a:pt x="407226" y="208154"/>
                </a:cubicBezTo>
                <a:cubicBezTo>
                  <a:pt x="448790" y="277427"/>
                  <a:pt x="485735" y="374409"/>
                  <a:pt x="421080" y="415973"/>
                </a:cubicBezTo>
                <a:cubicBezTo>
                  <a:pt x="356425" y="457537"/>
                  <a:pt x="77025" y="499100"/>
                  <a:pt x="19298" y="457536"/>
                </a:cubicBezTo>
                <a:cubicBezTo>
                  <a:pt x="-38429" y="415972"/>
                  <a:pt x="49317" y="238173"/>
                  <a:pt x="74717" y="166591"/>
                </a:cubicBezTo>
                <a:cubicBezTo>
                  <a:pt x="100117" y="95009"/>
                  <a:pt x="116280" y="-6591"/>
                  <a:pt x="171698" y="33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942C8BCA-C688-8734-669A-30A150D50AAF}"/>
              </a:ext>
            </a:extLst>
          </p:cNvPr>
          <p:cNvSpPr/>
          <p:nvPr/>
        </p:nvSpPr>
        <p:spPr>
          <a:xfrm>
            <a:off x="2742788" y="9057873"/>
            <a:ext cx="603583" cy="681976"/>
          </a:xfrm>
          <a:custGeom>
            <a:avLst/>
            <a:gdLst>
              <a:gd name="connsiteX0" fmla="*/ 332921 w 603583"/>
              <a:gd name="connsiteY0" fmla="*/ 3000 h 681976"/>
              <a:gd name="connsiteX1" fmla="*/ 540739 w 603583"/>
              <a:gd name="connsiteY1" fmla="*/ 307800 h 681976"/>
              <a:gd name="connsiteX2" fmla="*/ 582303 w 603583"/>
              <a:gd name="connsiteY2" fmla="*/ 474054 h 681976"/>
              <a:gd name="connsiteX3" fmla="*/ 235939 w 603583"/>
              <a:gd name="connsiteY3" fmla="*/ 681872 h 681976"/>
              <a:gd name="connsiteX4" fmla="*/ 412 w 603583"/>
              <a:gd name="connsiteY4" fmla="*/ 446345 h 681976"/>
              <a:gd name="connsiteX5" fmla="*/ 291357 w 603583"/>
              <a:gd name="connsiteY5" fmla="*/ 169254 h 681976"/>
              <a:gd name="connsiteX6" fmla="*/ 332921 w 603583"/>
              <a:gd name="connsiteY6" fmla="*/ 3000 h 68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583" h="681976">
                <a:moveTo>
                  <a:pt x="332921" y="3000"/>
                </a:moveTo>
                <a:cubicBezTo>
                  <a:pt x="374485" y="26091"/>
                  <a:pt x="499175" y="229291"/>
                  <a:pt x="540739" y="307800"/>
                </a:cubicBezTo>
                <a:cubicBezTo>
                  <a:pt x="582303" y="386309"/>
                  <a:pt x="633103" y="411709"/>
                  <a:pt x="582303" y="474054"/>
                </a:cubicBezTo>
                <a:cubicBezTo>
                  <a:pt x="531503" y="536399"/>
                  <a:pt x="332921" y="686490"/>
                  <a:pt x="235939" y="681872"/>
                </a:cubicBezTo>
                <a:cubicBezTo>
                  <a:pt x="138957" y="677254"/>
                  <a:pt x="-8824" y="531781"/>
                  <a:pt x="412" y="446345"/>
                </a:cubicBezTo>
                <a:cubicBezTo>
                  <a:pt x="9648" y="360909"/>
                  <a:pt x="238248" y="243145"/>
                  <a:pt x="291357" y="169254"/>
                </a:cubicBezTo>
                <a:cubicBezTo>
                  <a:pt x="344466" y="95363"/>
                  <a:pt x="291357" y="-20091"/>
                  <a:pt x="332921" y="300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E41397E2-AC7F-1B44-9EFD-A0A669B82DD2}"/>
              </a:ext>
            </a:extLst>
          </p:cNvPr>
          <p:cNvSpPr/>
          <p:nvPr/>
        </p:nvSpPr>
        <p:spPr>
          <a:xfrm>
            <a:off x="2783598" y="4363139"/>
            <a:ext cx="771247" cy="4687559"/>
          </a:xfrm>
          <a:custGeom>
            <a:avLst/>
            <a:gdLst>
              <a:gd name="connsiteX0" fmla="*/ 707747 w 771247"/>
              <a:gd name="connsiteY0" fmla="*/ 1043 h 4687559"/>
              <a:gd name="connsiteX1" fmla="*/ 735457 w 771247"/>
              <a:gd name="connsiteY1" fmla="*/ 2287043 h 4687559"/>
              <a:gd name="connsiteX2" fmla="*/ 721602 w 771247"/>
              <a:gd name="connsiteY2" fmla="*/ 2065370 h 4687559"/>
              <a:gd name="connsiteX3" fmla="*/ 125857 w 771247"/>
              <a:gd name="connsiteY3" fmla="*/ 4573043 h 4687559"/>
              <a:gd name="connsiteX4" fmla="*/ 292111 w 771247"/>
              <a:gd name="connsiteY4" fmla="*/ 3963443 h 4687559"/>
              <a:gd name="connsiteX5" fmla="*/ 84293 w 771247"/>
              <a:gd name="connsiteY5" fmla="*/ 1317225 h 4687559"/>
              <a:gd name="connsiteX6" fmla="*/ 42729 w 771247"/>
              <a:gd name="connsiteY6" fmla="*/ 1982243 h 4687559"/>
              <a:gd name="connsiteX7" fmla="*/ 707747 w 771247"/>
              <a:gd name="connsiteY7" fmla="*/ 1043 h 468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1247" h="4687559">
                <a:moveTo>
                  <a:pt x="707747" y="1043"/>
                </a:moveTo>
                <a:cubicBezTo>
                  <a:pt x="823202" y="51843"/>
                  <a:pt x="733148" y="1942989"/>
                  <a:pt x="735457" y="2287043"/>
                </a:cubicBezTo>
                <a:cubicBezTo>
                  <a:pt x="737766" y="2631097"/>
                  <a:pt x="823202" y="1684370"/>
                  <a:pt x="721602" y="2065370"/>
                </a:cubicBezTo>
                <a:cubicBezTo>
                  <a:pt x="620002" y="2446370"/>
                  <a:pt x="197439" y="4256698"/>
                  <a:pt x="125857" y="4573043"/>
                </a:cubicBezTo>
                <a:cubicBezTo>
                  <a:pt x="54275" y="4889388"/>
                  <a:pt x="299038" y="4506079"/>
                  <a:pt x="292111" y="3963443"/>
                </a:cubicBezTo>
                <a:cubicBezTo>
                  <a:pt x="285184" y="3420807"/>
                  <a:pt x="125857" y="1647425"/>
                  <a:pt x="84293" y="1317225"/>
                </a:cubicBezTo>
                <a:cubicBezTo>
                  <a:pt x="42729" y="987025"/>
                  <a:pt x="-56562" y="2194679"/>
                  <a:pt x="42729" y="1982243"/>
                </a:cubicBezTo>
                <a:cubicBezTo>
                  <a:pt x="142020" y="1769807"/>
                  <a:pt x="592292" y="-49757"/>
                  <a:pt x="707747" y="10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DA8B605B-1518-FC1E-79BC-1F07976A5352}"/>
              </a:ext>
            </a:extLst>
          </p:cNvPr>
          <p:cNvSpPr/>
          <p:nvPr/>
        </p:nvSpPr>
        <p:spPr>
          <a:xfrm>
            <a:off x="5816266" y="4942987"/>
            <a:ext cx="973709" cy="4572696"/>
          </a:xfrm>
          <a:custGeom>
            <a:avLst/>
            <a:gdLst>
              <a:gd name="connsiteX0" fmla="*/ 695370 w 973709"/>
              <a:gd name="connsiteY0" fmla="*/ 3086 h 4572696"/>
              <a:gd name="connsiteX1" fmla="*/ 972461 w 973709"/>
              <a:gd name="connsiteY1" fmla="*/ 875922 h 4572696"/>
              <a:gd name="connsiteX2" fmla="*/ 570679 w 973709"/>
              <a:gd name="connsiteY2" fmla="*/ 1721049 h 4572696"/>
              <a:gd name="connsiteX3" fmla="*/ 653807 w 973709"/>
              <a:gd name="connsiteY3" fmla="*/ 1776468 h 4572696"/>
              <a:gd name="connsiteX4" fmla="*/ 16498 w 973709"/>
              <a:gd name="connsiteY4" fmla="*/ 4464249 h 4572696"/>
              <a:gd name="connsiteX5" fmla="*/ 210461 w 973709"/>
              <a:gd name="connsiteY5" fmla="*/ 3743813 h 4572696"/>
              <a:gd name="connsiteX6" fmla="*/ 459843 w 973709"/>
              <a:gd name="connsiteY6" fmla="*/ 972904 h 4572696"/>
              <a:gd name="connsiteX7" fmla="*/ 653807 w 973709"/>
              <a:gd name="connsiteY7" fmla="*/ 598831 h 4572696"/>
              <a:gd name="connsiteX8" fmla="*/ 695370 w 973709"/>
              <a:gd name="connsiteY8" fmla="*/ 3086 h 457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3709" h="4572696">
                <a:moveTo>
                  <a:pt x="695370" y="3086"/>
                </a:moveTo>
                <a:cubicBezTo>
                  <a:pt x="748479" y="49268"/>
                  <a:pt x="993243" y="589595"/>
                  <a:pt x="972461" y="875922"/>
                </a:cubicBezTo>
                <a:cubicBezTo>
                  <a:pt x="951679" y="1162249"/>
                  <a:pt x="623788" y="1570958"/>
                  <a:pt x="570679" y="1721049"/>
                </a:cubicBezTo>
                <a:cubicBezTo>
                  <a:pt x="517570" y="1871140"/>
                  <a:pt x="746170" y="1319268"/>
                  <a:pt x="653807" y="1776468"/>
                </a:cubicBezTo>
                <a:cubicBezTo>
                  <a:pt x="561444" y="2233668"/>
                  <a:pt x="90389" y="4136358"/>
                  <a:pt x="16498" y="4464249"/>
                </a:cubicBezTo>
                <a:cubicBezTo>
                  <a:pt x="-57393" y="4792140"/>
                  <a:pt x="136570" y="4325704"/>
                  <a:pt x="210461" y="3743813"/>
                </a:cubicBezTo>
                <a:cubicBezTo>
                  <a:pt x="284352" y="3161922"/>
                  <a:pt x="385952" y="1497068"/>
                  <a:pt x="459843" y="972904"/>
                </a:cubicBezTo>
                <a:cubicBezTo>
                  <a:pt x="533734" y="448740"/>
                  <a:pt x="612243" y="755849"/>
                  <a:pt x="653807" y="598831"/>
                </a:cubicBezTo>
                <a:cubicBezTo>
                  <a:pt x="695371" y="441813"/>
                  <a:pt x="642261" y="-43096"/>
                  <a:pt x="695370" y="30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8C53C3E5-B0E7-2361-357D-69AB6F6957F9}"/>
              </a:ext>
            </a:extLst>
          </p:cNvPr>
          <p:cNvSpPr/>
          <p:nvPr/>
        </p:nvSpPr>
        <p:spPr>
          <a:xfrm>
            <a:off x="2166600" y="4280964"/>
            <a:ext cx="977826" cy="5684364"/>
          </a:xfrm>
          <a:custGeom>
            <a:avLst/>
            <a:gdLst>
              <a:gd name="connsiteX0" fmla="*/ 770564 w 977826"/>
              <a:gd name="connsiteY0" fmla="*/ 91 h 5684364"/>
              <a:gd name="connsiteX1" fmla="*/ 147109 w 977826"/>
              <a:gd name="connsiteY1" fmla="*/ 1884309 h 5684364"/>
              <a:gd name="connsiteX2" fmla="*/ 36273 w 977826"/>
              <a:gd name="connsiteY2" fmla="*/ 3643836 h 5684364"/>
              <a:gd name="connsiteX3" fmla="*/ 50127 w 977826"/>
              <a:gd name="connsiteY3" fmla="*/ 3851654 h 5684364"/>
              <a:gd name="connsiteX4" fmla="*/ 8564 w 977826"/>
              <a:gd name="connsiteY4" fmla="*/ 5680454 h 5684364"/>
              <a:gd name="connsiteX5" fmla="*/ 244091 w 977826"/>
              <a:gd name="connsiteY5" fmla="*/ 4253436 h 5684364"/>
              <a:gd name="connsiteX6" fmla="*/ 964527 w 977826"/>
              <a:gd name="connsiteY6" fmla="*/ 1551800 h 5684364"/>
              <a:gd name="connsiteX7" fmla="*/ 715145 w 977826"/>
              <a:gd name="connsiteY7" fmla="*/ 1801181 h 5684364"/>
              <a:gd name="connsiteX8" fmla="*/ 770564 w 977826"/>
              <a:gd name="connsiteY8" fmla="*/ 91 h 568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826" h="5684364">
                <a:moveTo>
                  <a:pt x="770564" y="91"/>
                </a:moveTo>
                <a:cubicBezTo>
                  <a:pt x="675891" y="13946"/>
                  <a:pt x="269491" y="1277018"/>
                  <a:pt x="147109" y="1884309"/>
                </a:cubicBezTo>
                <a:cubicBezTo>
                  <a:pt x="24727" y="2491600"/>
                  <a:pt x="52437" y="3315945"/>
                  <a:pt x="36273" y="3643836"/>
                </a:cubicBezTo>
                <a:cubicBezTo>
                  <a:pt x="20109" y="3971727"/>
                  <a:pt x="54745" y="3512218"/>
                  <a:pt x="50127" y="3851654"/>
                </a:cubicBezTo>
                <a:cubicBezTo>
                  <a:pt x="45509" y="4191090"/>
                  <a:pt x="-23763" y="5613491"/>
                  <a:pt x="8564" y="5680454"/>
                </a:cubicBezTo>
                <a:cubicBezTo>
                  <a:pt x="40891" y="5747417"/>
                  <a:pt x="84764" y="4941545"/>
                  <a:pt x="244091" y="4253436"/>
                </a:cubicBezTo>
                <a:cubicBezTo>
                  <a:pt x="403418" y="3565327"/>
                  <a:pt x="886018" y="1960509"/>
                  <a:pt x="964527" y="1551800"/>
                </a:cubicBezTo>
                <a:cubicBezTo>
                  <a:pt x="1043036" y="1143091"/>
                  <a:pt x="749781" y="2057490"/>
                  <a:pt x="715145" y="1801181"/>
                </a:cubicBezTo>
                <a:cubicBezTo>
                  <a:pt x="680509" y="1544872"/>
                  <a:pt x="865237" y="-13764"/>
                  <a:pt x="770564" y="9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B8AAB0F4-446D-55CA-CD72-5E488FE28CF4}"/>
              </a:ext>
            </a:extLst>
          </p:cNvPr>
          <p:cNvSpPr/>
          <p:nvPr/>
        </p:nvSpPr>
        <p:spPr>
          <a:xfrm>
            <a:off x="1818044" y="4222749"/>
            <a:ext cx="1687156" cy="1542525"/>
          </a:xfrm>
          <a:custGeom>
            <a:avLst/>
            <a:gdLst>
              <a:gd name="connsiteX0" fmla="*/ 1687156 w 1687156"/>
              <a:gd name="connsiteY0" fmla="*/ 2887 h 1542525"/>
              <a:gd name="connsiteX1" fmla="*/ 357120 w 1687156"/>
              <a:gd name="connsiteY1" fmla="*/ 335396 h 1542525"/>
              <a:gd name="connsiteX2" fmla="*/ 10756 w 1687156"/>
              <a:gd name="connsiteY2" fmla="*/ 390815 h 1542525"/>
              <a:gd name="connsiteX3" fmla="*/ 648065 w 1687156"/>
              <a:gd name="connsiteY3" fmla="*/ 363106 h 1542525"/>
              <a:gd name="connsiteX4" fmla="*/ 287847 w 1687156"/>
              <a:gd name="connsiteY4" fmla="*/ 834160 h 1542525"/>
              <a:gd name="connsiteX5" fmla="*/ 163156 w 1687156"/>
              <a:gd name="connsiteY5" fmla="*/ 1540742 h 1542525"/>
              <a:gd name="connsiteX6" fmla="*/ 509520 w 1687156"/>
              <a:gd name="connsiteY6" fmla="*/ 612487 h 1542525"/>
              <a:gd name="connsiteX7" fmla="*/ 357120 w 1687156"/>
              <a:gd name="connsiteY7" fmla="*/ 196851 h 1542525"/>
              <a:gd name="connsiteX8" fmla="*/ 1687156 w 1687156"/>
              <a:gd name="connsiteY8" fmla="*/ 2887 h 154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156" h="1542525">
                <a:moveTo>
                  <a:pt x="1687156" y="2887"/>
                </a:moveTo>
                <a:cubicBezTo>
                  <a:pt x="1687156" y="25978"/>
                  <a:pt x="636520" y="270741"/>
                  <a:pt x="357120" y="335396"/>
                </a:cubicBezTo>
                <a:cubicBezTo>
                  <a:pt x="77720" y="400051"/>
                  <a:pt x="-37735" y="386197"/>
                  <a:pt x="10756" y="390815"/>
                </a:cubicBezTo>
                <a:cubicBezTo>
                  <a:pt x="59247" y="395433"/>
                  <a:pt x="601883" y="289215"/>
                  <a:pt x="648065" y="363106"/>
                </a:cubicBezTo>
                <a:cubicBezTo>
                  <a:pt x="694247" y="436997"/>
                  <a:pt x="368665" y="637887"/>
                  <a:pt x="287847" y="834160"/>
                </a:cubicBezTo>
                <a:cubicBezTo>
                  <a:pt x="207029" y="1030433"/>
                  <a:pt x="126211" y="1577687"/>
                  <a:pt x="163156" y="1540742"/>
                </a:cubicBezTo>
                <a:cubicBezTo>
                  <a:pt x="200101" y="1503797"/>
                  <a:pt x="477193" y="836469"/>
                  <a:pt x="509520" y="612487"/>
                </a:cubicBezTo>
                <a:cubicBezTo>
                  <a:pt x="541847" y="388505"/>
                  <a:pt x="160847" y="293833"/>
                  <a:pt x="357120" y="196851"/>
                </a:cubicBezTo>
                <a:cubicBezTo>
                  <a:pt x="553393" y="99869"/>
                  <a:pt x="1687156" y="-20204"/>
                  <a:pt x="1687156" y="288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44F7F084-8CC9-1476-D7AE-AA03EC4201AA}"/>
              </a:ext>
            </a:extLst>
          </p:cNvPr>
          <p:cNvSpPr/>
          <p:nvPr/>
        </p:nvSpPr>
        <p:spPr>
          <a:xfrm>
            <a:off x="5541616" y="5444401"/>
            <a:ext cx="265786" cy="2745065"/>
          </a:xfrm>
          <a:custGeom>
            <a:avLst/>
            <a:gdLst>
              <a:gd name="connsiteX0" fmla="*/ 208020 w 265786"/>
              <a:gd name="connsiteY0" fmla="*/ 166690 h 2745065"/>
              <a:gd name="connsiteX1" fmla="*/ 202 w 265786"/>
              <a:gd name="connsiteY1" fmla="*/ 2743635 h 2745065"/>
              <a:gd name="connsiteX2" fmla="*/ 249584 w 265786"/>
              <a:gd name="connsiteY2" fmla="*/ 526908 h 2745065"/>
              <a:gd name="connsiteX3" fmla="*/ 208020 w 265786"/>
              <a:gd name="connsiteY3" fmla="*/ 166690 h 274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786" h="2745065">
                <a:moveTo>
                  <a:pt x="208020" y="166690"/>
                </a:moveTo>
                <a:cubicBezTo>
                  <a:pt x="166456" y="536144"/>
                  <a:pt x="-6725" y="2683599"/>
                  <a:pt x="202" y="2743635"/>
                </a:cubicBezTo>
                <a:cubicBezTo>
                  <a:pt x="7129" y="2803671"/>
                  <a:pt x="210330" y="956399"/>
                  <a:pt x="249584" y="526908"/>
                </a:cubicBezTo>
                <a:cubicBezTo>
                  <a:pt x="288838" y="97417"/>
                  <a:pt x="249584" y="-202764"/>
                  <a:pt x="208020" y="16669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DE3B95F7-49C6-77C4-71F2-0FD2EAAB3DEC}"/>
              </a:ext>
            </a:extLst>
          </p:cNvPr>
          <p:cNvSpPr/>
          <p:nvPr/>
        </p:nvSpPr>
        <p:spPr>
          <a:xfrm>
            <a:off x="5553843" y="8720720"/>
            <a:ext cx="864262" cy="2646580"/>
          </a:xfrm>
          <a:custGeom>
            <a:avLst/>
            <a:gdLst>
              <a:gd name="connsiteX0" fmla="*/ 1830 w 864262"/>
              <a:gd name="connsiteY0" fmla="*/ 7644 h 2646580"/>
              <a:gd name="connsiteX1" fmla="*/ 611430 w 864262"/>
              <a:gd name="connsiteY1" fmla="*/ 2626153 h 2646580"/>
              <a:gd name="connsiteX2" fmla="*/ 680702 w 864262"/>
              <a:gd name="connsiteY2" fmla="*/ 1254553 h 2646580"/>
              <a:gd name="connsiteX3" fmla="*/ 833102 w 864262"/>
              <a:gd name="connsiteY3" fmla="*/ 1808735 h 2646580"/>
              <a:gd name="connsiteX4" fmla="*/ 1830 w 864262"/>
              <a:gd name="connsiteY4" fmla="*/ 7644 h 264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262" h="2646580">
                <a:moveTo>
                  <a:pt x="1830" y="7644"/>
                </a:moveTo>
                <a:cubicBezTo>
                  <a:pt x="-35115" y="143880"/>
                  <a:pt x="498285" y="2418335"/>
                  <a:pt x="611430" y="2626153"/>
                </a:cubicBezTo>
                <a:cubicBezTo>
                  <a:pt x="724575" y="2833971"/>
                  <a:pt x="643757" y="1390789"/>
                  <a:pt x="680702" y="1254553"/>
                </a:cubicBezTo>
                <a:cubicBezTo>
                  <a:pt x="717647" y="1118317"/>
                  <a:pt x="946247" y="2018862"/>
                  <a:pt x="833102" y="1808735"/>
                </a:cubicBezTo>
                <a:cubicBezTo>
                  <a:pt x="719957" y="1598608"/>
                  <a:pt x="38775" y="-128592"/>
                  <a:pt x="1830" y="76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89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hidden="1">
            <a:extLst>
              <a:ext uri="{FF2B5EF4-FFF2-40B4-BE49-F238E27FC236}">
                <a16:creationId xmlns:a16="http://schemas.microsoft.com/office/drawing/2014/main" id="{C9035F55-C4BC-A33E-EC4C-E268AC8F8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1" r="57544"/>
          <a:stretch/>
        </p:blipFill>
        <p:spPr bwMode="auto">
          <a:xfrm>
            <a:off x="2036296" y="-8066"/>
            <a:ext cx="6195060" cy="1281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4068ADE5-62F0-D10F-F5E4-C50962D61C6E}"/>
              </a:ext>
            </a:extLst>
          </p:cNvPr>
          <p:cNvSpPr/>
          <p:nvPr/>
        </p:nvSpPr>
        <p:spPr>
          <a:xfrm>
            <a:off x="5336632" y="2031925"/>
            <a:ext cx="148776" cy="301763"/>
          </a:xfrm>
          <a:custGeom>
            <a:avLst/>
            <a:gdLst>
              <a:gd name="connsiteX0" fmla="*/ 543 w 148776"/>
              <a:gd name="connsiteY0" fmla="*/ 301700 h 301763"/>
              <a:gd name="connsiteX1" fmla="*/ 114843 w 148776"/>
              <a:gd name="connsiteY1" fmla="*/ 85800 h 301763"/>
              <a:gd name="connsiteX2" fmla="*/ 140243 w 148776"/>
              <a:gd name="connsiteY2" fmla="*/ 54050 h 301763"/>
              <a:gd name="connsiteX3" fmla="*/ 70393 w 148776"/>
              <a:gd name="connsiteY3" fmla="*/ 75 h 301763"/>
              <a:gd name="connsiteX4" fmla="*/ 140243 w 148776"/>
              <a:gd name="connsiteY4" fmla="*/ 41350 h 301763"/>
              <a:gd name="connsiteX5" fmla="*/ 140243 w 148776"/>
              <a:gd name="connsiteY5" fmla="*/ 66750 h 301763"/>
              <a:gd name="connsiteX6" fmla="*/ 73568 w 148776"/>
              <a:gd name="connsiteY6" fmla="*/ 108025 h 301763"/>
              <a:gd name="connsiteX7" fmla="*/ 543 w 148776"/>
              <a:gd name="connsiteY7" fmla="*/ 301700 h 3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776" h="301763">
                <a:moveTo>
                  <a:pt x="543" y="301700"/>
                </a:moveTo>
                <a:cubicBezTo>
                  <a:pt x="7422" y="297996"/>
                  <a:pt x="91560" y="127075"/>
                  <a:pt x="114843" y="85800"/>
                </a:cubicBezTo>
                <a:cubicBezTo>
                  <a:pt x="138126" y="44525"/>
                  <a:pt x="147651" y="68337"/>
                  <a:pt x="140243" y="54050"/>
                </a:cubicBezTo>
                <a:cubicBezTo>
                  <a:pt x="132835" y="39763"/>
                  <a:pt x="70393" y="2192"/>
                  <a:pt x="70393" y="75"/>
                </a:cubicBezTo>
                <a:cubicBezTo>
                  <a:pt x="70393" y="-2042"/>
                  <a:pt x="140243" y="41350"/>
                  <a:pt x="140243" y="41350"/>
                </a:cubicBezTo>
                <a:cubicBezTo>
                  <a:pt x="151885" y="52462"/>
                  <a:pt x="151355" y="55638"/>
                  <a:pt x="140243" y="66750"/>
                </a:cubicBezTo>
                <a:cubicBezTo>
                  <a:pt x="129131" y="77862"/>
                  <a:pt x="93147" y="69925"/>
                  <a:pt x="73568" y="108025"/>
                </a:cubicBezTo>
                <a:cubicBezTo>
                  <a:pt x="53989" y="146125"/>
                  <a:pt x="-6336" y="305404"/>
                  <a:pt x="543" y="301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E5F009E-CF64-51E0-CC79-321559E34202}"/>
              </a:ext>
            </a:extLst>
          </p:cNvPr>
          <p:cNvSpPr/>
          <p:nvPr/>
        </p:nvSpPr>
        <p:spPr>
          <a:xfrm>
            <a:off x="5397017" y="2034044"/>
            <a:ext cx="686430" cy="252517"/>
          </a:xfrm>
          <a:custGeom>
            <a:avLst/>
            <a:gdLst>
              <a:gd name="connsiteX0" fmla="*/ 483 w 686430"/>
              <a:gd name="connsiteY0" fmla="*/ 93206 h 252517"/>
              <a:gd name="connsiteX1" fmla="*/ 108433 w 686430"/>
              <a:gd name="connsiteY1" fmla="*/ 74156 h 252517"/>
              <a:gd name="connsiteX2" fmla="*/ 143358 w 686430"/>
              <a:gd name="connsiteY2" fmla="*/ 1131 h 252517"/>
              <a:gd name="connsiteX3" fmla="*/ 187808 w 686430"/>
              <a:gd name="connsiteY3" fmla="*/ 29706 h 252517"/>
              <a:gd name="connsiteX4" fmla="*/ 387833 w 686430"/>
              <a:gd name="connsiteY4" fmla="*/ 29706 h 252517"/>
              <a:gd name="connsiteX5" fmla="*/ 375133 w 686430"/>
              <a:gd name="connsiteY5" fmla="*/ 7481 h 252517"/>
              <a:gd name="connsiteX6" fmla="*/ 492608 w 686430"/>
              <a:gd name="connsiteY6" fmla="*/ 80506 h 252517"/>
              <a:gd name="connsiteX7" fmla="*/ 467208 w 686430"/>
              <a:gd name="connsiteY7" fmla="*/ 39231 h 252517"/>
              <a:gd name="connsiteX8" fmla="*/ 603733 w 686430"/>
              <a:gd name="connsiteY8" fmla="*/ 159881 h 252517"/>
              <a:gd name="connsiteX9" fmla="*/ 581508 w 686430"/>
              <a:gd name="connsiteY9" fmla="*/ 112256 h 252517"/>
              <a:gd name="connsiteX10" fmla="*/ 686283 w 686430"/>
              <a:gd name="connsiteY10" fmla="*/ 251956 h 252517"/>
              <a:gd name="connsiteX11" fmla="*/ 600558 w 686430"/>
              <a:gd name="connsiteY11" fmla="*/ 156706 h 252517"/>
              <a:gd name="connsiteX12" fmla="*/ 444983 w 686430"/>
              <a:gd name="connsiteY12" fmla="*/ 42406 h 252517"/>
              <a:gd name="connsiteX13" fmla="*/ 225908 w 686430"/>
              <a:gd name="connsiteY13" fmla="*/ 32881 h 252517"/>
              <a:gd name="connsiteX14" fmla="*/ 200508 w 686430"/>
              <a:gd name="connsiteY14" fmla="*/ 4306 h 252517"/>
              <a:gd name="connsiteX15" fmla="*/ 156058 w 686430"/>
              <a:gd name="connsiteY15" fmla="*/ 29706 h 252517"/>
              <a:gd name="connsiteX16" fmla="*/ 483 w 686430"/>
              <a:gd name="connsiteY16" fmla="*/ 93206 h 25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6430" h="252517">
                <a:moveTo>
                  <a:pt x="483" y="93206"/>
                </a:moveTo>
                <a:cubicBezTo>
                  <a:pt x="-7455" y="100614"/>
                  <a:pt x="84621" y="89502"/>
                  <a:pt x="108433" y="74156"/>
                </a:cubicBezTo>
                <a:cubicBezTo>
                  <a:pt x="132245" y="58810"/>
                  <a:pt x="130129" y="8539"/>
                  <a:pt x="143358" y="1131"/>
                </a:cubicBezTo>
                <a:cubicBezTo>
                  <a:pt x="156587" y="-6277"/>
                  <a:pt x="147062" y="24944"/>
                  <a:pt x="187808" y="29706"/>
                </a:cubicBezTo>
                <a:cubicBezTo>
                  <a:pt x="228554" y="34468"/>
                  <a:pt x="356612" y="33410"/>
                  <a:pt x="387833" y="29706"/>
                </a:cubicBezTo>
                <a:cubicBezTo>
                  <a:pt x="419054" y="26002"/>
                  <a:pt x="357671" y="-986"/>
                  <a:pt x="375133" y="7481"/>
                </a:cubicBezTo>
                <a:cubicBezTo>
                  <a:pt x="392595" y="15948"/>
                  <a:pt x="477262" y="75214"/>
                  <a:pt x="492608" y="80506"/>
                </a:cubicBezTo>
                <a:cubicBezTo>
                  <a:pt x="507954" y="85798"/>
                  <a:pt x="448687" y="26002"/>
                  <a:pt x="467208" y="39231"/>
                </a:cubicBezTo>
                <a:cubicBezTo>
                  <a:pt x="485729" y="52460"/>
                  <a:pt x="584683" y="147710"/>
                  <a:pt x="603733" y="159881"/>
                </a:cubicBezTo>
                <a:cubicBezTo>
                  <a:pt x="622783" y="172052"/>
                  <a:pt x="567750" y="96910"/>
                  <a:pt x="581508" y="112256"/>
                </a:cubicBezTo>
                <a:cubicBezTo>
                  <a:pt x="595266" y="127602"/>
                  <a:pt x="683108" y="244548"/>
                  <a:pt x="686283" y="251956"/>
                </a:cubicBezTo>
                <a:cubicBezTo>
                  <a:pt x="689458" y="259364"/>
                  <a:pt x="640775" y="191631"/>
                  <a:pt x="600558" y="156706"/>
                </a:cubicBezTo>
                <a:cubicBezTo>
                  <a:pt x="560341" y="121781"/>
                  <a:pt x="507425" y="63044"/>
                  <a:pt x="444983" y="42406"/>
                </a:cubicBezTo>
                <a:cubicBezTo>
                  <a:pt x="382541" y="21768"/>
                  <a:pt x="266654" y="39231"/>
                  <a:pt x="225908" y="32881"/>
                </a:cubicBezTo>
                <a:cubicBezTo>
                  <a:pt x="185162" y="26531"/>
                  <a:pt x="212150" y="4835"/>
                  <a:pt x="200508" y="4306"/>
                </a:cubicBezTo>
                <a:cubicBezTo>
                  <a:pt x="188866" y="3777"/>
                  <a:pt x="183046" y="15418"/>
                  <a:pt x="156058" y="29706"/>
                </a:cubicBezTo>
                <a:cubicBezTo>
                  <a:pt x="129071" y="43993"/>
                  <a:pt x="8421" y="85798"/>
                  <a:pt x="483" y="93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AC632A04-A499-7559-E10E-A06A3A4FF54A}"/>
              </a:ext>
            </a:extLst>
          </p:cNvPr>
          <p:cNvSpPr/>
          <p:nvPr/>
        </p:nvSpPr>
        <p:spPr>
          <a:xfrm>
            <a:off x="5500386" y="2056016"/>
            <a:ext cx="311958" cy="52233"/>
          </a:xfrm>
          <a:custGeom>
            <a:avLst/>
            <a:gdLst>
              <a:gd name="connsiteX0" fmla="*/ 1889 w 311958"/>
              <a:gd name="connsiteY0" fmla="*/ 52184 h 52233"/>
              <a:gd name="connsiteX1" fmla="*/ 303514 w 311958"/>
              <a:gd name="connsiteY1" fmla="*/ 1384 h 52233"/>
              <a:gd name="connsiteX2" fmla="*/ 214614 w 311958"/>
              <a:gd name="connsiteY2" fmla="*/ 14084 h 52233"/>
              <a:gd name="connsiteX3" fmla="*/ 68564 w 311958"/>
              <a:gd name="connsiteY3" fmla="*/ 10909 h 52233"/>
              <a:gd name="connsiteX4" fmla="*/ 170164 w 311958"/>
              <a:gd name="connsiteY4" fmla="*/ 10909 h 52233"/>
              <a:gd name="connsiteX5" fmla="*/ 1889 w 311958"/>
              <a:gd name="connsiteY5" fmla="*/ 52184 h 5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958" h="52233">
                <a:moveTo>
                  <a:pt x="1889" y="52184"/>
                </a:moveTo>
                <a:cubicBezTo>
                  <a:pt x="24114" y="50597"/>
                  <a:pt x="268060" y="7734"/>
                  <a:pt x="303514" y="1384"/>
                </a:cubicBezTo>
                <a:cubicBezTo>
                  <a:pt x="338968" y="-4966"/>
                  <a:pt x="253772" y="12497"/>
                  <a:pt x="214614" y="14084"/>
                </a:cubicBezTo>
                <a:cubicBezTo>
                  <a:pt x="175456" y="15671"/>
                  <a:pt x="75972" y="11438"/>
                  <a:pt x="68564" y="10909"/>
                </a:cubicBezTo>
                <a:cubicBezTo>
                  <a:pt x="61156" y="10380"/>
                  <a:pt x="179689" y="5088"/>
                  <a:pt x="170164" y="10909"/>
                </a:cubicBezTo>
                <a:cubicBezTo>
                  <a:pt x="160639" y="16730"/>
                  <a:pt x="-20336" y="53771"/>
                  <a:pt x="1889" y="52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46337D34-0FBB-8B84-378C-CE4D904DA0FD}"/>
              </a:ext>
            </a:extLst>
          </p:cNvPr>
          <p:cNvSpPr/>
          <p:nvPr/>
        </p:nvSpPr>
        <p:spPr>
          <a:xfrm>
            <a:off x="5492615" y="2108119"/>
            <a:ext cx="597164" cy="165186"/>
          </a:xfrm>
          <a:custGeom>
            <a:avLst/>
            <a:gdLst>
              <a:gd name="connsiteX0" fmla="*/ 135 w 597164"/>
              <a:gd name="connsiteY0" fmla="*/ 76281 h 165186"/>
              <a:gd name="connsiteX1" fmla="*/ 276360 w 597164"/>
              <a:gd name="connsiteY1" fmla="*/ 25481 h 165186"/>
              <a:gd name="connsiteX2" fmla="*/ 276360 w 597164"/>
              <a:gd name="connsiteY2" fmla="*/ 9606 h 165186"/>
              <a:gd name="connsiteX3" fmla="*/ 371610 w 597164"/>
              <a:gd name="connsiteY3" fmla="*/ 35006 h 165186"/>
              <a:gd name="connsiteX4" fmla="*/ 349385 w 597164"/>
              <a:gd name="connsiteY4" fmla="*/ 6431 h 165186"/>
              <a:gd name="connsiteX5" fmla="*/ 485910 w 597164"/>
              <a:gd name="connsiteY5" fmla="*/ 88981 h 165186"/>
              <a:gd name="connsiteX6" fmla="*/ 441460 w 597164"/>
              <a:gd name="connsiteY6" fmla="*/ 54056 h 165186"/>
              <a:gd name="connsiteX7" fmla="*/ 463685 w 597164"/>
              <a:gd name="connsiteY7" fmla="*/ 111206 h 165186"/>
              <a:gd name="connsiteX8" fmla="*/ 597035 w 597164"/>
              <a:gd name="connsiteY8" fmla="*/ 165181 h 165186"/>
              <a:gd name="connsiteX9" fmla="*/ 485910 w 597164"/>
              <a:gd name="connsiteY9" fmla="*/ 108031 h 165186"/>
              <a:gd name="connsiteX10" fmla="*/ 368435 w 597164"/>
              <a:gd name="connsiteY10" fmla="*/ 19131 h 165186"/>
              <a:gd name="connsiteX11" fmla="*/ 177935 w 597164"/>
              <a:gd name="connsiteY11" fmla="*/ 81 h 165186"/>
              <a:gd name="connsiteX12" fmla="*/ 238260 w 597164"/>
              <a:gd name="connsiteY12" fmla="*/ 22306 h 165186"/>
              <a:gd name="connsiteX13" fmla="*/ 135 w 597164"/>
              <a:gd name="connsiteY13" fmla="*/ 76281 h 16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164" h="165186">
                <a:moveTo>
                  <a:pt x="135" y="76281"/>
                </a:moveTo>
                <a:cubicBezTo>
                  <a:pt x="6485" y="76810"/>
                  <a:pt x="276360" y="25481"/>
                  <a:pt x="276360" y="25481"/>
                </a:cubicBezTo>
                <a:cubicBezTo>
                  <a:pt x="322397" y="14369"/>
                  <a:pt x="260485" y="8018"/>
                  <a:pt x="276360" y="9606"/>
                </a:cubicBezTo>
                <a:cubicBezTo>
                  <a:pt x="292235" y="11193"/>
                  <a:pt x="359439" y="35535"/>
                  <a:pt x="371610" y="35006"/>
                </a:cubicBezTo>
                <a:cubicBezTo>
                  <a:pt x="383781" y="34477"/>
                  <a:pt x="330335" y="-2565"/>
                  <a:pt x="349385" y="6431"/>
                </a:cubicBezTo>
                <a:cubicBezTo>
                  <a:pt x="368435" y="15427"/>
                  <a:pt x="470564" y="81044"/>
                  <a:pt x="485910" y="88981"/>
                </a:cubicBezTo>
                <a:cubicBezTo>
                  <a:pt x="501256" y="96918"/>
                  <a:pt x="445164" y="50352"/>
                  <a:pt x="441460" y="54056"/>
                </a:cubicBezTo>
                <a:cubicBezTo>
                  <a:pt x="437756" y="57760"/>
                  <a:pt x="437756" y="92685"/>
                  <a:pt x="463685" y="111206"/>
                </a:cubicBezTo>
                <a:cubicBezTo>
                  <a:pt x="489614" y="129727"/>
                  <a:pt x="593331" y="165710"/>
                  <a:pt x="597035" y="165181"/>
                </a:cubicBezTo>
                <a:cubicBezTo>
                  <a:pt x="600739" y="164652"/>
                  <a:pt x="524010" y="132373"/>
                  <a:pt x="485910" y="108031"/>
                </a:cubicBezTo>
                <a:cubicBezTo>
                  <a:pt x="447810" y="83689"/>
                  <a:pt x="419764" y="37123"/>
                  <a:pt x="368435" y="19131"/>
                </a:cubicBezTo>
                <a:cubicBezTo>
                  <a:pt x="317106" y="1139"/>
                  <a:pt x="199631" y="-448"/>
                  <a:pt x="177935" y="81"/>
                </a:cubicBezTo>
                <a:cubicBezTo>
                  <a:pt x="156239" y="610"/>
                  <a:pt x="263131" y="11723"/>
                  <a:pt x="238260" y="22306"/>
                </a:cubicBezTo>
                <a:cubicBezTo>
                  <a:pt x="213389" y="32889"/>
                  <a:pt x="-6215" y="75752"/>
                  <a:pt x="135" y="76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179D6A6-5FD5-E2E4-F57F-AC15A7894E4D}"/>
              </a:ext>
            </a:extLst>
          </p:cNvPr>
          <p:cNvSpPr/>
          <p:nvPr/>
        </p:nvSpPr>
        <p:spPr>
          <a:xfrm>
            <a:off x="5418741" y="2266907"/>
            <a:ext cx="582222" cy="135577"/>
          </a:xfrm>
          <a:custGeom>
            <a:avLst/>
            <a:gdLst>
              <a:gd name="connsiteX0" fmla="*/ 984 w 582222"/>
              <a:gd name="connsiteY0" fmla="*/ 114343 h 135577"/>
              <a:gd name="connsiteX1" fmla="*/ 210534 w 582222"/>
              <a:gd name="connsiteY1" fmla="*/ 31793 h 135577"/>
              <a:gd name="connsiteX2" fmla="*/ 391509 w 582222"/>
              <a:gd name="connsiteY2" fmla="*/ 31793 h 135577"/>
              <a:gd name="connsiteX3" fmla="*/ 378809 w 582222"/>
              <a:gd name="connsiteY3" fmla="*/ 31793 h 135577"/>
              <a:gd name="connsiteX4" fmla="*/ 531209 w 582222"/>
              <a:gd name="connsiteY4" fmla="*/ 127043 h 135577"/>
              <a:gd name="connsiteX5" fmla="*/ 578834 w 582222"/>
              <a:gd name="connsiteY5" fmla="*/ 127043 h 135577"/>
              <a:gd name="connsiteX6" fmla="*/ 451834 w 582222"/>
              <a:gd name="connsiteY6" fmla="*/ 92118 h 135577"/>
              <a:gd name="connsiteX7" fmla="*/ 366109 w 582222"/>
              <a:gd name="connsiteY7" fmla="*/ 19093 h 135577"/>
              <a:gd name="connsiteX8" fmla="*/ 175609 w 582222"/>
              <a:gd name="connsiteY8" fmla="*/ 43 h 135577"/>
              <a:gd name="connsiteX9" fmla="*/ 229584 w 582222"/>
              <a:gd name="connsiteY9" fmla="*/ 22268 h 135577"/>
              <a:gd name="connsiteX10" fmla="*/ 134334 w 582222"/>
              <a:gd name="connsiteY10" fmla="*/ 34968 h 135577"/>
              <a:gd name="connsiteX11" fmla="*/ 984 w 582222"/>
              <a:gd name="connsiteY11" fmla="*/ 114343 h 1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222" h="135577">
                <a:moveTo>
                  <a:pt x="984" y="114343"/>
                </a:moveTo>
                <a:cubicBezTo>
                  <a:pt x="13684" y="113814"/>
                  <a:pt x="145447" y="45551"/>
                  <a:pt x="210534" y="31793"/>
                </a:cubicBezTo>
                <a:cubicBezTo>
                  <a:pt x="275622" y="18035"/>
                  <a:pt x="391509" y="31793"/>
                  <a:pt x="391509" y="31793"/>
                </a:cubicBezTo>
                <a:cubicBezTo>
                  <a:pt x="419555" y="31793"/>
                  <a:pt x="355526" y="15918"/>
                  <a:pt x="378809" y="31793"/>
                </a:cubicBezTo>
                <a:cubicBezTo>
                  <a:pt x="402092" y="47668"/>
                  <a:pt x="497872" y="111168"/>
                  <a:pt x="531209" y="127043"/>
                </a:cubicBezTo>
                <a:cubicBezTo>
                  <a:pt x="564546" y="142918"/>
                  <a:pt x="592063" y="132864"/>
                  <a:pt x="578834" y="127043"/>
                </a:cubicBezTo>
                <a:cubicBezTo>
                  <a:pt x="565605" y="121222"/>
                  <a:pt x="487288" y="110110"/>
                  <a:pt x="451834" y="92118"/>
                </a:cubicBezTo>
                <a:cubicBezTo>
                  <a:pt x="416380" y="74126"/>
                  <a:pt x="412147" y="34439"/>
                  <a:pt x="366109" y="19093"/>
                </a:cubicBezTo>
                <a:cubicBezTo>
                  <a:pt x="320071" y="3747"/>
                  <a:pt x="198363" y="-486"/>
                  <a:pt x="175609" y="43"/>
                </a:cubicBezTo>
                <a:cubicBezTo>
                  <a:pt x="152855" y="572"/>
                  <a:pt x="236463" y="16447"/>
                  <a:pt x="229584" y="22268"/>
                </a:cubicBezTo>
                <a:cubicBezTo>
                  <a:pt x="222705" y="28089"/>
                  <a:pt x="166613" y="22268"/>
                  <a:pt x="134334" y="34968"/>
                </a:cubicBezTo>
                <a:cubicBezTo>
                  <a:pt x="102055" y="47668"/>
                  <a:pt x="-11716" y="114872"/>
                  <a:pt x="984" y="114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B0D43AB-094F-7C04-D8C2-28F481C0C2F1}"/>
              </a:ext>
            </a:extLst>
          </p:cNvPr>
          <p:cNvSpPr/>
          <p:nvPr/>
        </p:nvSpPr>
        <p:spPr>
          <a:xfrm>
            <a:off x="5477763" y="2304773"/>
            <a:ext cx="140128" cy="105660"/>
          </a:xfrm>
          <a:custGeom>
            <a:avLst/>
            <a:gdLst>
              <a:gd name="connsiteX0" fmla="*/ 2287 w 140128"/>
              <a:gd name="connsiteY0" fmla="*/ 105052 h 105660"/>
              <a:gd name="connsiteX1" fmla="*/ 135637 w 140128"/>
              <a:gd name="connsiteY1" fmla="*/ 3452 h 105660"/>
              <a:gd name="connsiteX2" fmla="*/ 103887 w 140128"/>
              <a:gd name="connsiteY2" fmla="*/ 25677 h 105660"/>
              <a:gd name="connsiteX3" fmla="*/ 56262 w 140128"/>
              <a:gd name="connsiteY3" fmla="*/ 44727 h 105660"/>
              <a:gd name="connsiteX4" fmla="*/ 2287 w 140128"/>
              <a:gd name="connsiteY4" fmla="*/ 105052 h 10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28" h="105660">
                <a:moveTo>
                  <a:pt x="2287" y="105052"/>
                </a:moveTo>
                <a:cubicBezTo>
                  <a:pt x="15516" y="98173"/>
                  <a:pt x="118704" y="16681"/>
                  <a:pt x="135637" y="3452"/>
                </a:cubicBezTo>
                <a:cubicBezTo>
                  <a:pt x="152570" y="-9777"/>
                  <a:pt x="117116" y="18798"/>
                  <a:pt x="103887" y="25677"/>
                </a:cubicBezTo>
                <a:cubicBezTo>
                  <a:pt x="90658" y="32556"/>
                  <a:pt x="75841" y="30969"/>
                  <a:pt x="56262" y="44727"/>
                </a:cubicBezTo>
                <a:cubicBezTo>
                  <a:pt x="36683" y="58485"/>
                  <a:pt x="-10942" y="111931"/>
                  <a:pt x="2287" y="105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6C9E8B86-F3D5-B0D1-E3BC-D291349EB861}"/>
              </a:ext>
            </a:extLst>
          </p:cNvPr>
          <p:cNvSpPr/>
          <p:nvPr/>
        </p:nvSpPr>
        <p:spPr>
          <a:xfrm>
            <a:off x="5430100" y="2362014"/>
            <a:ext cx="577117" cy="101833"/>
          </a:xfrm>
          <a:custGeom>
            <a:avLst/>
            <a:gdLst>
              <a:gd name="connsiteX0" fmla="*/ 2325 w 577117"/>
              <a:gd name="connsiteY0" fmla="*/ 186 h 101833"/>
              <a:gd name="connsiteX1" fmla="*/ 100750 w 577117"/>
              <a:gd name="connsiteY1" fmla="*/ 50986 h 101833"/>
              <a:gd name="connsiteX2" fmla="*/ 329350 w 577117"/>
              <a:gd name="connsiteY2" fmla="*/ 95436 h 101833"/>
              <a:gd name="connsiteX3" fmla="*/ 294425 w 577117"/>
              <a:gd name="connsiteY3" fmla="*/ 73211 h 101833"/>
              <a:gd name="connsiteX4" fmla="*/ 427775 w 577117"/>
              <a:gd name="connsiteY4" fmla="*/ 76386 h 101833"/>
              <a:gd name="connsiteX5" fmla="*/ 573825 w 577117"/>
              <a:gd name="connsiteY5" fmla="*/ 35111 h 101833"/>
              <a:gd name="connsiteX6" fmla="*/ 507150 w 577117"/>
              <a:gd name="connsiteY6" fmla="*/ 63686 h 101833"/>
              <a:gd name="connsiteX7" fmla="*/ 259500 w 577117"/>
              <a:gd name="connsiteY7" fmla="*/ 101786 h 101833"/>
              <a:gd name="connsiteX8" fmla="*/ 189650 w 577117"/>
              <a:gd name="connsiteY8" fmla="*/ 70036 h 101833"/>
              <a:gd name="connsiteX9" fmla="*/ 2325 w 577117"/>
              <a:gd name="connsiteY9" fmla="*/ 186 h 10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7117" h="101833">
                <a:moveTo>
                  <a:pt x="2325" y="186"/>
                </a:moveTo>
                <a:cubicBezTo>
                  <a:pt x="-12492" y="-2989"/>
                  <a:pt x="46246" y="35111"/>
                  <a:pt x="100750" y="50986"/>
                </a:cubicBezTo>
                <a:cubicBezTo>
                  <a:pt x="155254" y="66861"/>
                  <a:pt x="297071" y="91732"/>
                  <a:pt x="329350" y="95436"/>
                </a:cubicBezTo>
                <a:cubicBezTo>
                  <a:pt x="361629" y="99140"/>
                  <a:pt x="278021" y="76386"/>
                  <a:pt x="294425" y="73211"/>
                </a:cubicBezTo>
                <a:cubicBezTo>
                  <a:pt x="310829" y="70036"/>
                  <a:pt x="381208" y="82736"/>
                  <a:pt x="427775" y="76386"/>
                </a:cubicBezTo>
                <a:cubicBezTo>
                  <a:pt x="474342" y="70036"/>
                  <a:pt x="560596" y="37228"/>
                  <a:pt x="573825" y="35111"/>
                </a:cubicBezTo>
                <a:cubicBezTo>
                  <a:pt x="587054" y="32994"/>
                  <a:pt x="559537" y="52574"/>
                  <a:pt x="507150" y="63686"/>
                </a:cubicBezTo>
                <a:cubicBezTo>
                  <a:pt x="454763" y="74798"/>
                  <a:pt x="312417" y="100728"/>
                  <a:pt x="259500" y="101786"/>
                </a:cubicBezTo>
                <a:cubicBezTo>
                  <a:pt x="206583" y="102844"/>
                  <a:pt x="227750" y="85911"/>
                  <a:pt x="189650" y="70036"/>
                </a:cubicBezTo>
                <a:cubicBezTo>
                  <a:pt x="151550" y="54161"/>
                  <a:pt x="17142" y="3361"/>
                  <a:pt x="2325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90590C97-E95B-9F2D-79FD-E8D6BA230382}"/>
              </a:ext>
            </a:extLst>
          </p:cNvPr>
          <p:cNvSpPr/>
          <p:nvPr/>
        </p:nvSpPr>
        <p:spPr>
          <a:xfrm>
            <a:off x="5572075" y="2282180"/>
            <a:ext cx="210375" cy="132828"/>
          </a:xfrm>
          <a:custGeom>
            <a:avLst/>
            <a:gdLst>
              <a:gd name="connsiteX0" fmla="*/ 50 w 210375"/>
              <a:gd name="connsiteY0" fmla="*/ 38745 h 132828"/>
              <a:gd name="connsiteX1" fmla="*/ 50850 w 210375"/>
              <a:gd name="connsiteY1" fmla="*/ 108595 h 132828"/>
              <a:gd name="connsiteX2" fmla="*/ 98475 w 210375"/>
              <a:gd name="connsiteY2" fmla="*/ 130820 h 132828"/>
              <a:gd name="connsiteX3" fmla="*/ 177850 w 210375"/>
              <a:gd name="connsiteY3" fmla="*/ 118120 h 132828"/>
              <a:gd name="connsiteX4" fmla="*/ 209600 w 210375"/>
              <a:gd name="connsiteY4" fmla="*/ 10170 h 132828"/>
              <a:gd name="connsiteX5" fmla="*/ 149275 w 210375"/>
              <a:gd name="connsiteY5" fmla="*/ 3820 h 132828"/>
              <a:gd name="connsiteX6" fmla="*/ 60375 w 210375"/>
              <a:gd name="connsiteY6" fmla="*/ 3820 h 132828"/>
              <a:gd name="connsiteX7" fmla="*/ 50 w 210375"/>
              <a:gd name="connsiteY7" fmla="*/ 38745 h 13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375" h="132828">
                <a:moveTo>
                  <a:pt x="50" y="38745"/>
                </a:moveTo>
                <a:cubicBezTo>
                  <a:pt x="-1537" y="56207"/>
                  <a:pt x="34446" y="93249"/>
                  <a:pt x="50850" y="108595"/>
                </a:cubicBezTo>
                <a:cubicBezTo>
                  <a:pt x="67254" y="123941"/>
                  <a:pt x="77308" y="129233"/>
                  <a:pt x="98475" y="130820"/>
                </a:cubicBezTo>
                <a:cubicBezTo>
                  <a:pt x="119642" y="132407"/>
                  <a:pt x="159329" y="138228"/>
                  <a:pt x="177850" y="118120"/>
                </a:cubicBezTo>
                <a:cubicBezTo>
                  <a:pt x="196371" y="98012"/>
                  <a:pt x="214362" y="29220"/>
                  <a:pt x="209600" y="10170"/>
                </a:cubicBezTo>
                <a:cubicBezTo>
                  <a:pt x="204838" y="-8880"/>
                  <a:pt x="174146" y="4878"/>
                  <a:pt x="149275" y="3820"/>
                </a:cubicBezTo>
                <a:cubicBezTo>
                  <a:pt x="124404" y="2762"/>
                  <a:pt x="84717" y="1174"/>
                  <a:pt x="60375" y="3820"/>
                </a:cubicBezTo>
                <a:cubicBezTo>
                  <a:pt x="36033" y="6466"/>
                  <a:pt x="1637" y="21283"/>
                  <a:pt x="50" y="387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CE69799-7A16-95A5-4C94-81616A8124AE}"/>
              </a:ext>
            </a:extLst>
          </p:cNvPr>
          <p:cNvSpPr/>
          <p:nvPr/>
        </p:nvSpPr>
        <p:spPr>
          <a:xfrm>
            <a:off x="4489266" y="1882110"/>
            <a:ext cx="495758" cy="105866"/>
          </a:xfrm>
          <a:custGeom>
            <a:avLst/>
            <a:gdLst>
              <a:gd name="connsiteX0" fmla="*/ 184 w 495758"/>
              <a:gd name="connsiteY0" fmla="*/ 45115 h 105866"/>
              <a:gd name="connsiteX1" fmla="*/ 155759 w 495758"/>
              <a:gd name="connsiteY1" fmla="*/ 16540 h 105866"/>
              <a:gd name="connsiteX2" fmla="*/ 304984 w 495758"/>
              <a:gd name="connsiteY2" fmla="*/ 67340 h 105866"/>
              <a:gd name="connsiteX3" fmla="*/ 247834 w 495758"/>
              <a:gd name="connsiteY3" fmla="*/ 35590 h 105866"/>
              <a:gd name="connsiteX4" fmla="*/ 371659 w 495758"/>
              <a:gd name="connsiteY4" fmla="*/ 86390 h 105866"/>
              <a:gd name="connsiteX5" fmla="*/ 495484 w 495758"/>
              <a:gd name="connsiteY5" fmla="*/ 105440 h 105866"/>
              <a:gd name="connsiteX6" fmla="*/ 336734 w 495758"/>
              <a:gd name="connsiteY6" fmla="*/ 70515 h 105866"/>
              <a:gd name="connsiteX7" fmla="*/ 187509 w 495758"/>
              <a:gd name="connsiteY7" fmla="*/ 665 h 105866"/>
              <a:gd name="connsiteX8" fmla="*/ 184 w 495758"/>
              <a:gd name="connsiteY8" fmla="*/ 45115 h 10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758" h="105866">
                <a:moveTo>
                  <a:pt x="184" y="45115"/>
                </a:moveTo>
                <a:cubicBezTo>
                  <a:pt x="-5108" y="47761"/>
                  <a:pt x="104959" y="12836"/>
                  <a:pt x="155759" y="16540"/>
                </a:cubicBezTo>
                <a:cubicBezTo>
                  <a:pt x="206559" y="20244"/>
                  <a:pt x="289638" y="64165"/>
                  <a:pt x="304984" y="67340"/>
                </a:cubicBezTo>
                <a:cubicBezTo>
                  <a:pt x="320330" y="70515"/>
                  <a:pt x="236721" y="32415"/>
                  <a:pt x="247834" y="35590"/>
                </a:cubicBezTo>
                <a:cubicBezTo>
                  <a:pt x="258947" y="38765"/>
                  <a:pt x="330384" y="74748"/>
                  <a:pt x="371659" y="86390"/>
                </a:cubicBezTo>
                <a:cubicBezTo>
                  <a:pt x="412934" y="98032"/>
                  <a:pt x="501305" y="108086"/>
                  <a:pt x="495484" y="105440"/>
                </a:cubicBezTo>
                <a:cubicBezTo>
                  <a:pt x="489663" y="102794"/>
                  <a:pt x="388063" y="87977"/>
                  <a:pt x="336734" y="70515"/>
                </a:cubicBezTo>
                <a:cubicBezTo>
                  <a:pt x="285405" y="53053"/>
                  <a:pt x="240955" y="7544"/>
                  <a:pt x="187509" y="665"/>
                </a:cubicBezTo>
                <a:cubicBezTo>
                  <a:pt x="134063" y="-6214"/>
                  <a:pt x="5476" y="42469"/>
                  <a:pt x="184" y="45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8674581-F3F9-B0E5-258B-3EF4D64F98EA}"/>
              </a:ext>
            </a:extLst>
          </p:cNvPr>
          <p:cNvSpPr/>
          <p:nvPr/>
        </p:nvSpPr>
        <p:spPr>
          <a:xfrm>
            <a:off x="4870449" y="2010985"/>
            <a:ext cx="229869" cy="126388"/>
          </a:xfrm>
          <a:custGeom>
            <a:avLst/>
            <a:gdLst>
              <a:gd name="connsiteX0" fmla="*/ 1 w 229869"/>
              <a:gd name="connsiteY0" fmla="*/ 14665 h 126388"/>
              <a:gd name="connsiteX1" fmla="*/ 174626 w 229869"/>
              <a:gd name="connsiteY1" fmla="*/ 14665 h 126388"/>
              <a:gd name="connsiteX2" fmla="*/ 180976 w 229869"/>
              <a:gd name="connsiteY2" fmla="*/ 52765 h 126388"/>
              <a:gd name="connsiteX3" fmla="*/ 225426 w 229869"/>
              <a:gd name="connsiteY3" fmla="*/ 87690 h 126388"/>
              <a:gd name="connsiteX4" fmla="*/ 225426 w 229869"/>
              <a:gd name="connsiteY4" fmla="*/ 125790 h 126388"/>
              <a:gd name="connsiteX5" fmla="*/ 200026 w 229869"/>
              <a:gd name="connsiteY5" fmla="*/ 55940 h 126388"/>
              <a:gd name="connsiteX6" fmla="*/ 177801 w 229869"/>
              <a:gd name="connsiteY6" fmla="*/ 1965 h 126388"/>
              <a:gd name="connsiteX7" fmla="*/ 1 w 229869"/>
              <a:gd name="connsiteY7" fmla="*/ 14665 h 12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869" h="126388">
                <a:moveTo>
                  <a:pt x="1" y="14665"/>
                </a:moveTo>
                <a:cubicBezTo>
                  <a:pt x="-528" y="16782"/>
                  <a:pt x="144464" y="8315"/>
                  <a:pt x="174626" y="14665"/>
                </a:cubicBezTo>
                <a:cubicBezTo>
                  <a:pt x="204788" y="21015"/>
                  <a:pt x="172509" y="40594"/>
                  <a:pt x="180976" y="52765"/>
                </a:cubicBezTo>
                <a:cubicBezTo>
                  <a:pt x="189443" y="64936"/>
                  <a:pt x="218018" y="75519"/>
                  <a:pt x="225426" y="87690"/>
                </a:cubicBezTo>
                <a:cubicBezTo>
                  <a:pt x="232834" y="99861"/>
                  <a:pt x="229659" y="131082"/>
                  <a:pt x="225426" y="125790"/>
                </a:cubicBezTo>
                <a:cubicBezTo>
                  <a:pt x="221193" y="120498"/>
                  <a:pt x="207964" y="76578"/>
                  <a:pt x="200026" y="55940"/>
                </a:cubicBezTo>
                <a:cubicBezTo>
                  <a:pt x="192089" y="35303"/>
                  <a:pt x="209022" y="9902"/>
                  <a:pt x="177801" y="1965"/>
                </a:cubicBezTo>
                <a:cubicBezTo>
                  <a:pt x="146580" y="-5972"/>
                  <a:pt x="530" y="12548"/>
                  <a:pt x="1" y="14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EE753900-0F42-F698-1BAC-A850CA5AC549}"/>
              </a:ext>
            </a:extLst>
          </p:cNvPr>
          <p:cNvSpPr/>
          <p:nvPr/>
        </p:nvSpPr>
        <p:spPr>
          <a:xfrm>
            <a:off x="4552521" y="1924565"/>
            <a:ext cx="480017" cy="210472"/>
          </a:xfrm>
          <a:custGeom>
            <a:avLst/>
            <a:gdLst>
              <a:gd name="connsiteX0" fmla="*/ 429 w 480017"/>
              <a:gd name="connsiteY0" fmla="*/ 40760 h 210472"/>
              <a:gd name="connsiteX1" fmla="*/ 92504 w 480017"/>
              <a:gd name="connsiteY1" fmla="*/ 9010 h 210472"/>
              <a:gd name="connsiteX2" fmla="*/ 197279 w 480017"/>
              <a:gd name="connsiteY2" fmla="*/ 53460 h 210472"/>
              <a:gd name="connsiteX3" fmla="*/ 219504 w 480017"/>
              <a:gd name="connsiteY3" fmla="*/ 56635 h 210472"/>
              <a:gd name="connsiteX4" fmla="*/ 279829 w 480017"/>
              <a:gd name="connsiteY4" fmla="*/ 91560 h 210472"/>
              <a:gd name="connsiteX5" fmla="*/ 381429 w 480017"/>
              <a:gd name="connsiteY5" fmla="*/ 177285 h 210472"/>
              <a:gd name="connsiteX6" fmla="*/ 324279 w 480017"/>
              <a:gd name="connsiteY6" fmla="*/ 123310 h 210472"/>
              <a:gd name="connsiteX7" fmla="*/ 413179 w 480017"/>
              <a:gd name="connsiteY7" fmla="*/ 209035 h 210472"/>
              <a:gd name="connsiteX8" fmla="*/ 479854 w 480017"/>
              <a:gd name="connsiteY8" fmla="*/ 177285 h 210472"/>
              <a:gd name="connsiteX9" fmla="*/ 394129 w 480017"/>
              <a:gd name="connsiteY9" fmla="*/ 180460 h 210472"/>
              <a:gd name="connsiteX10" fmla="*/ 362379 w 480017"/>
              <a:gd name="connsiteY10" fmla="*/ 120135 h 210472"/>
              <a:gd name="connsiteX11" fmla="*/ 130604 w 480017"/>
              <a:gd name="connsiteY11" fmla="*/ 2660 h 210472"/>
              <a:gd name="connsiteX12" fmla="*/ 429 w 480017"/>
              <a:gd name="connsiteY12" fmla="*/ 40760 h 21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017" h="210472">
                <a:moveTo>
                  <a:pt x="429" y="40760"/>
                </a:moveTo>
                <a:cubicBezTo>
                  <a:pt x="-5921" y="41818"/>
                  <a:pt x="59696" y="6893"/>
                  <a:pt x="92504" y="9010"/>
                </a:cubicBezTo>
                <a:cubicBezTo>
                  <a:pt x="125312" y="11127"/>
                  <a:pt x="176112" y="45523"/>
                  <a:pt x="197279" y="53460"/>
                </a:cubicBezTo>
                <a:cubicBezTo>
                  <a:pt x="218446" y="61398"/>
                  <a:pt x="205746" y="50285"/>
                  <a:pt x="219504" y="56635"/>
                </a:cubicBezTo>
                <a:cubicBezTo>
                  <a:pt x="233262" y="62985"/>
                  <a:pt x="252842" y="71452"/>
                  <a:pt x="279829" y="91560"/>
                </a:cubicBezTo>
                <a:cubicBezTo>
                  <a:pt x="306817" y="111668"/>
                  <a:pt x="374021" y="171993"/>
                  <a:pt x="381429" y="177285"/>
                </a:cubicBezTo>
                <a:cubicBezTo>
                  <a:pt x="388837" y="182577"/>
                  <a:pt x="318987" y="118018"/>
                  <a:pt x="324279" y="123310"/>
                </a:cubicBezTo>
                <a:cubicBezTo>
                  <a:pt x="329571" y="128602"/>
                  <a:pt x="387250" y="200039"/>
                  <a:pt x="413179" y="209035"/>
                </a:cubicBezTo>
                <a:cubicBezTo>
                  <a:pt x="439108" y="218031"/>
                  <a:pt x="483029" y="182047"/>
                  <a:pt x="479854" y="177285"/>
                </a:cubicBezTo>
                <a:cubicBezTo>
                  <a:pt x="476679" y="172523"/>
                  <a:pt x="413708" y="189985"/>
                  <a:pt x="394129" y="180460"/>
                </a:cubicBezTo>
                <a:cubicBezTo>
                  <a:pt x="374550" y="170935"/>
                  <a:pt x="406300" y="149768"/>
                  <a:pt x="362379" y="120135"/>
                </a:cubicBezTo>
                <a:cubicBezTo>
                  <a:pt x="318458" y="90502"/>
                  <a:pt x="187754" y="17477"/>
                  <a:pt x="130604" y="2660"/>
                </a:cubicBezTo>
                <a:cubicBezTo>
                  <a:pt x="73454" y="-12157"/>
                  <a:pt x="6779" y="39702"/>
                  <a:pt x="429" y="40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E2F78958-1AE7-D318-4115-4015C5C4E62C}"/>
              </a:ext>
            </a:extLst>
          </p:cNvPr>
          <p:cNvSpPr/>
          <p:nvPr/>
        </p:nvSpPr>
        <p:spPr>
          <a:xfrm>
            <a:off x="4559298" y="2111073"/>
            <a:ext cx="441327" cy="213066"/>
          </a:xfrm>
          <a:custGeom>
            <a:avLst/>
            <a:gdLst>
              <a:gd name="connsiteX0" fmla="*/ 2 w 441327"/>
              <a:gd name="connsiteY0" fmla="*/ 171752 h 213066"/>
              <a:gd name="connsiteX1" fmla="*/ 95252 w 441327"/>
              <a:gd name="connsiteY1" fmla="*/ 63802 h 213066"/>
              <a:gd name="connsiteX2" fmla="*/ 215902 w 441327"/>
              <a:gd name="connsiteY2" fmla="*/ 63802 h 213066"/>
              <a:gd name="connsiteX3" fmla="*/ 209552 w 441327"/>
              <a:gd name="connsiteY3" fmla="*/ 38402 h 213066"/>
              <a:gd name="connsiteX4" fmla="*/ 330202 w 441327"/>
              <a:gd name="connsiteY4" fmla="*/ 86027 h 213066"/>
              <a:gd name="connsiteX5" fmla="*/ 295277 w 441327"/>
              <a:gd name="connsiteY5" fmla="*/ 66977 h 213066"/>
              <a:gd name="connsiteX6" fmla="*/ 377827 w 441327"/>
              <a:gd name="connsiteY6" fmla="*/ 143177 h 213066"/>
              <a:gd name="connsiteX7" fmla="*/ 441327 w 441327"/>
              <a:gd name="connsiteY7" fmla="*/ 213027 h 213066"/>
              <a:gd name="connsiteX8" fmla="*/ 377827 w 441327"/>
              <a:gd name="connsiteY8" fmla="*/ 133652 h 213066"/>
              <a:gd name="connsiteX9" fmla="*/ 273052 w 441327"/>
              <a:gd name="connsiteY9" fmla="*/ 32052 h 213066"/>
              <a:gd name="connsiteX10" fmla="*/ 168277 w 441327"/>
              <a:gd name="connsiteY10" fmla="*/ 38402 h 213066"/>
              <a:gd name="connsiteX11" fmla="*/ 88902 w 441327"/>
              <a:gd name="connsiteY11" fmla="*/ 302 h 213066"/>
              <a:gd name="connsiteX12" fmla="*/ 107952 w 441327"/>
              <a:gd name="connsiteY12" fmla="*/ 22527 h 213066"/>
              <a:gd name="connsiteX13" fmla="*/ 22227 w 441327"/>
              <a:gd name="connsiteY13" fmla="*/ 57452 h 213066"/>
              <a:gd name="connsiteX14" fmla="*/ 92077 w 441327"/>
              <a:gd name="connsiteY14" fmla="*/ 60627 h 213066"/>
              <a:gd name="connsiteX15" fmla="*/ 2 w 441327"/>
              <a:gd name="connsiteY15" fmla="*/ 171752 h 21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1327" h="213066">
                <a:moveTo>
                  <a:pt x="2" y="171752"/>
                </a:moveTo>
                <a:cubicBezTo>
                  <a:pt x="531" y="172281"/>
                  <a:pt x="59269" y="81794"/>
                  <a:pt x="95252" y="63802"/>
                </a:cubicBezTo>
                <a:cubicBezTo>
                  <a:pt x="131235" y="45810"/>
                  <a:pt x="196852" y="68035"/>
                  <a:pt x="215902" y="63802"/>
                </a:cubicBezTo>
                <a:cubicBezTo>
                  <a:pt x="234952" y="59569"/>
                  <a:pt x="190502" y="34698"/>
                  <a:pt x="209552" y="38402"/>
                </a:cubicBezTo>
                <a:cubicBezTo>
                  <a:pt x="228602" y="42106"/>
                  <a:pt x="315914" y="81264"/>
                  <a:pt x="330202" y="86027"/>
                </a:cubicBezTo>
                <a:cubicBezTo>
                  <a:pt x="344490" y="90790"/>
                  <a:pt x="287340" y="57452"/>
                  <a:pt x="295277" y="66977"/>
                </a:cubicBezTo>
                <a:cubicBezTo>
                  <a:pt x="303214" y="76502"/>
                  <a:pt x="353485" y="118835"/>
                  <a:pt x="377827" y="143177"/>
                </a:cubicBezTo>
                <a:cubicBezTo>
                  <a:pt x="402169" y="167519"/>
                  <a:pt x="441327" y="214614"/>
                  <a:pt x="441327" y="213027"/>
                </a:cubicBezTo>
                <a:cubicBezTo>
                  <a:pt x="441327" y="211440"/>
                  <a:pt x="405873" y="163814"/>
                  <a:pt x="377827" y="133652"/>
                </a:cubicBezTo>
                <a:cubicBezTo>
                  <a:pt x="349781" y="103490"/>
                  <a:pt x="307977" y="47927"/>
                  <a:pt x="273052" y="32052"/>
                </a:cubicBezTo>
                <a:cubicBezTo>
                  <a:pt x="238127" y="16177"/>
                  <a:pt x="198969" y="43694"/>
                  <a:pt x="168277" y="38402"/>
                </a:cubicBezTo>
                <a:cubicBezTo>
                  <a:pt x="137585" y="33110"/>
                  <a:pt x="88902" y="302"/>
                  <a:pt x="88902" y="302"/>
                </a:cubicBezTo>
                <a:cubicBezTo>
                  <a:pt x="78848" y="-2344"/>
                  <a:pt x="119065" y="13002"/>
                  <a:pt x="107952" y="22527"/>
                </a:cubicBezTo>
                <a:cubicBezTo>
                  <a:pt x="96840" y="32052"/>
                  <a:pt x="24873" y="51102"/>
                  <a:pt x="22227" y="57452"/>
                </a:cubicBezTo>
                <a:cubicBezTo>
                  <a:pt x="19581" y="63802"/>
                  <a:pt x="96310" y="45810"/>
                  <a:pt x="92077" y="60627"/>
                </a:cubicBezTo>
                <a:cubicBezTo>
                  <a:pt x="87844" y="75444"/>
                  <a:pt x="-527" y="171223"/>
                  <a:pt x="2" y="171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34058F6-62F8-2E24-AF0E-C51B939E3560}"/>
              </a:ext>
            </a:extLst>
          </p:cNvPr>
          <p:cNvSpPr/>
          <p:nvPr/>
        </p:nvSpPr>
        <p:spPr>
          <a:xfrm>
            <a:off x="4883040" y="2190549"/>
            <a:ext cx="120903" cy="155819"/>
          </a:xfrm>
          <a:custGeom>
            <a:avLst/>
            <a:gdLst>
              <a:gd name="connsiteX0" fmla="*/ 110 w 120903"/>
              <a:gd name="connsiteY0" fmla="*/ 201 h 155819"/>
              <a:gd name="connsiteX1" fmla="*/ 28685 w 120903"/>
              <a:gd name="connsiteY1" fmla="*/ 82751 h 155819"/>
              <a:gd name="connsiteX2" fmla="*/ 85835 w 120903"/>
              <a:gd name="connsiteY2" fmla="*/ 139901 h 155819"/>
              <a:gd name="connsiteX3" fmla="*/ 120760 w 120903"/>
              <a:gd name="connsiteY3" fmla="*/ 155776 h 155819"/>
              <a:gd name="connsiteX4" fmla="*/ 73135 w 120903"/>
              <a:gd name="connsiteY4" fmla="*/ 136726 h 155819"/>
              <a:gd name="connsiteX5" fmla="*/ 22335 w 120903"/>
              <a:gd name="connsiteY5" fmla="*/ 111326 h 155819"/>
              <a:gd name="connsiteX6" fmla="*/ 38210 w 120903"/>
              <a:gd name="connsiteY6" fmla="*/ 108151 h 155819"/>
              <a:gd name="connsiteX7" fmla="*/ 110 w 120903"/>
              <a:gd name="connsiteY7" fmla="*/ 201 h 15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903" h="155819">
                <a:moveTo>
                  <a:pt x="110" y="201"/>
                </a:moveTo>
                <a:cubicBezTo>
                  <a:pt x="-1477" y="-4032"/>
                  <a:pt x="14398" y="59468"/>
                  <a:pt x="28685" y="82751"/>
                </a:cubicBezTo>
                <a:cubicBezTo>
                  <a:pt x="42972" y="106034"/>
                  <a:pt x="70489" y="127730"/>
                  <a:pt x="85835" y="139901"/>
                </a:cubicBezTo>
                <a:cubicBezTo>
                  <a:pt x="101181" y="152072"/>
                  <a:pt x="122877" y="156305"/>
                  <a:pt x="120760" y="155776"/>
                </a:cubicBezTo>
                <a:cubicBezTo>
                  <a:pt x="118643" y="155247"/>
                  <a:pt x="89539" y="144134"/>
                  <a:pt x="73135" y="136726"/>
                </a:cubicBezTo>
                <a:cubicBezTo>
                  <a:pt x="56731" y="129318"/>
                  <a:pt x="22335" y="111326"/>
                  <a:pt x="22335" y="111326"/>
                </a:cubicBezTo>
                <a:cubicBezTo>
                  <a:pt x="16514" y="106564"/>
                  <a:pt x="41914" y="121909"/>
                  <a:pt x="38210" y="108151"/>
                </a:cubicBezTo>
                <a:cubicBezTo>
                  <a:pt x="34506" y="94393"/>
                  <a:pt x="1697" y="4434"/>
                  <a:pt x="110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36B860C-69D5-1A5D-5FDA-86972E09428A}"/>
              </a:ext>
            </a:extLst>
          </p:cNvPr>
          <p:cNvSpPr/>
          <p:nvPr/>
        </p:nvSpPr>
        <p:spPr>
          <a:xfrm>
            <a:off x="4619498" y="2168478"/>
            <a:ext cx="340741" cy="223796"/>
          </a:xfrm>
          <a:custGeom>
            <a:avLst/>
            <a:gdLst>
              <a:gd name="connsiteX0" fmla="*/ 12827 w 340741"/>
              <a:gd name="connsiteY0" fmla="*/ 47 h 223796"/>
              <a:gd name="connsiteX1" fmla="*/ 3302 w 340741"/>
              <a:gd name="connsiteY1" fmla="*/ 95297 h 223796"/>
              <a:gd name="connsiteX2" fmla="*/ 38227 w 340741"/>
              <a:gd name="connsiteY2" fmla="*/ 165147 h 223796"/>
              <a:gd name="connsiteX3" fmla="*/ 19177 w 340741"/>
              <a:gd name="connsiteY3" fmla="*/ 142922 h 223796"/>
              <a:gd name="connsiteX4" fmla="*/ 146177 w 340741"/>
              <a:gd name="connsiteY4" fmla="*/ 193722 h 223796"/>
              <a:gd name="connsiteX5" fmla="*/ 225552 w 340741"/>
              <a:gd name="connsiteY5" fmla="*/ 181022 h 223796"/>
              <a:gd name="connsiteX6" fmla="*/ 339852 w 340741"/>
              <a:gd name="connsiteY6" fmla="*/ 190547 h 223796"/>
              <a:gd name="connsiteX7" fmla="*/ 270002 w 340741"/>
              <a:gd name="connsiteY7" fmla="*/ 196897 h 223796"/>
              <a:gd name="connsiteX8" fmla="*/ 117602 w 340741"/>
              <a:gd name="connsiteY8" fmla="*/ 203247 h 223796"/>
              <a:gd name="connsiteX9" fmla="*/ 98552 w 340741"/>
              <a:gd name="connsiteY9" fmla="*/ 222297 h 223796"/>
              <a:gd name="connsiteX10" fmla="*/ 31877 w 340741"/>
              <a:gd name="connsiteY10" fmla="*/ 158797 h 223796"/>
              <a:gd name="connsiteX11" fmla="*/ 127 w 340741"/>
              <a:gd name="connsiteY11" fmla="*/ 107997 h 223796"/>
              <a:gd name="connsiteX12" fmla="*/ 12827 w 340741"/>
              <a:gd name="connsiteY12" fmla="*/ 47 h 22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741" h="223796">
                <a:moveTo>
                  <a:pt x="12827" y="47"/>
                </a:moveTo>
                <a:cubicBezTo>
                  <a:pt x="13356" y="-2070"/>
                  <a:pt x="-931" y="67780"/>
                  <a:pt x="3302" y="95297"/>
                </a:cubicBezTo>
                <a:cubicBezTo>
                  <a:pt x="7535" y="122814"/>
                  <a:pt x="35581" y="157210"/>
                  <a:pt x="38227" y="165147"/>
                </a:cubicBezTo>
                <a:cubicBezTo>
                  <a:pt x="40873" y="173084"/>
                  <a:pt x="1185" y="138160"/>
                  <a:pt x="19177" y="142922"/>
                </a:cubicBezTo>
                <a:cubicBezTo>
                  <a:pt x="37169" y="147685"/>
                  <a:pt x="111781" y="187372"/>
                  <a:pt x="146177" y="193722"/>
                </a:cubicBezTo>
                <a:cubicBezTo>
                  <a:pt x="180573" y="200072"/>
                  <a:pt x="193273" y="181551"/>
                  <a:pt x="225552" y="181022"/>
                </a:cubicBezTo>
                <a:cubicBezTo>
                  <a:pt x="257831" y="180493"/>
                  <a:pt x="332444" y="187901"/>
                  <a:pt x="339852" y="190547"/>
                </a:cubicBezTo>
                <a:cubicBezTo>
                  <a:pt x="347260" y="193193"/>
                  <a:pt x="307044" y="194780"/>
                  <a:pt x="270002" y="196897"/>
                </a:cubicBezTo>
                <a:cubicBezTo>
                  <a:pt x="232960" y="199014"/>
                  <a:pt x="117602" y="203247"/>
                  <a:pt x="117602" y="203247"/>
                </a:cubicBezTo>
                <a:cubicBezTo>
                  <a:pt x="89027" y="207480"/>
                  <a:pt x="112839" y="229705"/>
                  <a:pt x="98552" y="222297"/>
                </a:cubicBezTo>
                <a:cubicBezTo>
                  <a:pt x="84265" y="214889"/>
                  <a:pt x="48281" y="177847"/>
                  <a:pt x="31877" y="158797"/>
                </a:cubicBezTo>
                <a:cubicBezTo>
                  <a:pt x="15473" y="139747"/>
                  <a:pt x="1714" y="133397"/>
                  <a:pt x="127" y="107997"/>
                </a:cubicBezTo>
                <a:cubicBezTo>
                  <a:pt x="-1461" y="82597"/>
                  <a:pt x="12298" y="2164"/>
                  <a:pt x="12827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34EF30F1-916E-7A42-1B28-F35647B71997}"/>
              </a:ext>
            </a:extLst>
          </p:cNvPr>
          <p:cNvSpPr/>
          <p:nvPr/>
        </p:nvSpPr>
        <p:spPr>
          <a:xfrm>
            <a:off x="4606248" y="2159315"/>
            <a:ext cx="264925" cy="164800"/>
          </a:xfrm>
          <a:custGeom>
            <a:avLst/>
            <a:gdLst>
              <a:gd name="connsiteX0" fmla="*/ 3852 w 264925"/>
              <a:gd name="connsiteY0" fmla="*/ 2860 h 164800"/>
              <a:gd name="connsiteX1" fmla="*/ 76877 w 264925"/>
              <a:gd name="connsiteY1" fmla="*/ 31435 h 164800"/>
              <a:gd name="connsiteX2" fmla="*/ 114977 w 264925"/>
              <a:gd name="connsiteY2" fmla="*/ 120335 h 164800"/>
              <a:gd name="connsiteX3" fmla="*/ 175302 w 264925"/>
              <a:gd name="connsiteY3" fmla="*/ 145735 h 164800"/>
              <a:gd name="connsiteX4" fmla="*/ 207052 w 264925"/>
              <a:gd name="connsiteY4" fmla="*/ 164785 h 164800"/>
              <a:gd name="connsiteX5" fmla="*/ 137202 w 264925"/>
              <a:gd name="connsiteY5" fmla="*/ 148910 h 164800"/>
              <a:gd name="connsiteX6" fmla="*/ 232452 w 264925"/>
              <a:gd name="connsiteY6" fmla="*/ 145735 h 164800"/>
              <a:gd name="connsiteX7" fmla="*/ 264202 w 264925"/>
              <a:gd name="connsiteY7" fmla="*/ 37785 h 164800"/>
              <a:gd name="connsiteX8" fmla="*/ 207052 w 264925"/>
              <a:gd name="connsiteY8" fmla="*/ 6035 h 164800"/>
              <a:gd name="connsiteX9" fmla="*/ 3852 w 264925"/>
              <a:gd name="connsiteY9" fmla="*/ 2860 h 16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4925" h="164800">
                <a:moveTo>
                  <a:pt x="3852" y="2860"/>
                </a:moveTo>
                <a:cubicBezTo>
                  <a:pt x="-17844" y="7093"/>
                  <a:pt x="58356" y="11856"/>
                  <a:pt x="76877" y="31435"/>
                </a:cubicBezTo>
                <a:cubicBezTo>
                  <a:pt x="95398" y="51014"/>
                  <a:pt x="98573" y="101285"/>
                  <a:pt x="114977" y="120335"/>
                </a:cubicBezTo>
                <a:cubicBezTo>
                  <a:pt x="131381" y="139385"/>
                  <a:pt x="159956" y="138327"/>
                  <a:pt x="175302" y="145735"/>
                </a:cubicBezTo>
                <a:cubicBezTo>
                  <a:pt x="190648" y="153143"/>
                  <a:pt x="213402" y="164256"/>
                  <a:pt x="207052" y="164785"/>
                </a:cubicBezTo>
                <a:cubicBezTo>
                  <a:pt x="200702" y="165314"/>
                  <a:pt x="132969" y="152085"/>
                  <a:pt x="137202" y="148910"/>
                </a:cubicBezTo>
                <a:cubicBezTo>
                  <a:pt x="141435" y="145735"/>
                  <a:pt x="211285" y="164256"/>
                  <a:pt x="232452" y="145735"/>
                </a:cubicBezTo>
                <a:cubicBezTo>
                  <a:pt x="253619" y="127214"/>
                  <a:pt x="268435" y="61068"/>
                  <a:pt x="264202" y="37785"/>
                </a:cubicBezTo>
                <a:cubicBezTo>
                  <a:pt x="259969" y="14502"/>
                  <a:pt x="245152" y="13443"/>
                  <a:pt x="207052" y="6035"/>
                </a:cubicBezTo>
                <a:cubicBezTo>
                  <a:pt x="168952" y="-1373"/>
                  <a:pt x="25548" y="-1373"/>
                  <a:pt x="3852" y="28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54B49A3-00C3-6AC0-DB46-1E645FAF9718}"/>
              </a:ext>
            </a:extLst>
          </p:cNvPr>
          <p:cNvSpPr/>
          <p:nvPr/>
        </p:nvSpPr>
        <p:spPr>
          <a:xfrm>
            <a:off x="4460586" y="2059590"/>
            <a:ext cx="143616" cy="366465"/>
          </a:xfrm>
          <a:custGeom>
            <a:avLst/>
            <a:gdLst>
              <a:gd name="connsiteX0" fmla="*/ 114589 w 143616"/>
              <a:gd name="connsiteY0" fmla="*/ 985 h 366465"/>
              <a:gd name="connsiteX1" fmla="*/ 130464 w 143616"/>
              <a:gd name="connsiteY1" fmla="*/ 112110 h 366465"/>
              <a:gd name="connsiteX2" fmla="*/ 111414 w 143616"/>
              <a:gd name="connsiteY2" fmla="*/ 220060 h 366465"/>
              <a:gd name="connsiteX3" fmla="*/ 143164 w 143616"/>
              <a:gd name="connsiteY3" fmla="*/ 204185 h 366465"/>
              <a:gd name="connsiteX4" fmla="*/ 82839 w 143616"/>
              <a:gd name="connsiteY4" fmla="*/ 308960 h 366465"/>
              <a:gd name="connsiteX5" fmla="*/ 47914 w 143616"/>
              <a:gd name="connsiteY5" fmla="*/ 366110 h 366465"/>
              <a:gd name="connsiteX6" fmla="*/ 95539 w 143616"/>
              <a:gd name="connsiteY6" fmla="*/ 283560 h 366465"/>
              <a:gd name="connsiteX7" fmla="*/ 79664 w 143616"/>
              <a:gd name="connsiteY7" fmla="*/ 226410 h 366465"/>
              <a:gd name="connsiteX8" fmla="*/ 289 w 143616"/>
              <a:gd name="connsiteY8" fmla="*/ 127985 h 366465"/>
              <a:gd name="connsiteX9" fmla="*/ 111414 w 143616"/>
              <a:gd name="connsiteY9" fmla="*/ 235935 h 366465"/>
              <a:gd name="connsiteX10" fmla="*/ 120939 w 143616"/>
              <a:gd name="connsiteY10" fmla="*/ 178785 h 366465"/>
              <a:gd name="connsiteX11" fmla="*/ 114589 w 143616"/>
              <a:gd name="connsiteY11" fmla="*/ 985 h 36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616" h="366465">
                <a:moveTo>
                  <a:pt x="114589" y="985"/>
                </a:moveTo>
                <a:cubicBezTo>
                  <a:pt x="116176" y="-10127"/>
                  <a:pt x="130993" y="75598"/>
                  <a:pt x="130464" y="112110"/>
                </a:cubicBezTo>
                <a:cubicBezTo>
                  <a:pt x="129935" y="148622"/>
                  <a:pt x="109297" y="204714"/>
                  <a:pt x="111414" y="220060"/>
                </a:cubicBezTo>
                <a:cubicBezTo>
                  <a:pt x="113531" y="235406"/>
                  <a:pt x="147927" y="189368"/>
                  <a:pt x="143164" y="204185"/>
                </a:cubicBezTo>
                <a:cubicBezTo>
                  <a:pt x="138401" y="219002"/>
                  <a:pt x="98714" y="281973"/>
                  <a:pt x="82839" y="308960"/>
                </a:cubicBezTo>
                <a:cubicBezTo>
                  <a:pt x="66964" y="335948"/>
                  <a:pt x="45797" y="370343"/>
                  <a:pt x="47914" y="366110"/>
                </a:cubicBezTo>
                <a:cubicBezTo>
                  <a:pt x="50031" y="361877"/>
                  <a:pt x="90247" y="306843"/>
                  <a:pt x="95539" y="283560"/>
                </a:cubicBezTo>
                <a:cubicBezTo>
                  <a:pt x="100831" y="260277"/>
                  <a:pt x="95539" y="252339"/>
                  <a:pt x="79664" y="226410"/>
                </a:cubicBezTo>
                <a:cubicBezTo>
                  <a:pt x="63789" y="200481"/>
                  <a:pt x="-5003" y="126398"/>
                  <a:pt x="289" y="127985"/>
                </a:cubicBezTo>
                <a:cubicBezTo>
                  <a:pt x="5581" y="129572"/>
                  <a:pt x="91306" y="227468"/>
                  <a:pt x="111414" y="235935"/>
                </a:cubicBezTo>
                <a:cubicBezTo>
                  <a:pt x="131522" y="244402"/>
                  <a:pt x="120939" y="211593"/>
                  <a:pt x="120939" y="178785"/>
                </a:cubicBezTo>
                <a:cubicBezTo>
                  <a:pt x="120939" y="145977"/>
                  <a:pt x="113002" y="12097"/>
                  <a:pt x="114589" y="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3F45635-DE44-12ED-DB40-9008D8455A56}"/>
              </a:ext>
            </a:extLst>
          </p:cNvPr>
          <p:cNvSpPr/>
          <p:nvPr/>
        </p:nvSpPr>
        <p:spPr>
          <a:xfrm>
            <a:off x="4457642" y="2081188"/>
            <a:ext cx="80111" cy="182721"/>
          </a:xfrm>
          <a:custGeom>
            <a:avLst/>
            <a:gdLst>
              <a:gd name="connsiteX0" fmla="*/ 69908 w 80111"/>
              <a:gd name="connsiteY0" fmla="*/ 1612 h 182721"/>
              <a:gd name="connsiteX1" fmla="*/ 60383 w 80111"/>
              <a:gd name="connsiteY1" fmla="*/ 96862 h 182721"/>
              <a:gd name="connsiteX2" fmla="*/ 63558 w 80111"/>
              <a:gd name="connsiteY2" fmla="*/ 150837 h 182721"/>
              <a:gd name="connsiteX3" fmla="*/ 58 w 80111"/>
              <a:gd name="connsiteY3" fmla="*/ 58762 h 182721"/>
              <a:gd name="connsiteX4" fmla="*/ 76258 w 80111"/>
              <a:gd name="connsiteY4" fmla="*/ 182587 h 182721"/>
              <a:gd name="connsiteX5" fmla="*/ 69908 w 80111"/>
              <a:gd name="connsiteY5" fmla="*/ 1612 h 18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11" h="182721">
                <a:moveTo>
                  <a:pt x="69908" y="1612"/>
                </a:moveTo>
                <a:cubicBezTo>
                  <a:pt x="67262" y="-12675"/>
                  <a:pt x="61441" y="71991"/>
                  <a:pt x="60383" y="96862"/>
                </a:cubicBezTo>
                <a:cubicBezTo>
                  <a:pt x="59325" y="121733"/>
                  <a:pt x="73612" y="157187"/>
                  <a:pt x="63558" y="150837"/>
                </a:cubicBezTo>
                <a:cubicBezTo>
                  <a:pt x="53504" y="144487"/>
                  <a:pt x="-2059" y="53470"/>
                  <a:pt x="58" y="58762"/>
                </a:cubicBezTo>
                <a:cubicBezTo>
                  <a:pt x="2175" y="64054"/>
                  <a:pt x="65675" y="187350"/>
                  <a:pt x="76258" y="182587"/>
                </a:cubicBezTo>
                <a:cubicBezTo>
                  <a:pt x="86841" y="177825"/>
                  <a:pt x="72554" y="15899"/>
                  <a:pt x="69908" y="1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F02C317D-5124-5B55-F8B5-538FBF3983B2}"/>
              </a:ext>
            </a:extLst>
          </p:cNvPr>
          <p:cNvSpPr/>
          <p:nvPr/>
        </p:nvSpPr>
        <p:spPr>
          <a:xfrm>
            <a:off x="4505273" y="2337420"/>
            <a:ext cx="439734" cy="138377"/>
          </a:xfrm>
          <a:custGeom>
            <a:avLst/>
            <a:gdLst>
              <a:gd name="connsiteX0" fmla="*/ 52 w 439734"/>
              <a:gd name="connsiteY0" fmla="*/ 75580 h 138377"/>
              <a:gd name="connsiteX1" fmla="*/ 127052 w 439734"/>
              <a:gd name="connsiteY1" fmla="*/ 50180 h 138377"/>
              <a:gd name="connsiteX2" fmla="*/ 82602 w 439734"/>
              <a:gd name="connsiteY2" fmla="*/ 2555 h 138377"/>
              <a:gd name="connsiteX3" fmla="*/ 292152 w 439734"/>
              <a:gd name="connsiteY3" fmla="*/ 135905 h 138377"/>
              <a:gd name="connsiteX4" fmla="*/ 225477 w 439734"/>
              <a:gd name="connsiteY4" fmla="*/ 88280 h 138377"/>
              <a:gd name="connsiteX5" fmla="*/ 371527 w 439734"/>
              <a:gd name="connsiteY5" fmla="*/ 75580 h 138377"/>
              <a:gd name="connsiteX6" fmla="*/ 435027 w 439734"/>
              <a:gd name="connsiteY6" fmla="*/ 66055 h 138377"/>
              <a:gd name="connsiteX7" fmla="*/ 250877 w 439734"/>
              <a:gd name="connsiteY7" fmla="*/ 53355 h 138377"/>
              <a:gd name="connsiteX8" fmla="*/ 387402 w 439734"/>
              <a:gd name="connsiteY8" fmla="*/ 66055 h 138377"/>
              <a:gd name="connsiteX9" fmla="*/ 200077 w 439734"/>
              <a:gd name="connsiteY9" fmla="*/ 69230 h 138377"/>
              <a:gd name="connsiteX10" fmla="*/ 85777 w 439734"/>
              <a:gd name="connsiteY10" fmla="*/ 8905 h 138377"/>
              <a:gd name="connsiteX11" fmla="*/ 111177 w 439734"/>
              <a:gd name="connsiteY11" fmla="*/ 37480 h 138377"/>
              <a:gd name="connsiteX12" fmla="*/ 52 w 439734"/>
              <a:gd name="connsiteY12" fmla="*/ 75580 h 13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9734" h="138377">
                <a:moveTo>
                  <a:pt x="52" y="75580"/>
                </a:moveTo>
                <a:cubicBezTo>
                  <a:pt x="2698" y="77697"/>
                  <a:pt x="113294" y="62351"/>
                  <a:pt x="127052" y="50180"/>
                </a:cubicBezTo>
                <a:cubicBezTo>
                  <a:pt x="140810" y="38009"/>
                  <a:pt x="55085" y="-11733"/>
                  <a:pt x="82602" y="2555"/>
                </a:cubicBezTo>
                <a:cubicBezTo>
                  <a:pt x="110119" y="16842"/>
                  <a:pt x="268340" y="121618"/>
                  <a:pt x="292152" y="135905"/>
                </a:cubicBezTo>
                <a:cubicBezTo>
                  <a:pt x="315964" y="150192"/>
                  <a:pt x="212248" y="98334"/>
                  <a:pt x="225477" y="88280"/>
                </a:cubicBezTo>
                <a:cubicBezTo>
                  <a:pt x="238706" y="78226"/>
                  <a:pt x="336602" y="79284"/>
                  <a:pt x="371527" y="75580"/>
                </a:cubicBezTo>
                <a:cubicBezTo>
                  <a:pt x="406452" y="71876"/>
                  <a:pt x="455135" y="69759"/>
                  <a:pt x="435027" y="66055"/>
                </a:cubicBezTo>
                <a:cubicBezTo>
                  <a:pt x="414919" y="62351"/>
                  <a:pt x="258814" y="53355"/>
                  <a:pt x="250877" y="53355"/>
                </a:cubicBezTo>
                <a:cubicBezTo>
                  <a:pt x="242940" y="53355"/>
                  <a:pt x="395869" y="63409"/>
                  <a:pt x="387402" y="66055"/>
                </a:cubicBezTo>
                <a:cubicBezTo>
                  <a:pt x="378935" y="68701"/>
                  <a:pt x="250348" y="78755"/>
                  <a:pt x="200077" y="69230"/>
                </a:cubicBezTo>
                <a:cubicBezTo>
                  <a:pt x="149806" y="59705"/>
                  <a:pt x="100594" y="14197"/>
                  <a:pt x="85777" y="8905"/>
                </a:cubicBezTo>
                <a:cubicBezTo>
                  <a:pt x="70960" y="3613"/>
                  <a:pt x="126523" y="28484"/>
                  <a:pt x="111177" y="37480"/>
                </a:cubicBezTo>
                <a:cubicBezTo>
                  <a:pt x="95831" y="46476"/>
                  <a:pt x="-2594" y="73463"/>
                  <a:pt x="52" y="75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688E6B2C-FE7C-3A8E-E6AB-EDCACBA26B2B}"/>
              </a:ext>
            </a:extLst>
          </p:cNvPr>
          <p:cNvSpPr/>
          <p:nvPr/>
        </p:nvSpPr>
        <p:spPr>
          <a:xfrm>
            <a:off x="5219519" y="2111107"/>
            <a:ext cx="104995" cy="607775"/>
          </a:xfrm>
          <a:custGeom>
            <a:avLst/>
            <a:gdLst>
              <a:gd name="connsiteX0" fmla="*/ 104956 w 104995"/>
              <a:gd name="connsiteY0" fmla="*/ 268 h 607775"/>
              <a:gd name="connsiteX1" fmla="*/ 57331 w 104995"/>
              <a:gd name="connsiteY1" fmla="*/ 111393 h 607775"/>
              <a:gd name="connsiteX2" fmla="*/ 92256 w 104995"/>
              <a:gd name="connsiteY2" fmla="*/ 235218 h 607775"/>
              <a:gd name="connsiteX3" fmla="*/ 63681 w 104995"/>
              <a:gd name="connsiteY3" fmla="*/ 222518 h 607775"/>
              <a:gd name="connsiteX4" fmla="*/ 54156 w 104995"/>
              <a:gd name="connsiteY4" fmla="*/ 349518 h 607775"/>
              <a:gd name="connsiteX5" fmla="*/ 25581 w 104995"/>
              <a:gd name="connsiteY5" fmla="*/ 438418 h 607775"/>
              <a:gd name="connsiteX6" fmla="*/ 35106 w 104995"/>
              <a:gd name="connsiteY6" fmla="*/ 546368 h 607775"/>
              <a:gd name="connsiteX7" fmla="*/ 9706 w 104995"/>
              <a:gd name="connsiteY7" fmla="*/ 555893 h 607775"/>
              <a:gd name="connsiteX8" fmla="*/ 50981 w 104995"/>
              <a:gd name="connsiteY8" fmla="*/ 606693 h 607775"/>
              <a:gd name="connsiteX9" fmla="*/ 181 w 104995"/>
              <a:gd name="connsiteY9" fmla="*/ 501918 h 607775"/>
              <a:gd name="connsiteX10" fmla="*/ 35106 w 104995"/>
              <a:gd name="connsiteY10" fmla="*/ 298718 h 607775"/>
              <a:gd name="connsiteX11" fmla="*/ 63681 w 104995"/>
              <a:gd name="connsiteY11" fmla="*/ 260618 h 607775"/>
              <a:gd name="connsiteX12" fmla="*/ 181 w 104995"/>
              <a:gd name="connsiteY12" fmla="*/ 101868 h 607775"/>
              <a:gd name="connsiteX13" fmla="*/ 57331 w 104995"/>
              <a:gd name="connsiteY13" fmla="*/ 181243 h 607775"/>
              <a:gd name="connsiteX14" fmla="*/ 47806 w 104995"/>
              <a:gd name="connsiteY14" fmla="*/ 82818 h 607775"/>
              <a:gd name="connsiteX15" fmla="*/ 104956 w 104995"/>
              <a:gd name="connsiteY15" fmla="*/ 268 h 60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95" h="607775">
                <a:moveTo>
                  <a:pt x="104956" y="268"/>
                </a:moveTo>
                <a:cubicBezTo>
                  <a:pt x="106543" y="5030"/>
                  <a:pt x="59448" y="72235"/>
                  <a:pt x="57331" y="111393"/>
                </a:cubicBezTo>
                <a:cubicBezTo>
                  <a:pt x="55214" y="150551"/>
                  <a:pt x="91198" y="216697"/>
                  <a:pt x="92256" y="235218"/>
                </a:cubicBezTo>
                <a:cubicBezTo>
                  <a:pt x="93314" y="253739"/>
                  <a:pt x="70031" y="203468"/>
                  <a:pt x="63681" y="222518"/>
                </a:cubicBezTo>
                <a:cubicBezTo>
                  <a:pt x="57331" y="241568"/>
                  <a:pt x="60506" y="313535"/>
                  <a:pt x="54156" y="349518"/>
                </a:cubicBezTo>
                <a:cubicBezTo>
                  <a:pt x="47806" y="385501"/>
                  <a:pt x="28756" y="405610"/>
                  <a:pt x="25581" y="438418"/>
                </a:cubicBezTo>
                <a:cubicBezTo>
                  <a:pt x="22406" y="471226"/>
                  <a:pt x="37752" y="526789"/>
                  <a:pt x="35106" y="546368"/>
                </a:cubicBezTo>
                <a:cubicBezTo>
                  <a:pt x="32460" y="565947"/>
                  <a:pt x="7060" y="545839"/>
                  <a:pt x="9706" y="555893"/>
                </a:cubicBezTo>
                <a:cubicBezTo>
                  <a:pt x="12352" y="565947"/>
                  <a:pt x="52568" y="615689"/>
                  <a:pt x="50981" y="606693"/>
                </a:cubicBezTo>
                <a:cubicBezTo>
                  <a:pt x="49394" y="597697"/>
                  <a:pt x="2827" y="553247"/>
                  <a:pt x="181" y="501918"/>
                </a:cubicBezTo>
                <a:cubicBezTo>
                  <a:pt x="-2465" y="450589"/>
                  <a:pt x="24523" y="338935"/>
                  <a:pt x="35106" y="298718"/>
                </a:cubicBezTo>
                <a:cubicBezTo>
                  <a:pt x="45689" y="258501"/>
                  <a:pt x="69502" y="293426"/>
                  <a:pt x="63681" y="260618"/>
                </a:cubicBezTo>
                <a:cubicBezTo>
                  <a:pt x="57860" y="227810"/>
                  <a:pt x="1239" y="115097"/>
                  <a:pt x="181" y="101868"/>
                </a:cubicBezTo>
                <a:cubicBezTo>
                  <a:pt x="-877" y="88639"/>
                  <a:pt x="49393" y="184418"/>
                  <a:pt x="57331" y="181243"/>
                </a:cubicBezTo>
                <a:cubicBezTo>
                  <a:pt x="65269" y="178068"/>
                  <a:pt x="39869" y="110334"/>
                  <a:pt x="47806" y="82818"/>
                </a:cubicBezTo>
                <a:cubicBezTo>
                  <a:pt x="55743" y="55302"/>
                  <a:pt x="103369" y="-4494"/>
                  <a:pt x="104956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19B488A6-D2DB-B2CE-8223-FC9DC1F9F460}"/>
              </a:ext>
            </a:extLst>
          </p:cNvPr>
          <p:cNvSpPr/>
          <p:nvPr/>
        </p:nvSpPr>
        <p:spPr>
          <a:xfrm>
            <a:off x="5112891" y="2028450"/>
            <a:ext cx="85527" cy="521885"/>
          </a:xfrm>
          <a:custGeom>
            <a:avLst/>
            <a:gdLst>
              <a:gd name="connsiteX0" fmla="*/ 81409 w 85527"/>
              <a:gd name="connsiteY0" fmla="*/ 375 h 521885"/>
              <a:gd name="connsiteX1" fmla="*/ 78234 w 85527"/>
              <a:gd name="connsiteY1" fmla="*/ 143250 h 521885"/>
              <a:gd name="connsiteX2" fmla="*/ 2034 w 85527"/>
              <a:gd name="connsiteY2" fmla="*/ 276600 h 521885"/>
              <a:gd name="connsiteX3" fmla="*/ 24259 w 85527"/>
              <a:gd name="connsiteY3" fmla="*/ 254375 h 521885"/>
              <a:gd name="connsiteX4" fmla="*/ 49659 w 85527"/>
              <a:gd name="connsiteY4" fmla="*/ 352800 h 521885"/>
              <a:gd name="connsiteX5" fmla="*/ 56009 w 85527"/>
              <a:gd name="connsiteY5" fmla="*/ 521075 h 521885"/>
              <a:gd name="connsiteX6" fmla="*/ 56009 w 85527"/>
              <a:gd name="connsiteY6" fmla="*/ 409950 h 521885"/>
              <a:gd name="connsiteX7" fmla="*/ 33784 w 85527"/>
              <a:gd name="connsiteY7" fmla="*/ 257550 h 521885"/>
              <a:gd name="connsiteX8" fmla="*/ 81409 w 85527"/>
              <a:gd name="connsiteY8" fmla="*/ 187700 h 521885"/>
              <a:gd name="connsiteX9" fmla="*/ 81409 w 85527"/>
              <a:gd name="connsiteY9" fmla="*/ 375 h 52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527" h="521885">
                <a:moveTo>
                  <a:pt x="81409" y="375"/>
                </a:moveTo>
                <a:cubicBezTo>
                  <a:pt x="80880" y="-7033"/>
                  <a:pt x="91463" y="97212"/>
                  <a:pt x="78234" y="143250"/>
                </a:cubicBezTo>
                <a:cubicBezTo>
                  <a:pt x="65005" y="189288"/>
                  <a:pt x="11030" y="258079"/>
                  <a:pt x="2034" y="276600"/>
                </a:cubicBezTo>
                <a:cubicBezTo>
                  <a:pt x="-6962" y="295121"/>
                  <a:pt x="16322" y="241675"/>
                  <a:pt x="24259" y="254375"/>
                </a:cubicBezTo>
                <a:cubicBezTo>
                  <a:pt x="32196" y="267075"/>
                  <a:pt x="44367" y="308350"/>
                  <a:pt x="49659" y="352800"/>
                </a:cubicBezTo>
                <a:cubicBezTo>
                  <a:pt x="54951" y="397250"/>
                  <a:pt x="54951" y="511550"/>
                  <a:pt x="56009" y="521075"/>
                </a:cubicBezTo>
                <a:cubicBezTo>
                  <a:pt x="57067" y="530600"/>
                  <a:pt x="59713" y="453871"/>
                  <a:pt x="56009" y="409950"/>
                </a:cubicBezTo>
                <a:cubicBezTo>
                  <a:pt x="52305" y="366029"/>
                  <a:pt x="29551" y="294592"/>
                  <a:pt x="33784" y="257550"/>
                </a:cubicBezTo>
                <a:cubicBezTo>
                  <a:pt x="38017" y="220508"/>
                  <a:pt x="72413" y="226329"/>
                  <a:pt x="81409" y="187700"/>
                </a:cubicBezTo>
                <a:cubicBezTo>
                  <a:pt x="90405" y="149071"/>
                  <a:pt x="81938" y="7783"/>
                  <a:pt x="81409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14BE2381-6164-DC86-ACD6-00F5AC53AA4D}"/>
              </a:ext>
            </a:extLst>
          </p:cNvPr>
          <p:cNvSpPr/>
          <p:nvPr/>
        </p:nvSpPr>
        <p:spPr>
          <a:xfrm>
            <a:off x="5138064" y="2466237"/>
            <a:ext cx="84867" cy="399123"/>
          </a:xfrm>
          <a:custGeom>
            <a:avLst/>
            <a:gdLst>
              <a:gd name="connsiteX0" fmla="*/ 84811 w 84867"/>
              <a:gd name="connsiteY0" fmla="*/ 738 h 399123"/>
              <a:gd name="connsiteX1" fmla="*/ 27661 w 84867"/>
              <a:gd name="connsiteY1" fmla="*/ 184888 h 399123"/>
              <a:gd name="connsiteX2" fmla="*/ 75286 w 84867"/>
              <a:gd name="connsiteY2" fmla="*/ 388088 h 399123"/>
              <a:gd name="connsiteX3" fmla="*/ 59411 w 84867"/>
              <a:gd name="connsiteY3" fmla="*/ 356338 h 399123"/>
              <a:gd name="connsiteX4" fmla="*/ 2261 w 84867"/>
              <a:gd name="connsiteY4" fmla="*/ 222988 h 399123"/>
              <a:gd name="connsiteX5" fmla="*/ 11786 w 84867"/>
              <a:gd name="connsiteY5" fmla="*/ 248388 h 399123"/>
              <a:gd name="connsiteX6" fmla="*/ 14961 w 84867"/>
              <a:gd name="connsiteY6" fmla="*/ 124563 h 399123"/>
              <a:gd name="connsiteX7" fmla="*/ 84811 w 84867"/>
              <a:gd name="connsiteY7" fmla="*/ 738 h 39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67" h="399123">
                <a:moveTo>
                  <a:pt x="84811" y="738"/>
                </a:moveTo>
                <a:cubicBezTo>
                  <a:pt x="86928" y="10792"/>
                  <a:pt x="29248" y="120330"/>
                  <a:pt x="27661" y="184888"/>
                </a:cubicBezTo>
                <a:cubicBezTo>
                  <a:pt x="26074" y="249446"/>
                  <a:pt x="69994" y="359513"/>
                  <a:pt x="75286" y="388088"/>
                </a:cubicBezTo>
                <a:cubicBezTo>
                  <a:pt x="80578" y="416663"/>
                  <a:pt x="71582" y="383855"/>
                  <a:pt x="59411" y="356338"/>
                </a:cubicBezTo>
                <a:cubicBezTo>
                  <a:pt x="47240" y="328821"/>
                  <a:pt x="10198" y="240980"/>
                  <a:pt x="2261" y="222988"/>
                </a:cubicBezTo>
                <a:cubicBezTo>
                  <a:pt x="-5677" y="204996"/>
                  <a:pt x="9669" y="264792"/>
                  <a:pt x="11786" y="248388"/>
                </a:cubicBezTo>
                <a:cubicBezTo>
                  <a:pt x="13903" y="231984"/>
                  <a:pt x="3319" y="163192"/>
                  <a:pt x="14961" y="124563"/>
                </a:cubicBezTo>
                <a:cubicBezTo>
                  <a:pt x="26603" y="85934"/>
                  <a:pt x="82694" y="-9316"/>
                  <a:pt x="84811" y="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C9FC842F-DE99-E5FF-487A-3B3DABBACD44}"/>
              </a:ext>
            </a:extLst>
          </p:cNvPr>
          <p:cNvSpPr/>
          <p:nvPr/>
        </p:nvSpPr>
        <p:spPr>
          <a:xfrm>
            <a:off x="5111549" y="2558927"/>
            <a:ext cx="76516" cy="349473"/>
          </a:xfrm>
          <a:custGeom>
            <a:avLst/>
            <a:gdLst>
              <a:gd name="connsiteX0" fmla="*/ 35126 w 76516"/>
              <a:gd name="connsiteY0" fmla="*/ 123 h 349473"/>
              <a:gd name="connsiteX1" fmla="*/ 22426 w 76516"/>
              <a:gd name="connsiteY1" fmla="*/ 146173 h 349473"/>
              <a:gd name="connsiteX2" fmla="*/ 25601 w 76516"/>
              <a:gd name="connsiteY2" fmla="*/ 266823 h 349473"/>
              <a:gd name="connsiteX3" fmla="*/ 76401 w 76516"/>
              <a:gd name="connsiteY3" fmla="*/ 349373 h 349473"/>
              <a:gd name="connsiteX4" fmla="*/ 38301 w 76516"/>
              <a:gd name="connsiteY4" fmla="*/ 282698 h 349473"/>
              <a:gd name="connsiteX5" fmla="*/ 201 w 76516"/>
              <a:gd name="connsiteY5" fmla="*/ 235073 h 349473"/>
              <a:gd name="connsiteX6" fmla="*/ 22426 w 76516"/>
              <a:gd name="connsiteY6" fmla="*/ 117598 h 349473"/>
              <a:gd name="connsiteX7" fmla="*/ 3376 w 76516"/>
              <a:gd name="connsiteY7" fmla="*/ 171573 h 349473"/>
              <a:gd name="connsiteX8" fmla="*/ 35126 w 76516"/>
              <a:gd name="connsiteY8" fmla="*/ 123 h 34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516" h="349473">
                <a:moveTo>
                  <a:pt x="35126" y="123"/>
                </a:moveTo>
                <a:cubicBezTo>
                  <a:pt x="38301" y="-4110"/>
                  <a:pt x="24013" y="101723"/>
                  <a:pt x="22426" y="146173"/>
                </a:cubicBezTo>
                <a:cubicBezTo>
                  <a:pt x="20838" y="190623"/>
                  <a:pt x="16605" y="232956"/>
                  <a:pt x="25601" y="266823"/>
                </a:cubicBezTo>
                <a:cubicBezTo>
                  <a:pt x="34597" y="300690"/>
                  <a:pt x="74284" y="346727"/>
                  <a:pt x="76401" y="349373"/>
                </a:cubicBezTo>
                <a:cubicBezTo>
                  <a:pt x="78518" y="352019"/>
                  <a:pt x="51001" y="301748"/>
                  <a:pt x="38301" y="282698"/>
                </a:cubicBezTo>
                <a:cubicBezTo>
                  <a:pt x="25601" y="263648"/>
                  <a:pt x="2847" y="262590"/>
                  <a:pt x="201" y="235073"/>
                </a:cubicBezTo>
                <a:cubicBezTo>
                  <a:pt x="-2445" y="207556"/>
                  <a:pt x="21897" y="128181"/>
                  <a:pt x="22426" y="117598"/>
                </a:cubicBezTo>
                <a:cubicBezTo>
                  <a:pt x="22955" y="107015"/>
                  <a:pt x="2847" y="189035"/>
                  <a:pt x="3376" y="171573"/>
                </a:cubicBezTo>
                <a:cubicBezTo>
                  <a:pt x="3905" y="154111"/>
                  <a:pt x="31951" y="4356"/>
                  <a:pt x="35126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2C10911F-06C4-F6B5-40C6-12BA2362D4D4}"/>
              </a:ext>
            </a:extLst>
          </p:cNvPr>
          <p:cNvSpPr/>
          <p:nvPr/>
        </p:nvSpPr>
        <p:spPr>
          <a:xfrm>
            <a:off x="5177873" y="2755728"/>
            <a:ext cx="141228" cy="99777"/>
          </a:xfrm>
          <a:custGeom>
            <a:avLst/>
            <a:gdLst>
              <a:gd name="connsiteX0" fmla="*/ 60877 w 141228"/>
              <a:gd name="connsiteY0" fmla="*/ 172 h 99777"/>
              <a:gd name="connsiteX1" fmla="*/ 121202 w 141228"/>
              <a:gd name="connsiteY1" fmla="*/ 66847 h 99777"/>
              <a:gd name="connsiteX2" fmla="*/ 92627 w 141228"/>
              <a:gd name="connsiteY2" fmla="*/ 79547 h 99777"/>
              <a:gd name="connsiteX3" fmla="*/ 552 w 141228"/>
              <a:gd name="connsiteY3" fmla="*/ 98597 h 99777"/>
              <a:gd name="connsiteX4" fmla="*/ 140252 w 141228"/>
              <a:gd name="connsiteY4" fmla="*/ 89072 h 99777"/>
              <a:gd name="connsiteX5" fmla="*/ 60877 w 141228"/>
              <a:gd name="connsiteY5" fmla="*/ 172 h 9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228" h="99777">
                <a:moveTo>
                  <a:pt x="60877" y="172"/>
                </a:moveTo>
                <a:cubicBezTo>
                  <a:pt x="57702" y="-3532"/>
                  <a:pt x="115910" y="53618"/>
                  <a:pt x="121202" y="66847"/>
                </a:cubicBezTo>
                <a:cubicBezTo>
                  <a:pt x="126494" y="80076"/>
                  <a:pt x="112735" y="74255"/>
                  <a:pt x="92627" y="79547"/>
                </a:cubicBezTo>
                <a:cubicBezTo>
                  <a:pt x="72519" y="84839"/>
                  <a:pt x="-7386" y="97009"/>
                  <a:pt x="552" y="98597"/>
                </a:cubicBezTo>
                <a:cubicBezTo>
                  <a:pt x="8490" y="100185"/>
                  <a:pt x="129140" y="102301"/>
                  <a:pt x="140252" y="89072"/>
                </a:cubicBezTo>
                <a:cubicBezTo>
                  <a:pt x="151364" y="75843"/>
                  <a:pt x="64052" y="3876"/>
                  <a:pt x="60877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D29C9841-78D4-785C-E3E4-C6CAC297F91B}"/>
              </a:ext>
            </a:extLst>
          </p:cNvPr>
          <p:cNvSpPr/>
          <p:nvPr/>
        </p:nvSpPr>
        <p:spPr>
          <a:xfrm>
            <a:off x="5229086" y="2723871"/>
            <a:ext cx="225888" cy="219414"/>
          </a:xfrm>
          <a:custGeom>
            <a:avLst/>
            <a:gdLst>
              <a:gd name="connsiteX0" fmla="*/ 139 w 225888"/>
              <a:gd name="connsiteY0" fmla="*/ 219354 h 219414"/>
              <a:gd name="connsiteX1" fmla="*/ 104914 w 225888"/>
              <a:gd name="connsiteY1" fmla="*/ 114579 h 219414"/>
              <a:gd name="connsiteX2" fmla="*/ 89039 w 225888"/>
              <a:gd name="connsiteY2" fmla="*/ 82829 h 219414"/>
              <a:gd name="connsiteX3" fmla="*/ 225564 w 225888"/>
              <a:gd name="connsiteY3" fmla="*/ 127279 h 219414"/>
              <a:gd name="connsiteX4" fmla="*/ 127139 w 225888"/>
              <a:gd name="connsiteY4" fmla="*/ 82829 h 219414"/>
              <a:gd name="connsiteX5" fmla="*/ 130314 w 225888"/>
              <a:gd name="connsiteY5" fmla="*/ 279 h 219414"/>
              <a:gd name="connsiteX6" fmla="*/ 111264 w 225888"/>
              <a:gd name="connsiteY6" fmla="*/ 57429 h 219414"/>
              <a:gd name="connsiteX7" fmla="*/ 82689 w 225888"/>
              <a:gd name="connsiteY7" fmla="*/ 98704 h 219414"/>
              <a:gd name="connsiteX8" fmla="*/ 139 w 225888"/>
              <a:gd name="connsiteY8" fmla="*/ 219354 h 21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888" h="219414">
                <a:moveTo>
                  <a:pt x="139" y="219354"/>
                </a:moveTo>
                <a:cubicBezTo>
                  <a:pt x="3843" y="222000"/>
                  <a:pt x="90097" y="137333"/>
                  <a:pt x="104914" y="114579"/>
                </a:cubicBezTo>
                <a:cubicBezTo>
                  <a:pt x="119731" y="91825"/>
                  <a:pt x="68931" y="80712"/>
                  <a:pt x="89039" y="82829"/>
                </a:cubicBezTo>
                <a:cubicBezTo>
                  <a:pt x="109147" y="84946"/>
                  <a:pt x="219214" y="127279"/>
                  <a:pt x="225564" y="127279"/>
                </a:cubicBezTo>
                <a:cubicBezTo>
                  <a:pt x="231914" y="127279"/>
                  <a:pt x="143014" y="103996"/>
                  <a:pt x="127139" y="82829"/>
                </a:cubicBezTo>
                <a:cubicBezTo>
                  <a:pt x="111264" y="61662"/>
                  <a:pt x="132960" y="4512"/>
                  <a:pt x="130314" y="279"/>
                </a:cubicBezTo>
                <a:cubicBezTo>
                  <a:pt x="127668" y="-3954"/>
                  <a:pt x="119202" y="41025"/>
                  <a:pt x="111264" y="57429"/>
                </a:cubicBezTo>
                <a:cubicBezTo>
                  <a:pt x="103327" y="73833"/>
                  <a:pt x="98035" y="77008"/>
                  <a:pt x="82689" y="98704"/>
                </a:cubicBezTo>
                <a:cubicBezTo>
                  <a:pt x="67343" y="120400"/>
                  <a:pt x="-3565" y="216708"/>
                  <a:pt x="139" y="219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9101FD1D-BE04-51B4-4FFE-132E24B55A61}"/>
              </a:ext>
            </a:extLst>
          </p:cNvPr>
          <p:cNvSpPr/>
          <p:nvPr/>
        </p:nvSpPr>
        <p:spPr>
          <a:xfrm>
            <a:off x="4953471" y="2727325"/>
            <a:ext cx="213310" cy="142875"/>
          </a:xfrm>
          <a:custGeom>
            <a:avLst/>
            <a:gdLst>
              <a:gd name="connsiteX0" fmla="*/ 53504 w 213310"/>
              <a:gd name="connsiteY0" fmla="*/ 0 h 142875"/>
              <a:gd name="connsiteX1" fmla="*/ 28104 w 213310"/>
              <a:gd name="connsiteY1" fmla="*/ 95250 h 142875"/>
              <a:gd name="connsiteX2" fmla="*/ 97954 w 213310"/>
              <a:gd name="connsiteY2" fmla="*/ 101600 h 142875"/>
              <a:gd name="connsiteX3" fmla="*/ 9054 w 213310"/>
              <a:gd name="connsiteY3" fmla="*/ 142875 h 142875"/>
              <a:gd name="connsiteX4" fmla="*/ 212254 w 213310"/>
              <a:gd name="connsiteY4" fmla="*/ 101600 h 142875"/>
              <a:gd name="connsiteX5" fmla="*/ 85254 w 213310"/>
              <a:gd name="connsiteY5" fmla="*/ 117475 h 142875"/>
              <a:gd name="connsiteX6" fmla="*/ 5879 w 213310"/>
              <a:gd name="connsiteY6" fmla="*/ 114300 h 142875"/>
              <a:gd name="connsiteX7" fmla="*/ 5879 w 213310"/>
              <a:gd name="connsiteY7" fmla="*/ 50800 h 142875"/>
              <a:gd name="connsiteX8" fmla="*/ 5879 w 213310"/>
              <a:gd name="connsiteY8" fmla="*/ 95250 h 142875"/>
              <a:gd name="connsiteX9" fmla="*/ 53504 w 213310"/>
              <a:gd name="connsiteY9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10" h="142875">
                <a:moveTo>
                  <a:pt x="53504" y="0"/>
                </a:moveTo>
                <a:cubicBezTo>
                  <a:pt x="57208" y="0"/>
                  <a:pt x="20696" y="78317"/>
                  <a:pt x="28104" y="95250"/>
                </a:cubicBezTo>
                <a:cubicBezTo>
                  <a:pt x="35512" y="112183"/>
                  <a:pt x="101129" y="93662"/>
                  <a:pt x="97954" y="101600"/>
                </a:cubicBezTo>
                <a:cubicBezTo>
                  <a:pt x="94779" y="109538"/>
                  <a:pt x="-9996" y="142875"/>
                  <a:pt x="9054" y="142875"/>
                </a:cubicBezTo>
                <a:cubicBezTo>
                  <a:pt x="28104" y="142875"/>
                  <a:pt x="199554" y="105833"/>
                  <a:pt x="212254" y="101600"/>
                </a:cubicBezTo>
                <a:cubicBezTo>
                  <a:pt x="224954" y="97367"/>
                  <a:pt x="119650" y="115358"/>
                  <a:pt x="85254" y="117475"/>
                </a:cubicBezTo>
                <a:cubicBezTo>
                  <a:pt x="50858" y="119592"/>
                  <a:pt x="19108" y="125412"/>
                  <a:pt x="5879" y="114300"/>
                </a:cubicBezTo>
                <a:cubicBezTo>
                  <a:pt x="-7350" y="103188"/>
                  <a:pt x="5879" y="50800"/>
                  <a:pt x="5879" y="50800"/>
                </a:cubicBezTo>
                <a:cubicBezTo>
                  <a:pt x="5879" y="47625"/>
                  <a:pt x="-1000" y="100012"/>
                  <a:pt x="5879" y="95250"/>
                </a:cubicBezTo>
                <a:cubicBezTo>
                  <a:pt x="12758" y="90488"/>
                  <a:pt x="49800" y="0"/>
                  <a:pt x="535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D0CC7A49-1271-DD49-CDCD-3C6DC7AFD667}"/>
              </a:ext>
            </a:extLst>
          </p:cNvPr>
          <p:cNvSpPr/>
          <p:nvPr/>
        </p:nvSpPr>
        <p:spPr>
          <a:xfrm>
            <a:off x="5191042" y="2104791"/>
            <a:ext cx="54079" cy="362632"/>
          </a:xfrm>
          <a:custGeom>
            <a:avLst/>
            <a:gdLst>
              <a:gd name="connsiteX0" fmla="*/ 54058 w 54079"/>
              <a:gd name="connsiteY0" fmla="*/ 234 h 362632"/>
              <a:gd name="connsiteX1" fmla="*/ 9608 w 54079"/>
              <a:gd name="connsiteY1" fmla="*/ 235184 h 362632"/>
              <a:gd name="connsiteX2" fmla="*/ 6433 w 54079"/>
              <a:gd name="connsiteY2" fmla="*/ 362184 h 362632"/>
              <a:gd name="connsiteX3" fmla="*/ 3258 w 54079"/>
              <a:gd name="connsiteY3" fmla="*/ 193909 h 362632"/>
              <a:gd name="connsiteX4" fmla="*/ 54058 w 54079"/>
              <a:gd name="connsiteY4" fmla="*/ 234 h 36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79" h="362632">
                <a:moveTo>
                  <a:pt x="54058" y="234"/>
                </a:moveTo>
                <a:cubicBezTo>
                  <a:pt x="55116" y="7113"/>
                  <a:pt x="17545" y="174859"/>
                  <a:pt x="9608" y="235184"/>
                </a:cubicBezTo>
                <a:cubicBezTo>
                  <a:pt x="1671" y="295509"/>
                  <a:pt x="7491" y="369063"/>
                  <a:pt x="6433" y="362184"/>
                </a:cubicBezTo>
                <a:cubicBezTo>
                  <a:pt x="5375" y="355305"/>
                  <a:pt x="-5209" y="248413"/>
                  <a:pt x="3258" y="193909"/>
                </a:cubicBezTo>
                <a:cubicBezTo>
                  <a:pt x="11725" y="139405"/>
                  <a:pt x="53000" y="-6645"/>
                  <a:pt x="54058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08EF82A7-EFEE-ED2C-D112-290EED5928D2}"/>
              </a:ext>
            </a:extLst>
          </p:cNvPr>
          <p:cNvSpPr/>
          <p:nvPr/>
        </p:nvSpPr>
        <p:spPr>
          <a:xfrm>
            <a:off x="5304528" y="2699848"/>
            <a:ext cx="210575" cy="167288"/>
          </a:xfrm>
          <a:custGeom>
            <a:avLst/>
            <a:gdLst>
              <a:gd name="connsiteX0" fmla="*/ 897 w 210575"/>
              <a:gd name="connsiteY0" fmla="*/ 62402 h 167288"/>
              <a:gd name="connsiteX1" fmla="*/ 150122 w 210575"/>
              <a:gd name="connsiteY1" fmla="*/ 65577 h 167288"/>
              <a:gd name="connsiteX2" fmla="*/ 83447 w 210575"/>
              <a:gd name="connsiteY2" fmla="*/ 2077 h 167288"/>
              <a:gd name="connsiteX3" fmla="*/ 210447 w 210575"/>
              <a:gd name="connsiteY3" fmla="*/ 81452 h 167288"/>
              <a:gd name="connsiteX4" fmla="*/ 108847 w 210575"/>
              <a:gd name="connsiteY4" fmla="*/ 167177 h 167288"/>
              <a:gd name="connsiteX5" fmla="*/ 185047 w 210575"/>
              <a:gd name="connsiteY5" fmla="*/ 97327 h 167288"/>
              <a:gd name="connsiteX6" fmla="*/ 64397 w 210575"/>
              <a:gd name="connsiteY6" fmla="*/ 2077 h 167288"/>
              <a:gd name="connsiteX7" fmla="*/ 86622 w 210575"/>
              <a:gd name="connsiteY7" fmla="*/ 33827 h 167288"/>
              <a:gd name="connsiteX8" fmla="*/ 897 w 210575"/>
              <a:gd name="connsiteY8" fmla="*/ 62402 h 16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575" h="167288">
                <a:moveTo>
                  <a:pt x="897" y="62402"/>
                </a:moveTo>
                <a:cubicBezTo>
                  <a:pt x="11480" y="67694"/>
                  <a:pt x="136364" y="75631"/>
                  <a:pt x="150122" y="65577"/>
                </a:cubicBezTo>
                <a:cubicBezTo>
                  <a:pt x="163880" y="55523"/>
                  <a:pt x="73393" y="-569"/>
                  <a:pt x="83447" y="2077"/>
                </a:cubicBezTo>
                <a:cubicBezTo>
                  <a:pt x="93501" y="4723"/>
                  <a:pt x="206214" y="53935"/>
                  <a:pt x="210447" y="81452"/>
                </a:cubicBezTo>
                <a:cubicBezTo>
                  <a:pt x="214680" y="108969"/>
                  <a:pt x="113080" y="164531"/>
                  <a:pt x="108847" y="167177"/>
                </a:cubicBezTo>
                <a:cubicBezTo>
                  <a:pt x="104614" y="169823"/>
                  <a:pt x="192455" y="124844"/>
                  <a:pt x="185047" y="97327"/>
                </a:cubicBezTo>
                <a:cubicBezTo>
                  <a:pt x="177639" y="69810"/>
                  <a:pt x="80801" y="12660"/>
                  <a:pt x="64397" y="2077"/>
                </a:cubicBezTo>
                <a:cubicBezTo>
                  <a:pt x="47993" y="-8506"/>
                  <a:pt x="96676" y="24302"/>
                  <a:pt x="86622" y="33827"/>
                </a:cubicBezTo>
                <a:cubicBezTo>
                  <a:pt x="76568" y="43352"/>
                  <a:pt x="-9686" y="57110"/>
                  <a:pt x="897" y="62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02C9BA27-53DC-06FE-3506-79756F6A7E07}"/>
              </a:ext>
            </a:extLst>
          </p:cNvPr>
          <p:cNvSpPr/>
          <p:nvPr/>
        </p:nvSpPr>
        <p:spPr>
          <a:xfrm>
            <a:off x="4997424" y="2409814"/>
            <a:ext cx="149319" cy="352519"/>
          </a:xfrm>
          <a:custGeom>
            <a:avLst/>
            <a:gdLst>
              <a:gd name="connsiteX0" fmla="*/ 149251 w 149319"/>
              <a:gd name="connsiteY0" fmla="*/ 11 h 352519"/>
              <a:gd name="connsiteX1" fmla="*/ 95276 w 149319"/>
              <a:gd name="connsiteY1" fmla="*/ 219086 h 352519"/>
              <a:gd name="connsiteX2" fmla="*/ 98451 w 149319"/>
              <a:gd name="connsiteY2" fmla="*/ 349261 h 352519"/>
              <a:gd name="connsiteX3" fmla="*/ 92101 w 149319"/>
              <a:gd name="connsiteY3" fmla="*/ 304811 h 352519"/>
              <a:gd name="connsiteX4" fmla="*/ 26 w 149319"/>
              <a:gd name="connsiteY4" fmla="*/ 212736 h 352519"/>
              <a:gd name="connsiteX5" fmla="*/ 82576 w 149319"/>
              <a:gd name="connsiteY5" fmla="*/ 323861 h 352519"/>
              <a:gd name="connsiteX6" fmla="*/ 82576 w 149319"/>
              <a:gd name="connsiteY6" fmla="*/ 209561 h 352519"/>
              <a:gd name="connsiteX7" fmla="*/ 149251 w 149319"/>
              <a:gd name="connsiteY7" fmla="*/ 11 h 35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319" h="352519">
                <a:moveTo>
                  <a:pt x="149251" y="11"/>
                </a:moveTo>
                <a:cubicBezTo>
                  <a:pt x="151368" y="1599"/>
                  <a:pt x="103743" y="160878"/>
                  <a:pt x="95276" y="219086"/>
                </a:cubicBezTo>
                <a:cubicBezTo>
                  <a:pt x="86809" y="277294"/>
                  <a:pt x="98980" y="334974"/>
                  <a:pt x="98451" y="349261"/>
                </a:cubicBezTo>
                <a:cubicBezTo>
                  <a:pt x="97922" y="363549"/>
                  <a:pt x="108505" y="327565"/>
                  <a:pt x="92101" y="304811"/>
                </a:cubicBezTo>
                <a:cubicBezTo>
                  <a:pt x="75697" y="282057"/>
                  <a:pt x="1613" y="209561"/>
                  <a:pt x="26" y="212736"/>
                </a:cubicBezTo>
                <a:cubicBezTo>
                  <a:pt x="-1561" y="215911"/>
                  <a:pt x="68818" y="324390"/>
                  <a:pt x="82576" y="323861"/>
                </a:cubicBezTo>
                <a:cubicBezTo>
                  <a:pt x="96334" y="323332"/>
                  <a:pt x="71464" y="258773"/>
                  <a:pt x="82576" y="209561"/>
                </a:cubicBezTo>
                <a:cubicBezTo>
                  <a:pt x="93688" y="160349"/>
                  <a:pt x="147134" y="-1577"/>
                  <a:pt x="14925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C844BEAB-F254-5B2F-9237-4EA3A03C2ADF}"/>
              </a:ext>
            </a:extLst>
          </p:cNvPr>
          <p:cNvSpPr/>
          <p:nvPr/>
        </p:nvSpPr>
        <p:spPr>
          <a:xfrm>
            <a:off x="4750978" y="2200176"/>
            <a:ext cx="51435" cy="514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>
            <a:extLst>
              <a:ext uri="{FF2B5EF4-FFF2-40B4-BE49-F238E27FC236}">
                <a16:creationId xmlns:a16="http://schemas.microsoft.com/office/drawing/2014/main" id="{55F3D7F8-38A2-4567-AA24-8F56575F4AD2}"/>
              </a:ext>
            </a:extLst>
          </p:cNvPr>
          <p:cNvSpPr/>
          <p:nvPr/>
        </p:nvSpPr>
        <p:spPr>
          <a:xfrm>
            <a:off x="5656365" y="2334967"/>
            <a:ext cx="51435" cy="514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DE311FB2-AD58-62B8-FDB5-4190C9B274FE}"/>
              </a:ext>
            </a:extLst>
          </p:cNvPr>
          <p:cNvSpPr/>
          <p:nvPr/>
        </p:nvSpPr>
        <p:spPr>
          <a:xfrm>
            <a:off x="5015782" y="2269959"/>
            <a:ext cx="110015" cy="367757"/>
          </a:xfrm>
          <a:custGeom>
            <a:avLst/>
            <a:gdLst>
              <a:gd name="connsiteX0" fmla="*/ 64218 w 110015"/>
              <a:gd name="connsiteY0" fmla="*/ 166 h 367757"/>
              <a:gd name="connsiteX1" fmla="*/ 73743 w 110015"/>
              <a:gd name="connsiteY1" fmla="*/ 193841 h 367757"/>
              <a:gd name="connsiteX2" fmla="*/ 29293 w 110015"/>
              <a:gd name="connsiteY2" fmla="*/ 301791 h 367757"/>
              <a:gd name="connsiteX3" fmla="*/ 57868 w 110015"/>
              <a:gd name="connsiteY3" fmla="*/ 254166 h 367757"/>
              <a:gd name="connsiteX4" fmla="*/ 718 w 110015"/>
              <a:gd name="connsiteY4" fmla="*/ 365291 h 367757"/>
              <a:gd name="connsiteX5" fmla="*/ 105493 w 110015"/>
              <a:gd name="connsiteY5" fmla="*/ 127166 h 367757"/>
              <a:gd name="connsiteX6" fmla="*/ 89618 w 110015"/>
              <a:gd name="connsiteY6" fmla="*/ 158916 h 367757"/>
              <a:gd name="connsiteX7" fmla="*/ 64218 w 110015"/>
              <a:gd name="connsiteY7" fmla="*/ 166 h 36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015" h="367757">
                <a:moveTo>
                  <a:pt x="64218" y="166"/>
                </a:moveTo>
                <a:cubicBezTo>
                  <a:pt x="61572" y="5987"/>
                  <a:pt x="79564" y="143570"/>
                  <a:pt x="73743" y="193841"/>
                </a:cubicBezTo>
                <a:cubicBezTo>
                  <a:pt x="67922" y="244112"/>
                  <a:pt x="31939" y="291737"/>
                  <a:pt x="29293" y="301791"/>
                </a:cubicBezTo>
                <a:cubicBezTo>
                  <a:pt x="26647" y="311845"/>
                  <a:pt x="62630" y="243583"/>
                  <a:pt x="57868" y="254166"/>
                </a:cubicBezTo>
                <a:cubicBezTo>
                  <a:pt x="53105" y="264749"/>
                  <a:pt x="-7220" y="386458"/>
                  <a:pt x="718" y="365291"/>
                </a:cubicBezTo>
                <a:cubicBezTo>
                  <a:pt x="8655" y="344124"/>
                  <a:pt x="90676" y="161562"/>
                  <a:pt x="105493" y="127166"/>
                </a:cubicBezTo>
                <a:cubicBezTo>
                  <a:pt x="120310" y="92770"/>
                  <a:pt x="94380" y="174791"/>
                  <a:pt x="89618" y="158916"/>
                </a:cubicBezTo>
                <a:cubicBezTo>
                  <a:pt x="84856" y="143041"/>
                  <a:pt x="66864" y="-5655"/>
                  <a:pt x="64218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949FB2CD-D149-7221-224E-7975B4222833}"/>
              </a:ext>
            </a:extLst>
          </p:cNvPr>
          <p:cNvSpPr/>
          <p:nvPr/>
        </p:nvSpPr>
        <p:spPr>
          <a:xfrm>
            <a:off x="4901861" y="2679525"/>
            <a:ext cx="108508" cy="185540"/>
          </a:xfrm>
          <a:custGeom>
            <a:avLst/>
            <a:gdLst>
              <a:gd name="connsiteX0" fmla="*/ 82889 w 108508"/>
              <a:gd name="connsiteY0" fmla="*/ 175 h 185540"/>
              <a:gd name="connsiteX1" fmla="*/ 25739 w 108508"/>
              <a:gd name="connsiteY1" fmla="*/ 95425 h 185540"/>
              <a:gd name="connsiteX2" fmla="*/ 47964 w 108508"/>
              <a:gd name="connsiteY2" fmla="*/ 155750 h 185540"/>
              <a:gd name="connsiteX3" fmla="*/ 28914 w 108508"/>
              <a:gd name="connsiteY3" fmla="*/ 162100 h 185540"/>
              <a:gd name="connsiteX4" fmla="*/ 108289 w 108508"/>
              <a:gd name="connsiteY4" fmla="*/ 184325 h 185540"/>
              <a:gd name="connsiteX5" fmla="*/ 339 w 108508"/>
              <a:gd name="connsiteY5" fmla="*/ 120825 h 185540"/>
              <a:gd name="connsiteX6" fmla="*/ 82889 w 108508"/>
              <a:gd name="connsiteY6" fmla="*/ 175 h 18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08" h="185540">
                <a:moveTo>
                  <a:pt x="82889" y="175"/>
                </a:moveTo>
                <a:cubicBezTo>
                  <a:pt x="87122" y="-4058"/>
                  <a:pt x="31560" y="69496"/>
                  <a:pt x="25739" y="95425"/>
                </a:cubicBezTo>
                <a:cubicBezTo>
                  <a:pt x="19918" y="121354"/>
                  <a:pt x="47435" y="144638"/>
                  <a:pt x="47964" y="155750"/>
                </a:cubicBezTo>
                <a:cubicBezTo>
                  <a:pt x="48493" y="166862"/>
                  <a:pt x="18860" y="157338"/>
                  <a:pt x="28914" y="162100"/>
                </a:cubicBezTo>
                <a:cubicBezTo>
                  <a:pt x="38968" y="166863"/>
                  <a:pt x="113051" y="191204"/>
                  <a:pt x="108289" y="184325"/>
                </a:cubicBezTo>
                <a:cubicBezTo>
                  <a:pt x="103527" y="177446"/>
                  <a:pt x="6689" y="146225"/>
                  <a:pt x="339" y="120825"/>
                </a:cubicBezTo>
                <a:cubicBezTo>
                  <a:pt x="-6011" y="95425"/>
                  <a:pt x="78656" y="4408"/>
                  <a:pt x="82889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B9970988-6C9B-FC85-458C-AAB54AFD301E}"/>
              </a:ext>
            </a:extLst>
          </p:cNvPr>
          <p:cNvSpPr/>
          <p:nvPr/>
        </p:nvSpPr>
        <p:spPr>
          <a:xfrm>
            <a:off x="5289383" y="2352675"/>
            <a:ext cx="44641" cy="187325"/>
          </a:xfrm>
          <a:custGeom>
            <a:avLst/>
            <a:gdLst>
              <a:gd name="connsiteX0" fmla="*/ 9692 w 44641"/>
              <a:gd name="connsiteY0" fmla="*/ 0 h 187325"/>
              <a:gd name="connsiteX1" fmla="*/ 28742 w 44641"/>
              <a:gd name="connsiteY1" fmla="*/ 107950 h 187325"/>
              <a:gd name="connsiteX2" fmla="*/ 167 w 44641"/>
              <a:gd name="connsiteY2" fmla="*/ 187325 h 187325"/>
              <a:gd name="connsiteX3" fmla="*/ 44617 w 44641"/>
              <a:gd name="connsiteY3" fmla="*/ 107950 h 187325"/>
              <a:gd name="connsiteX4" fmla="*/ 9692 w 44641"/>
              <a:gd name="connsiteY4" fmla="*/ 0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41" h="187325">
                <a:moveTo>
                  <a:pt x="9692" y="0"/>
                </a:moveTo>
                <a:cubicBezTo>
                  <a:pt x="7046" y="0"/>
                  <a:pt x="30329" y="76729"/>
                  <a:pt x="28742" y="107950"/>
                </a:cubicBezTo>
                <a:cubicBezTo>
                  <a:pt x="27155" y="139171"/>
                  <a:pt x="-2479" y="187325"/>
                  <a:pt x="167" y="187325"/>
                </a:cubicBezTo>
                <a:cubicBezTo>
                  <a:pt x="2813" y="187325"/>
                  <a:pt x="43559" y="134408"/>
                  <a:pt x="44617" y="107950"/>
                </a:cubicBezTo>
                <a:cubicBezTo>
                  <a:pt x="45675" y="81492"/>
                  <a:pt x="12338" y="0"/>
                  <a:pt x="969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9FA1382A-6C55-131C-AAB8-E1FB9B2E11FC}"/>
              </a:ext>
            </a:extLst>
          </p:cNvPr>
          <p:cNvSpPr/>
          <p:nvPr/>
        </p:nvSpPr>
        <p:spPr>
          <a:xfrm>
            <a:off x="5438600" y="2247900"/>
            <a:ext cx="222867" cy="114300"/>
          </a:xfrm>
          <a:custGeom>
            <a:avLst/>
            <a:gdLst>
              <a:gd name="connsiteX0" fmla="*/ 175 w 222867"/>
              <a:gd name="connsiteY0" fmla="*/ 114300 h 114300"/>
              <a:gd name="connsiteX1" fmla="*/ 155750 w 222867"/>
              <a:gd name="connsiteY1" fmla="*/ 34925 h 114300"/>
              <a:gd name="connsiteX2" fmla="*/ 222425 w 222867"/>
              <a:gd name="connsiteY2" fmla="*/ 0 h 114300"/>
              <a:gd name="connsiteX3" fmla="*/ 127175 w 222867"/>
              <a:gd name="connsiteY3" fmla="*/ 34925 h 114300"/>
              <a:gd name="connsiteX4" fmla="*/ 175 w 222867"/>
              <a:gd name="connsiteY4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67" h="114300">
                <a:moveTo>
                  <a:pt x="175" y="114300"/>
                </a:moveTo>
                <a:cubicBezTo>
                  <a:pt x="4937" y="114300"/>
                  <a:pt x="155750" y="34925"/>
                  <a:pt x="155750" y="34925"/>
                </a:cubicBezTo>
                <a:cubicBezTo>
                  <a:pt x="192792" y="15875"/>
                  <a:pt x="227187" y="0"/>
                  <a:pt x="222425" y="0"/>
                </a:cubicBezTo>
                <a:cubicBezTo>
                  <a:pt x="217663" y="0"/>
                  <a:pt x="165275" y="15875"/>
                  <a:pt x="127175" y="34925"/>
                </a:cubicBezTo>
                <a:cubicBezTo>
                  <a:pt x="89075" y="53975"/>
                  <a:pt x="-4587" y="114300"/>
                  <a:pt x="175" y="114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9828CB42-FC51-2AE0-59ED-17801425F8AE}"/>
              </a:ext>
            </a:extLst>
          </p:cNvPr>
          <p:cNvSpPr/>
          <p:nvPr/>
        </p:nvSpPr>
        <p:spPr>
          <a:xfrm>
            <a:off x="5838754" y="2308221"/>
            <a:ext cx="231498" cy="165363"/>
          </a:xfrm>
          <a:custGeom>
            <a:avLst/>
            <a:gdLst>
              <a:gd name="connsiteX0" fmla="*/ 71 w 231498"/>
              <a:gd name="connsiteY0" fmla="*/ 4 h 165363"/>
              <a:gd name="connsiteX1" fmla="*/ 104846 w 231498"/>
              <a:gd name="connsiteY1" fmla="*/ 63504 h 165363"/>
              <a:gd name="connsiteX2" fmla="*/ 215971 w 231498"/>
              <a:gd name="connsiteY2" fmla="*/ 73029 h 165363"/>
              <a:gd name="connsiteX3" fmla="*/ 181046 w 231498"/>
              <a:gd name="connsiteY3" fmla="*/ 101604 h 165363"/>
              <a:gd name="connsiteX4" fmla="*/ 114371 w 231498"/>
              <a:gd name="connsiteY4" fmla="*/ 155579 h 165363"/>
              <a:gd name="connsiteX5" fmla="*/ 54046 w 231498"/>
              <a:gd name="connsiteY5" fmla="*/ 161929 h 165363"/>
              <a:gd name="connsiteX6" fmla="*/ 187396 w 231498"/>
              <a:gd name="connsiteY6" fmla="*/ 117479 h 165363"/>
              <a:gd name="connsiteX7" fmla="*/ 228671 w 231498"/>
              <a:gd name="connsiteY7" fmla="*/ 92079 h 165363"/>
              <a:gd name="connsiteX8" fmla="*/ 120721 w 231498"/>
              <a:gd name="connsiteY8" fmla="*/ 60329 h 165363"/>
              <a:gd name="connsiteX9" fmla="*/ 71 w 231498"/>
              <a:gd name="connsiteY9" fmla="*/ 4 h 1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498" h="165363">
                <a:moveTo>
                  <a:pt x="71" y="4"/>
                </a:moveTo>
                <a:cubicBezTo>
                  <a:pt x="-2575" y="533"/>
                  <a:pt x="68863" y="51333"/>
                  <a:pt x="104846" y="63504"/>
                </a:cubicBezTo>
                <a:cubicBezTo>
                  <a:pt x="140829" y="75675"/>
                  <a:pt x="203271" y="66679"/>
                  <a:pt x="215971" y="73029"/>
                </a:cubicBezTo>
                <a:cubicBezTo>
                  <a:pt x="228671" y="79379"/>
                  <a:pt x="181046" y="101604"/>
                  <a:pt x="181046" y="101604"/>
                </a:cubicBezTo>
                <a:cubicBezTo>
                  <a:pt x="164113" y="115362"/>
                  <a:pt x="135538" y="145525"/>
                  <a:pt x="114371" y="155579"/>
                </a:cubicBezTo>
                <a:cubicBezTo>
                  <a:pt x="93204" y="165633"/>
                  <a:pt x="41875" y="168279"/>
                  <a:pt x="54046" y="161929"/>
                </a:cubicBezTo>
                <a:cubicBezTo>
                  <a:pt x="66217" y="155579"/>
                  <a:pt x="158292" y="129121"/>
                  <a:pt x="187396" y="117479"/>
                </a:cubicBezTo>
                <a:cubicBezTo>
                  <a:pt x="216500" y="105837"/>
                  <a:pt x="239784" y="101604"/>
                  <a:pt x="228671" y="92079"/>
                </a:cubicBezTo>
                <a:cubicBezTo>
                  <a:pt x="217559" y="82554"/>
                  <a:pt x="160408" y="73558"/>
                  <a:pt x="120721" y="60329"/>
                </a:cubicBezTo>
                <a:cubicBezTo>
                  <a:pt x="81034" y="47100"/>
                  <a:pt x="2717" y="-525"/>
                  <a:pt x="7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CA3FD313-9465-295C-9B05-0CADAEFF0B1C}"/>
              </a:ext>
            </a:extLst>
          </p:cNvPr>
          <p:cNvSpPr/>
          <p:nvPr/>
        </p:nvSpPr>
        <p:spPr>
          <a:xfrm>
            <a:off x="4441626" y="2174872"/>
            <a:ext cx="114505" cy="273053"/>
          </a:xfrm>
          <a:custGeom>
            <a:avLst/>
            <a:gdLst>
              <a:gd name="connsiteX0" fmla="*/ 199 w 114505"/>
              <a:gd name="connsiteY0" fmla="*/ 3 h 273053"/>
              <a:gd name="connsiteX1" fmla="*/ 73224 w 114505"/>
              <a:gd name="connsiteY1" fmla="*/ 92078 h 273053"/>
              <a:gd name="connsiteX2" fmla="*/ 76399 w 114505"/>
              <a:gd name="connsiteY2" fmla="*/ 200028 h 273053"/>
              <a:gd name="connsiteX3" fmla="*/ 114499 w 114505"/>
              <a:gd name="connsiteY3" fmla="*/ 146053 h 273053"/>
              <a:gd name="connsiteX4" fmla="*/ 73224 w 114505"/>
              <a:gd name="connsiteY4" fmla="*/ 273053 h 273053"/>
              <a:gd name="connsiteX5" fmla="*/ 101799 w 114505"/>
              <a:gd name="connsiteY5" fmla="*/ 146053 h 273053"/>
              <a:gd name="connsiteX6" fmla="*/ 98624 w 114505"/>
              <a:gd name="connsiteY6" fmla="*/ 95253 h 273053"/>
              <a:gd name="connsiteX7" fmla="*/ 199 w 114505"/>
              <a:gd name="connsiteY7" fmla="*/ 3 h 27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505" h="273053">
                <a:moveTo>
                  <a:pt x="199" y="3"/>
                </a:moveTo>
                <a:cubicBezTo>
                  <a:pt x="-4034" y="-526"/>
                  <a:pt x="60524" y="58741"/>
                  <a:pt x="73224" y="92078"/>
                </a:cubicBezTo>
                <a:cubicBezTo>
                  <a:pt x="85924" y="125416"/>
                  <a:pt x="69520" y="191032"/>
                  <a:pt x="76399" y="200028"/>
                </a:cubicBezTo>
                <a:cubicBezTo>
                  <a:pt x="83278" y="209024"/>
                  <a:pt x="115028" y="133882"/>
                  <a:pt x="114499" y="146053"/>
                </a:cubicBezTo>
                <a:cubicBezTo>
                  <a:pt x="113970" y="158224"/>
                  <a:pt x="75341" y="273053"/>
                  <a:pt x="73224" y="273053"/>
                </a:cubicBezTo>
                <a:cubicBezTo>
                  <a:pt x="71107" y="273053"/>
                  <a:pt x="97566" y="175686"/>
                  <a:pt x="101799" y="146053"/>
                </a:cubicBezTo>
                <a:cubicBezTo>
                  <a:pt x="106032" y="116420"/>
                  <a:pt x="110266" y="115361"/>
                  <a:pt x="98624" y="95253"/>
                </a:cubicBezTo>
                <a:cubicBezTo>
                  <a:pt x="86982" y="75145"/>
                  <a:pt x="4432" y="532"/>
                  <a:pt x="19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D0E20A98-6DBC-F66B-4ECC-5B719D549D81}"/>
              </a:ext>
            </a:extLst>
          </p:cNvPr>
          <p:cNvSpPr/>
          <p:nvPr/>
        </p:nvSpPr>
        <p:spPr>
          <a:xfrm>
            <a:off x="4773407" y="3097606"/>
            <a:ext cx="861745" cy="150476"/>
          </a:xfrm>
          <a:custGeom>
            <a:avLst/>
            <a:gdLst>
              <a:gd name="connsiteX0" fmla="*/ 1793 w 861745"/>
              <a:gd name="connsiteY0" fmla="*/ 150419 h 150476"/>
              <a:gd name="connsiteX1" fmla="*/ 398668 w 861745"/>
              <a:gd name="connsiteY1" fmla="*/ 64694 h 150476"/>
              <a:gd name="connsiteX2" fmla="*/ 366918 w 861745"/>
              <a:gd name="connsiteY2" fmla="*/ 32944 h 150476"/>
              <a:gd name="connsiteX3" fmla="*/ 481218 w 861745"/>
              <a:gd name="connsiteY3" fmla="*/ 45644 h 150476"/>
              <a:gd name="connsiteX4" fmla="*/ 497093 w 861745"/>
              <a:gd name="connsiteY4" fmla="*/ 23419 h 150476"/>
              <a:gd name="connsiteX5" fmla="*/ 639968 w 861745"/>
              <a:gd name="connsiteY5" fmla="*/ 55169 h 150476"/>
              <a:gd name="connsiteX6" fmla="*/ 547893 w 861745"/>
              <a:gd name="connsiteY6" fmla="*/ 4369 h 150476"/>
              <a:gd name="connsiteX7" fmla="*/ 700293 w 861745"/>
              <a:gd name="connsiteY7" fmla="*/ 17069 h 150476"/>
              <a:gd name="connsiteX8" fmla="*/ 859043 w 861745"/>
              <a:gd name="connsiteY8" fmla="*/ 131369 h 150476"/>
              <a:gd name="connsiteX9" fmla="*/ 776493 w 861745"/>
              <a:gd name="connsiteY9" fmla="*/ 58344 h 150476"/>
              <a:gd name="connsiteX10" fmla="*/ 484393 w 861745"/>
              <a:gd name="connsiteY10" fmla="*/ 1194 h 150476"/>
              <a:gd name="connsiteX11" fmla="*/ 560593 w 861745"/>
              <a:gd name="connsiteY11" fmla="*/ 42469 h 150476"/>
              <a:gd name="connsiteX12" fmla="*/ 389143 w 861745"/>
              <a:gd name="connsiteY12" fmla="*/ 42469 h 150476"/>
              <a:gd name="connsiteX13" fmla="*/ 370093 w 861745"/>
              <a:gd name="connsiteY13" fmla="*/ 26594 h 150476"/>
              <a:gd name="connsiteX14" fmla="*/ 347868 w 861745"/>
              <a:gd name="connsiteY14" fmla="*/ 67869 h 150476"/>
              <a:gd name="connsiteX15" fmla="*/ 220868 w 861745"/>
              <a:gd name="connsiteY15" fmla="*/ 64694 h 150476"/>
              <a:gd name="connsiteX16" fmla="*/ 357393 w 861745"/>
              <a:gd name="connsiteY16" fmla="*/ 32944 h 150476"/>
              <a:gd name="connsiteX17" fmla="*/ 255793 w 861745"/>
              <a:gd name="connsiteY17" fmla="*/ 77394 h 150476"/>
              <a:gd name="connsiteX18" fmla="*/ 1793 w 861745"/>
              <a:gd name="connsiteY18" fmla="*/ 150419 h 15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1745" h="150476">
                <a:moveTo>
                  <a:pt x="1793" y="150419"/>
                </a:moveTo>
                <a:cubicBezTo>
                  <a:pt x="25606" y="148302"/>
                  <a:pt x="337814" y="84273"/>
                  <a:pt x="398668" y="64694"/>
                </a:cubicBezTo>
                <a:cubicBezTo>
                  <a:pt x="459522" y="45115"/>
                  <a:pt x="353160" y="36119"/>
                  <a:pt x="366918" y="32944"/>
                </a:cubicBezTo>
                <a:cubicBezTo>
                  <a:pt x="380676" y="29769"/>
                  <a:pt x="459522" y="47231"/>
                  <a:pt x="481218" y="45644"/>
                </a:cubicBezTo>
                <a:cubicBezTo>
                  <a:pt x="502914" y="44057"/>
                  <a:pt x="470635" y="21831"/>
                  <a:pt x="497093" y="23419"/>
                </a:cubicBezTo>
                <a:cubicBezTo>
                  <a:pt x="523551" y="25006"/>
                  <a:pt x="631501" y="58344"/>
                  <a:pt x="639968" y="55169"/>
                </a:cubicBezTo>
                <a:cubicBezTo>
                  <a:pt x="648435" y="51994"/>
                  <a:pt x="537839" y="10719"/>
                  <a:pt x="547893" y="4369"/>
                </a:cubicBezTo>
                <a:cubicBezTo>
                  <a:pt x="557947" y="-1981"/>
                  <a:pt x="648435" y="-4098"/>
                  <a:pt x="700293" y="17069"/>
                </a:cubicBezTo>
                <a:cubicBezTo>
                  <a:pt x="752151" y="38236"/>
                  <a:pt x="846343" y="124490"/>
                  <a:pt x="859043" y="131369"/>
                </a:cubicBezTo>
                <a:cubicBezTo>
                  <a:pt x="871743" y="138248"/>
                  <a:pt x="838935" y="80040"/>
                  <a:pt x="776493" y="58344"/>
                </a:cubicBezTo>
                <a:cubicBezTo>
                  <a:pt x="714051" y="36648"/>
                  <a:pt x="520376" y="3840"/>
                  <a:pt x="484393" y="1194"/>
                </a:cubicBezTo>
                <a:cubicBezTo>
                  <a:pt x="448410" y="-1452"/>
                  <a:pt x="576468" y="35590"/>
                  <a:pt x="560593" y="42469"/>
                </a:cubicBezTo>
                <a:cubicBezTo>
                  <a:pt x="544718" y="49348"/>
                  <a:pt x="420893" y="45115"/>
                  <a:pt x="389143" y="42469"/>
                </a:cubicBezTo>
                <a:cubicBezTo>
                  <a:pt x="357393" y="39823"/>
                  <a:pt x="376972" y="22361"/>
                  <a:pt x="370093" y="26594"/>
                </a:cubicBezTo>
                <a:cubicBezTo>
                  <a:pt x="363214" y="30827"/>
                  <a:pt x="372739" y="61519"/>
                  <a:pt x="347868" y="67869"/>
                </a:cubicBezTo>
                <a:cubicBezTo>
                  <a:pt x="322997" y="74219"/>
                  <a:pt x="219281" y="70515"/>
                  <a:pt x="220868" y="64694"/>
                </a:cubicBezTo>
                <a:cubicBezTo>
                  <a:pt x="222456" y="58873"/>
                  <a:pt x="351572" y="30827"/>
                  <a:pt x="357393" y="32944"/>
                </a:cubicBezTo>
                <a:cubicBezTo>
                  <a:pt x="363214" y="35061"/>
                  <a:pt x="313472" y="58873"/>
                  <a:pt x="255793" y="77394"/>
                </a:cubicBezTo>
                <a:cubicBezTo>
                  <a:pt x="198114" y="95915"/>
                  <a:pt x="-22020" y="152536"/>
                  <a:pt x="1793" y="150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CAB83B0A-61D2-ED0D-A839-02FEC08919B2}"/>
              </a:ext>
            </a:extLst>
          </p:cNvPr>
          <p:cNvSpPr/>
          <p:nvPr/>
        </p:nvSpPr>
        <p:spPr>
          <a:xfrm>
            <a:off x="4860914" y="3158854"/>
            <a:ext cx="433527" cy="82872"/>
          </a:xfrm>
          <a:custGeom>
            <a:avLst/>
            <a:gdLst>
              <a:gd name="connsiteX0" fmla="*/ 11 w 433527"/>
              <a:gd name="connsiteY0" fmla="*/ 82821 h 82872"/>
              <a:gd name="connsiteX1" fmla="*/ 371486 w 433527"/>
              <a:gd name="connsiteY1" fmla="*/ 35196 h 82872"/>
              <a:gd name="connsiteX2" fmla="*/ 428636 w 433527"/>
              <a:gd name="connsiteY2" fmla="*/ 271 h 82872"/>
              <a:gd name="connsiteX3" fmla="*/ 320686 w 433527"/>
              <a:gd name="connsiteY3" fmla="*/ 19321 h 82872"/>
              <a:gd name="connsiteX4" fmla="*/ 384186 w 433527"/>
              <a:gd name="connsiteY4" fmla="*/ 25671 h 82872"/>
              <a:gd name="connsiteX5" fmla="*/ 11 w 433527"/>
              <a:gd name="connsiteY5" fmla="*/ 82821 h 8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527" h="82872">
                <a:moveTo>
                  <a:pt x="11" y="82821"/>
                </a:moveTo>
                <a:cubicBezTo>
                  <a:pt x="-2106" y="84409"/>
                  <a:pt x="300049" y="48954"/>
                  <a:pt x="371486" y="35196"/>
                </a:cubicBezTo>
                <a:cubicBezTo>
                  <a:pt x="442923" y="21438"/>
                  <a:pt x="437103" y="2917"/>
                  <a:pt x="428636" y="271"/>
                </a:cubicBezTo>
                <a:cubicBezTo>
                  <a:pt x="420169" y="-2375"/>
                  <a:pt x="328094" y="15088"/>
                  <a:pt x="320686" y="19321"/>
                </a:cubicBezTo>
                <a:cubicBezTo>
                  <a:pt x="313278" y="23554"/>
                  <a:pt x="431811" y="14029"/>
                  <a:pt x="384186" y="25671"/>
                </a:cubicBezTo>
                <a:cubicBezTo>
                  <a:pt x="336561" y="37313"/>
                  <a:pt x="2128" y="81233"/>
                  <a:pt x="11" y="82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98E01D56-FB1F-4385-B4DD-AD298364ACD1}"/>
              </a:ext>
            </a:extLst>
          </p:cNvPr>
          <p:cNvSpPr/>
          <p:nvPr/>
        </p:nvSpPr>
        <p:spPr>
          <a:xfrm>
            <a:off x="5173242" y="3143250"/>
            <a:ext cx="398704" cy="57225"/>
          </a:xfrm>
          <a:custGeom>
            <a:avLst/>
            <a:gdLst>
              <a:gd name="connsiteX0" fmla="*/ 5183 w 398704"/>
              <a:gd name="connsiteY0" fmla="*/ 31750 h 57225"/>
              <a:gd name="connsiteX1" fmla="*/ 227433 w 398704"/>
              <a:gd name="connsiteY1" fmla="*/ 57150 h 57225"/>
              <a:gd name="connsiteX2" fmla="*/ 395708 w 398704"/>
              <a:gd name="connsiteY2" fmla="*/ 22225 h 57225"/>
              <a:gd name="connsiteX3" fmla="*/ 329033 w 398704"/>
              <a:gd name="connsiteY3" fmla="*/ 25400 h 57225"/>
              <a:gd name="connsiteX4" fmla="*/ 249658 w 398704"/>
              <a:gd name="connsiteY4" fmla="*/ 0 h 57225"/>
              <a:gd name="connsiteX5" fmla="*/ 313158 w 398704"/>
              <a:gd name="connsiteY5" fmla="*/ 25400 h 57225"/>
              <a:gd name="connsiteX6" fmla="*/ 154408 w 398704"/>
              <a:gd name="connsiteY6" fmla="*/ 38100 h 57225"/>
              <a:gd name="connsiteX7" fmla="*/ 75033 w 398704"/>
              <a:gd name="connsiteY7" fmla="*/ 38100 h 57225"/>
              <a:gd name="connsiteX8" fmla="*/ 5183 w 398704"/>
              <a:gd name="connsiteY8" fmla="*/ 31750 h 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704" h="57225">
                <a:moveTo>
                  <a:pt x="5183" y="31750"/>
                </a:moveTo>
                <a:cubicBezTo>
                  <a:pt x="30583" y="34925"/>
                  <a:pt x="162346" y="58737"/>
                  <a:pt x="227433" y="57150"/>
                </a:cubicBezTo>
                <a:cubicBezTo>
                  <a:pt x="292520" y="55563"/>
                  <a:pt x="378775" y="27517"/>
                  <a:pt x="395708" y="22225"/>
                </a:cubicBezTo>
                <a:cubicBezTo>
                  <a:pt x="412641" y="16933"/>
                  <a:pt x="353375" y="29104"/>
                  <a:pt x="329033" y="25400"/>
                </a:cubicBezTo>
                <a:cubicBezTo>
                  <a:pt x="304691" y="21696"/>
                  <a:pt x="252304" y="0"/>
                  <a:pt x="249658" y="0"/>
                </a:cubicBezTo>
                <a:cubicBezTo>
                  <a:pt x="247012" y="0"/>
                  <a:pt x="329033" y="19050"/>
                  <a:pt x="313158" y="25400"/>
                </a:cubicBezTo>
                <a:cubicBezTo>
                  <a:pt x="297283" y="31750"/>
                  <a:pt x="194095" y="35983"/>
                  <a:pt x="154408" y="38100"/>
                </a:cubicBezTo>
                <a:cubicBezTo>
                  <a:pt x="114721" y="40217"/>
                  <a:pt x="95141" y="39158"/>
                  <a:pt x="75033" y="38100"/>
                </a:cubicBezTo>
                <a:cubicBezTo>
                  <a:pt x="54925" y="37042"/>
                  <a:pt x="-20217" y="28575"/>
                  <a:pt x="5183" y="31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24451481-68A7-2B7A-1FC1-CAE06D60D1EA}"/>
              </a:ext>
            </a:extLst>
          </p:cNvPr>
          <p:cNvSpPr/>
          <p:nvPr/>
        </p:nvSpPr>
        <p:spPr>
          <a:xfrm>
            <a:off x="5133826" y="2997200"/>
            <a:ext cx="103351" cy="76200"/>
          </a:xfrm>
          <a:custGeom>
            <a:avLst/>
            <a:gdLst>
              <a:gd name="connsiteX0" fmla="*/ 149 w 103351"/>
              <a:gd name="connsiteY0" fmla="*/ 0 h 76200"/>
              <a:gd name="connsiteX1" fmla="*/ 95399 w 103351"/>
              <a:gd name="connsiteY1" fmla="*/ 41275 h 76200"/>
              <a:gd name="connsiteX2" fmla="*/ 95399 w 103351"/>
              <a:gd name="connsiteY2" fmla="*/ 76200 h 76200"/>
              <a:gd name="connsiteX3" fmla="*/ 73174 w 103351"/>
              <a:gd name="connsiteY3" fmla="*/ 41275 h 76200"/>
              <a:gd name="connsiteX4" fmla="*/ 149 w 103351"/>
              <a:gd name="connsiteY4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51" h="76200">
                <a:moveTo>
                  <a:pt x="149" y="0"/>
                </a:moveTo>
                <a:cubicBezTo>
                  <a:pt x="3853" y="0"/>
                  <a:pt x="79524" y="28575"/>
                  <a:pt x="95399" y="41275"/>
                </a:cubicBezTo>
                <a:cubicBezTo>
                  <a:pt x="111274" y="53975"/>
                  <a:pt x="99103" y="76200"/>
                  <a:pt x="95399" y="76200"/>
                </a:cubicBezTo>
                <a:cubicBezTo>
                  <a:pt x="91695" y="76200"/>
                  <a:pt x="83757" y="51858"/>
                  <a:pt x="73174" y="41275"/>
                </a:cubicBezTo>
                <a:cubicBezTo>
                  <a:pt x="62591" y="30692"/>
                  <a:pt x="-3555" y="0"/>
                  <a:pt x="14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E6D846F6-B30A-DAEC-1E6F-2EDBE4F1FAA7}"/>
              </a:ext>
            </a:extLst>
          </p:cNvPr>
          <p:cNvSpPr/>
          <p:nvPr/>
        </p:nvSpPr>
        <p:spPr>
          <a:xfrm>
            <a:off x="5231340" y="2955577"/>
            <a:ext cx="134904" cy="149734"/>
          </a:xfrm>
          <a:custGeom>
            <a:avLst/>
            <a:gdLst>
              <a:gd name="connsiteX0" fmla="*/ 134410 w 134904"/>
              <a:gd name="connsiteY0" fmla="*/ 348 h 149734"/>
              <a:gd name="connsiteX1" fmla="*/ 70910 w 134904"/>
              <a:gd name="connsiteY1" fmla="*/ 47973 h 149734"/>
              <a:gd name="connsiteX2" fmla="*/ 1060 w 134904"/>
              <a:gd name="connsiteY2" fmla="*/ 149573 h 149734"/>
              <a:gd name="connsiteX3" fmla="*/ 35985 w 134904"/>
              <a:gd name="connsiteY3" fmla="*/ 70198 h 149734"/>
              <a:gd name="connsiteX4" fmla="*/ 134410 w 134904"/>
              <a:gd name="connsiteY4" fmla="*/ 348 h 14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04" h="149734">
                <a:moveTo>
                  <a:pt x="134410" y="348"/>
                </a:moveTo>
                <a:cubicBezTo>
                  <a:pt x="140231" y="-3356"/>
                  <a:pt x="93135" y="23102"/>
                  <a:pt x="70910" y="47973"/>
                </a:cubicBezTo>
                <a:cubicBezTo>
                  <a:pt x="48685" y="72844"/>
                  <a:pt x="6881" y="145869"/>
                  <a:pt x="1060" y="149573"/>
                </a:cubicBezTo>
                <a:cubicBezTo>
                  <a:pt x="-4761" y="153277"/>
                  <a:pt x="14289" y="92423"/>
                  <a:pt x="35985" y="70198"/>
                </a:cubicBezTo>
                <a:cubicBezTo>
                  <a:pt x="57681" y="47973"/>
                  <a:pt x="128589" y="4052"/>
                  <a:pt x="134410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D98EECBB-AE70-6A15-A8A2-1DE6E0350D47}"/>
              </a:ext>
            </a:extLst>
          </p:cNvPr>
          <p:cNvSpPr/>
          <p:nvPr/>
        </p:nvSpPr>
        <p:spPr>
          <a:xfrm>
            <a:off x="4777852" y="3273316"/>
            <a:ext cx="512577" cy="133459"/>
          </a:xfrm>
          <a:custGeom>
            <a:avLst/>
            <a:gdLst>
              <a:gd name="connsiteX0" fmla="*/ 523 w 512577"/>
              <a:gd name="connsiteY0" fmla="*/ 109 h 133459"/>
              <a:gd name="connsiteX1" fmla="*/ 308498 w 512577"/>
              <a:gd name="connsiteY1" fmla="*/ 60434 h 133459"/>
              <a:gd name="connsiteX2" fmla="*/ 505348 w 512577"/>
              <a:gd name="connsiteY2" fmla="*/ 114409 h 133459"/>
              <a:gd name="connsiteX3" fmla="*/ 441848 w 512577"/>
              <a:gd name="connsiteY3" fmla="*/ 92184 h 133459"/>
              <a:gd name="connsiteX4" fmla="*/ 178323 w 512577"/>
              <a:gd name="connsiteY4" fmla="*/ 47734 h 133459"/>
              <a:gd name="connsiteX5" fmla="*/ 419623 w 512577"/>
              <a:gd name="connsiteY5" fmla="*/ 133459 h 133459"/>
              <a:gd name="connsiteX6" fmla="*/ 238648 w 512577"/>
              <a:gd name="connsiteY6" fmla="*/ 47734 h 133459"/>
              <a:gd name="connsiteX7" fmla="*/ 523 w 512577"/>
              <a:gd name="connsiteY7" fmla="*/ 109 h 13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577" h="133459">
                <a:moveTo>
                  <a:pt x="523" y="109"/>
                </a:moveTo>
                <a:cubicBezTo>
                  <a:pt x="12165" y="2226"/>
                  <a:pt x="224361" y="41384"/>
                  <a:pt x="308498" y="60434"/>
                </a:cubicBezTo>
                <a:cubicBezTo>
                  <a:pt x="392635" y="79484"/>
                  <a:pt x="483123" y="109117"/>
                  <a:pt x="505348" y="114409"/>
                </a:cubicBezTo>
                <a:cubicBezTo>
                  <a:pt x="527573" y="119701"/>
                  <a:pt x="496352" y="103296"/>
                  <a:pt x="441848" y="92184"/>
                </a:cubicBezTo>
                <a:cubicBezTo>
                  <a:pt x="387344" y="81072"/>
                  <a:pt x="182027" y="40855"/>
                  <a:pt x="178323" y="47734"/>
                </a:cubicBezTo>
                <a:cubicBezTo>
                  <a:pt x="174619" y="54613"/>
                  <a:pt x="409569" y="133459"/>
                  <a:pt x="419623" y="133459"/>
                </a:cubicBezTo>
                <a:cubicBezTo>
                  <a:pt x="429677" y="133459"/>
                  <a:pt x="302677" y="68371"/>
                  <a:pt x="238648" y="47734"/>
                </a:cubicBezTo>
                <a:cubicBezTo>
                  <a:pt x="174619" y="27097"/>
                  <a:pt x="-11119" y="-2008"/>
                  <a:pt x="523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B1A5FEAC-9B15-6F03-5D14-BA719B644963}"/>
              </a:ext>
            </a:extLst>
          </p:cNvPr>
          <p:cNvSpPr/>
          <p:nvPr/>
        </p:nvSpPr>
        <p:spPr>
          <a:xfrm>
            <a:off x="4799310" y="3266092"/>
            <a:ext cx="287364" cy="104620"/>
          </a:xfrm>
          <a:custGeom>
            <a:avLst/>
            <a:gdLst>
              <a:gd name="connsiteX0" fmla="*/ 1290 w 287364"/>
              <a:gd name="connsiteY0" fmla="*/ 983 h 104620"/>
              <a:gd name="connsiteX1" fmla="*/ 280690 w 287364"/>
              <a:gd name="connsiteY1" fmla="*/ 102583 h 104620"/>
              <a:gd name="connsiteX2" fmla="*/ 198140 w 287364"/>
              <a:gd name="connsiteY2" fmla="*/ 67658 h 104620"/>
              <a:gd name="connsiteX3" fmla="*/ 175915 w 287364"/>
              <a:gd name="connsiteY3" fmla="*/ 51783 h 104620"/>
              <a:gd name="connsiteX4" fmla="*/ 1290 w 287364"/>
              <a:gd name="connsiteY4" fmla="*/ 983 h 10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64" h="104620">
                <a:moveTo>
                  <a:pt x="1290" y="983"/>
                </a:moveTo>
                <a:cubicBezTo>
                  <a:pt x="18752" y="9450"/>
                  <a:pt x="247882" y="91471"/>
                  <a:pt x="280690" y="102583"/>
                </a:cubicBezTo>
                <a:cubicBezTo>
                  <a:pt x="313498" y="113696"/>
                  <a:pt x="215602" y="76125"/>
                  <a:pt x="198140" y="67658"/>
                </a:cubicBezTo>
                <a:cubicBezTo>
                  <a:pt x="180678" y="59191"/>
                  <a:pt x="202902" y="62366"/>
                  <a:pt x="175915" y="51783"/>
                </a:cubicBezTo>
                <a:cubicBezTo>
                  <a:pt x="148928" y="41200"/>
                  <a:pt x="-16172" y="-7484"/>
                  <a:pt x="1290" y="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450175B4-7D26-7420-C12B-349BE0BE00E2}"/>
              </a:ext>
            </a:extLst>
          </p:cNvPr>
          <p:cNvSpPr/>
          <p:nvPr/>
        </p:nvSpPr>
        <p:spPr>
          <a:xfrm>
            <a:off x="5235565" y="3202625"/>
            <a:ext cx="400509" cy="169246"/>
          </a:xfrm>
          <a:custGeom>
            <a:avLst/>
            <a:gdLst>
              <a:gd name="connsiteX0" fmla="*/ 10 w 400509"/>
              <a:gd name="connsiteY0" fmla="*/ 169225 h 169246"/>
              <a:gd name="connsiteX1" fmla="*/ 238135 w 400509"/>
              <a:gd name="connsiteY1" fmla="*/ 147000 h 169246"/>
              <a:gd name="connsiteX2" fmla="*/ 368310 w 400509"/>
              <a:gd name="connsiteY2" fmla="*/ 51750 h 169246"/>
              <a:gd name="connsiteX3" fmla="*/ 346085 w 400509"/>
              <a:gd name="connsiteY3" fmla="*/ 58100 h 169246"/>
              <a:gd name="connsiteX4" fmla="*/ 390535 w 400509"/>
              <a:gd name="connsiteY4" fmla="*/ 4125 h 169246"/>
              <a:gd name="connsiteX5" fmla="*/ 123835 w 400509"/>
              <a:gd name="connsiteY5" fmla="*/ 7300 h 169246"/>
              <a:gd name="connsiteX6" fmla="*/ 209560 w 400509"/>
              <a:gd name="connsiteY6" fmla="*/ 35875 h 169246"/>
              <a:gd name="connsiteX7" fmla="*/ 200035 w 400509"/>
              <a:gd name="connsiteY7" fmla="*/ 89850 h 169246"/>
              <a:gd name="connsiteX8" fmla="*/ 307985 w 400509"/>
              <a:gd name="connsiteY8" fmla="*/ 77150 h 169246"/>
              <a:gd name="connsiteX9" fmla="*/ 263535 w 400509"/>
              <a:gd name="connsiteY9" fmla="*/ 108900 h 169246"/>
              <a:gd name="connsiteX10" fmla="*/ 149235 w 400509"/>
              <a:gd name="connsiteY10" fmla="*/ 108900 h 169246"/>
              <a:gd name="connsiteX11" fmla="*/ 247660 w 400509"/>
              <a:gd name="connsiteY11" fmla="*/ 150175 h 169246"/>
              <a:gd name="connsiteX12" fmla="*/ 10 w 400509"/>
              <a:gd name="connsiteY12" fmla="*/ 169225 h 1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0509" h="169246">
                <a:moveTo>
                  <a:pt x="10" y="169225"/>
                </a:moveTo>
                <a:cubicBezTo>
                  <a:pt x="-1577" y="168696"/>
                  <a:pt x="176752" y="166579"/>
                  <a:pt x="238135" y="147000"/>
                </a:cubicBezTo>
                <a:cubicBezTo>
                  <a:pt x="299518" y="127421"/>
                  <a:pt x="368310" y="51750"/>
                  <a:pt x="368310" y="51750"/>
                </a:cubicBezTo>
                <a:cubicBezTo>
                  <a:pt x="386302" y="36933"/>
                  <a:pt x="342381" y="66037"/>
                  <a:pt x="346085" y="58100"/>
                </a:cubicBezTo>
                <a:cubicBezTo>
                  <a:pt x="349789" y="50163"/>
                  <a:pt x="427577" y="12592"/>
                  <a:pt x="390535" y="4125"/>
                </a:cubicBezTo>
                <a:cubicBezTo>
                  <a:pt x="353493" y="-4342"/>
                  <a:pt x="153997" y="2008"/>
                  <a:pt x="123835" y="7300"/>
                </a:cubicBezTo>
                <a:cubicBezTo>
                  <a:pt x="93673" y="12592"/>
                  <a:pt x="196860" y="22117"/>
                  <a:pt x="209560" y="35875"/>
                </a:cubicBezTo>
                <a:cubicBezTo>
                  <a:pt x="222260" y="49633"/>
                  <a:pt x="183631" y="82971"/>
                  <a:pt x="200035" y="89850"/>
                </a:cubicBezTo>
                <a:cubicBezTo>
                  <a:pt x="216439" y="96729"/>
                  <a:pt x="297402" y="73975"/>
                  <a:pt x="307985" y="77150"/>
                </a:cubicBezTo>
                <a:cubicBezTo>
                  <a:pt x="318568" y="80325"/>
                  <a:pt x="289993" y="103608"/>
                  <a:pt x="263535" y="108900"/>
                </a:cubicBezTo>
                <a:cubicBezTo>
                  <a:pt x="237077" y="114192"/>
                  <a:pt x="151881" y="102021"/>
                  <a:pt x="149235" y="108900"/>
                </a:cubicBezTo>
                <a:cubicBezTo>
                  <a:pt x="146589" y="115779"/>
                  <a:pt x="268827" y="140121"/>
                  <a:pt x="247660" y="150175"/>
                </a:cubicBezTo>
                <a:cubicBezTo>
                  <a:pt x="226493" y="160229"/>
                  <a:pt x="1597" y="169754"/>
                  <a:pt x="10" y="169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4E6D580D-672D-3E11-0E0D-2D5A40431F50}"/>
              </a:ext>
            </a:extLst>
          </p:cNvPr>
          <p:cNvSpPr/>
          <p:nvPr/>
        </p:nvSpPr>
        <p:spPr>
          <a:xfrm>
            <a:off x="4767284" y="3322343"/>
            <a:ext cx="527831" cy="127758"/>
          </a:xfrm>
          <a:custGeom>
            <a:avLst/>
            <a:gdLst>
              <a:gd name="connsiteX0" fmla="*/ 23791 w 527831"/>
              <a:gd name="connsiteY0" fmla="*/ 8232 h 127758"/>
              <a:gd name="connsiteX1" fmla="*/ 509566 w 527831"/>
              <a:gd name="connsiteY1" fmla="*/ 122532 h 127758"/>
              <a:gd name="connsiteX2" fmla="*/ 404791 w 527831"/>
              <a:gd name="connsiteY2" fmla="*/ 109832 h 127758"/>
              <a:gd name="connsiteX3" fmla="*/ 211116 w 527831"/>
              <a:gd name="connsiteY3" fmla="*/ 122532 h 127758"/>
              <a:gd name="connsiteX4" fmla="*/ 357166 w 527831"/>
              <a:gd name="connsiteY4" fmla="*/ 113007 h 127758"/>
              <a:gd name="connsiteX5" fmla="*/ 319066 w 527831"/>
              <a:gd name="connsiteY5" fmla="*/ 90782 h 127758"/>
              <a:gd name="connsiteX6" fmla="*/ 96816 w 527831"/>
              <a:gd name="connsiteY6" fmla="*/ 17757 h 127758"/>
              <a:gd name="connsiteX7" fmla="*/ 23791 w 527831"/>
              <a:gd name="connsiteY7" fmla="*/ 8232 h 12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831" h="127758">
                <a:moveTo>
                  <a:pt x="23791" y="8232"/>
                </a:moveTo>
                <a:cubicBezTo>
                  <a:pt x="92583" y="25694"/>
                  <a:pt x="446066" y="105599"/>
                  <a:pt x="509566" y="122532"/>
                </a:cubicBezTo>
                <a:cubicBezTo>
                  <a:pt x="573066" y="139465"/>
                  <a:pt x="454533" y="109832"/>
                  <a:pt x="404791" y="109832"/>
                </a:cubicBezTo>
                <a:cubicBezTo>
                  <a:pt x="355049" y="109832"/>
                  <a:pt x="211116" y="122532"/>
                  <a:pt x="211116" y="122532"/>
                </a:cubicBezTo>
                <a:cubicBezTo>
                  <a:pt x="203179" y="123061"/>
                  <a:pt x="339174" y="118299"/>
                  <a:pt x="357166" y="113007"/>
                </a:cubicBezTo>
                <a:cubicBezTo>
                  <a:pt x="375158" y="107715"/>
                  <a:pt x="362458" y="106657"/>
                  <a:pt x="319066" y="90782"/>
                </a:cubicBezTo>
                <a:cubicBezTo>
                  <a:pt x="275674" y="74907"/>
                  <a:pt x="140737" y="30986"/>
                  <a:pt x="96816" y="17757"/>
                </a:cubicBezTo>
                <a:cubicBezTo>
                  <a:pt x="52895" y="4528"/>
                  <a:pt x="-45001" y="-9230"/>
                  <a:pt x="23791" y="8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F7F3B565-EE73-9FD1-5DE5-71801FA8AD75}"/>
              </a:ext>
            </a:extLst>
          </p:cNvPr>
          <p:cNvSpPr/>
          <p:nvPr/>
        </p:nvSpPr>
        <p:spPr>
          <a:xfrm>
            <a:off x="5252602" y="3349625"/>
            <a:ext cx="97390" cy="123825"/>
          </a:xfrm>
          <a:custGeom>
            <a:avLst/>
            <a:gdLst>
              <a:gd name="connsiteX0" fmla="*/ 97273 w 97390"/>
              <a:gd name="connsiteY0" fmla="*/ 0 h 123825"/>
              <a:gd name="connsiteX1" fmla="*/ 24248 w 97390"/>
              <a:gd name="connsiteY1" fmla="*/ 50800 h 123825"/>
              <a:gd name="connsiteX2" fmla="*/ 11548 w 97390"/>
              <a:gd name="connsiteY2" fmla="*/ 123825 h 123825"/>
              <a:gd name="connsiteX3" fmla="*/ 11548 w 97390"/>
              <a:gd name="connsiteY3" fmla="*/ 63500 h 123825"/>
              <a:gd name="connsiteX4" fmla="*/ 5198 w 97390"/>
              <a:gd name="connsiteY4" fmla="*/ 50800 h 123825"/>
              <a:gd name="connsiteX5" fmla="*/ 97273 w 97390"/>
              <a:gd name="connsiteY5" fmla="*/ 0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90" h="123825">
                <a:moveTo>
                  <a:pt x="97273" y="0"/>
                </a:moveTo>
                <a:cubicBezTo>
                  <a:pt x="100448" y="0"/>
                  <a:pt x="38535" y="30163"/>
                  <a:pt x="24248" y="50800"/>
                </a:cubicBezTo>
                <a:cubicBezTo>
                  <a:pt x="9961" y="71437"/>
                  <a:pt x="13665" y="121708"/>
                  <a:pt x="11548" y="123825"/>
                </a:cubicBezTo>
                <a:lnTo>
                  <a:pt x="11548" y="63500"/>
                </a:lnTo>
                <a:cubicBezTo>
                  <a:pt x="10490" y="51329"/>
                  <a:pt x="-9090" y="59267"/>
                  <a:pt x="5198" y="50800"/>
                </a:cubicBezTo>
                <a:cubicBezTo>
                  <a:pt x="19486" y="42333"/>
                  <a:pt x="94098" y="0"/>
                  <a:pt x="972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319E6588-CE8F-7DE8-304F-0223407FEE05}"/>
              </a:ext>
            </a:extLst>
          </p:cNvPr>
          <p:cNvSpPr/>
          <p:nvPr/>
        </p:nvSpPr>
        <p:spPr>
          <a:xfrm>
            <a:off x="5251187" y="3326731"/>
            <a:ext cx="318032" cy="124510"/>
          </a:xfrm>
          <a:custGeom>
            <a:avLst/>
            <a:gdLst>
              <a:gd name="connsiteX0" fmla="*/ 263 w 318032"/>
              <a:gd name="connsiteY0" fmla="*/ 124494 h 124510"/>
              <a:gd name="connsiteX1" fmla="*/ 289188 w 318032"/>
              <a:gd name="connsiteY1" fmla="*/ 64169 h 124510"/>
              <a:gd name="connsiteX2" fmla="*/ 244738 w 318032"/>
              <a:gd name="connsiteY2" fmla="*/ 57819 h 124510"/>
              <a:gd name="connsiteX3" fmla="*/ 314588 w 318032"/>
              <a:gd name="connsiteY3" fmla="*/ 32419 h 124510"/>
              <a:gd name="connsiteX4" fmla="*/ 216163 w 318032"/>
              <a:gd name="connsiteY4" fmla="*/ 669 h 124510"/>
              <a:gd name="connsiteX5" fmla="*/ 317763 w 318032"/>
              <a:gd name="connsiteY5" fmla="*/ 64169 h 124510"/>
              <a:gd name="connsiteX6" fmla="*/ 238388 w 318032"/>
              <a:gd name="connsiteY6" fmla="*/ 57819 h 124510"/>
              <a:gd name="connsiteX7" fmla="*/ 263 w 318032"/>
              <a:gd name="connsiteY7" fmla="*/ 124494 h 12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032" h="124510">
                <a:moveTo>
                  <a:pt x="263" y="124494"/>
                </a:moveTo>
                <a:cubicBezTo>
                  <a:pt x="8730" y="125552"/>
                  <a:pt x="248442" y="75281"/>
                  <a:pt x="289188" y="64169"/>
                </a:cubicBezTo>
                <a:cubicBezTo>
                  <a:pt x="329934" y="53056"/>
                  <a:pt x="240505" y="63111"/>
                  <a:pt x="244738" y="57819"/>
                </a:cubicBezTo>
                <a:cubicBezTo>
                  <a:pt x="248971" y="52527"/>
                  <a:pt x="319351" y="41944"/>
                  <a:pt x="314588" y="32419"/>
                </a:cubicBezTo>
                <a:cubicBezTo>
                  <a:pt x="309825" y="22894"/>
                  <a:pt x="215634" y="-4623"/>
                  <a:pt x="216163" y="669"/>
                </a:cubicBezTo>
                <a:cubicBezTo>
                  <a:pt x="216692" y="5961"/>
                  <a:pt x="314059" y="54644"/>
                  <a:pt x="317763" y="64169"/>
                </a:cubicBezTo>
                <a:cubicBezTo>
                  <a:pt x="321467" y="73694"/>
                  <a:pt x="286542" y="50940"/>
                  <a:pt x="238388" y="57819"/>
                </a:cubicBezTo>
                <a:cubicBezTo>
                  <a:pt x="190234" y="64698"/>
                  <a:pt x="-8204" y="123436"/>
                  <a:pt x="263" y="124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758352F1-B718-1EE1-666E-A60375E6063C}"/>
              </a:ext>
            </a:extLst>
          </p:cNvPr>
          <p:cNvSpPr/>
          <p:nvPr/>
        </p:nvSpPr>
        <p:spPr>
          <a:xfrm>
            <a:off x="5038628" y="3425546"/>
            <a:ext cx="495593" cy="50089"/>
          </a:xfrm>
          <a:custGeom>
            <a:avLst/>
            <a:gdLst>
              <a:gd name="connsiteX0" fmla="*/ 97 w 495593"/>
              <a:gd name="connsiteY0" fmla="*/ 47904 h 50089"/>
              <a:gd name="connsiteX1" fmla="*/ 314422 w 495593"/>
              <a:gd name="connsiteY1" fmla="*/ 44729 h 50089"/>
              <a:gd name="connsiteX2" fmla="*/ 495397 w 495593"/>
              <a:gd name="connsiteY2" fmla="*/ 279 h 50089"/>
              <a:gd name="connsiteX3" fmla="*/ 346172 w 495593"/>
              <a:gd name="connsiteY3" fmla="*/ 25679 h 50089"/>
              <a:gd name="connsiteX4" fmla="*/ 184247 w 495593"/>
              <a:gd name="connsiteY4" fmla="*/ 22504 h 50089"/>
              <a:gd name="connsiteX5" fmla="*/ 279497 w 495593"/>
              <a:gd name="connsiteY5" fmla="*/ 32029 h 50089"/>
              <a:gd name="connsiteX6" fmla="*/ 97 w 495593"/>
              <a:gd name="connsiteY6" fmla="*/ 47904 h 5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593" h="50089">
                <a:moveTo>
                  <a:pt x="97" y="47904"/>
                </a:moveTo>
                <a:cubicBezTo>
                  <a:pt x="5918" y="50021"/>
                  <a:pt x="231872" y="52667"/>
                  <a:pt x="314422" y="44729"/>
                </a:cubicBezTo>
                <a:cubicBezTo>
                  <a:pt x="396972" y="36791"/>
                  <a:pt x="490105" y="3454"/>
                  <a:pt x="495397" y="279"/>
                </a:cubicBezTo>
                <a:cubicBezTo>
                  <a:pt x="500689" y="-2896"/>
                  <a:pt x="398030" y="21975"/>
                  <a:pt x="346172" y="25679"/>
                </a:cubicBezTo>
                <a:cubicBezTo>
                  <a:pt x="294314" y="29383"/>
                  <a:pt x="195359" y="21446"/>
                  <a:pt x="184247" y="22504"/>
                </a:cubicBezTo>
                <a:cubicBezTo>
                  <a:pt x="173135" y="23562"/>
                  <a:pt x="307014" y="27267"/>
                  <a:pt x="279497" y="32029"/>
                </a:cubicBezTo>
                <a:cubicBezTo>
                  <a:pt x="251980" y="36791"/>
                  <a:pt x="-5724" y="45787"/>
                  <a:pt x="97" y="47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0E9CD259-EAF5-AC4A-0276-85BBBF0A6FE6}"/>
              </a:ext>
            </a:extLst>
          </p:cNvPr>
          <p:cNvSpPr/>
          <p:nvPr/>
        </p:nvSpPr>
        <p:spPr>
          <a:xfrm>
            <a:off x="4724173" y="3228453"/>
            <a:ext cx="481369" cy="143535"/>
          </a:xfrm>
          <a:custGeom>
            <a:avLst/>
            <a:gdLst>
              <a:gd name="connsiteX0" fmla="*/ 227 w 481369"/>
              <a:gd name="connsiteY0" fmla="*/ 86247 h 143535"/>
              <a:gd name="connsiteX1" fmla="*/ 181202 w 481369"/>
              <a:gd name="connsiteY1" fmla="*/ 70372 h 143535"/>
              <a:gd name="connsiteX2" fmla="*/ 479652 w 481369"/>
              <a:gd name="connsiteY2" fmla="*/ 143397 h 143535"/>
              <a:gd name="connsiteX3" fmla="*/ 295502 w 481369"/>
              <a:gd name="connsiteY3" fmla="*/ 86247 h 143535"/>
              <a:gd name="connsiteX4" fmla="*/ 127227 w 481369"/>
              <a:gd name="connsiteY4" fmla="*/ 522 h 143535"/>
              <a:gd name="connsiteX5" fmla="*/ 216127 w 481369"/>
              <a:gd name="connsiteY5" fmla="*/ 51322 h 143535"/>
              <a:gd name="connsiteX6" fmla="*/ 227 w 481369"/>
              <a:gd name="connsiteY6" fmla="*/ 86247 h 14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369" h="143535">
                <a:moveTo>
                  <a:pt x="227" y="86247"/>
                </a:moveTo>
                <a:cubicBezTo>
                  <a:pt x="-5594" y="89422"/>
                  <a:pt x="101298" y="60847"/>
                  <a:pt x="181202" y="70372"/>
                </a:cubicBezTo>
                <a:cubicBezTo>
                  <a:pt x="261106" y="79897"/>
                  <a:pt x="460602" y="140751"/>
                  <a:pt x="479652" y="143397"/>
                </a:cubicBezTo>
                <a:cubicBezTo>
                  <a:pt x="498702" y="146043"/>
                  <a:pt x="354239" y="110059"/>
                  <a:pt x="295502" y="86247"/>
                </a:cubicBezTo>
                <a:cubicBezTo>
                  <a:pt x="236765" y="62435"/>
                  <a:pt x="140456" y="6343"/>
                  <a:pt x="127227" y="522"/>
                </a:cubicBezTo>
                <a:cubicBezTo>
                  <a:pt x="113998" y="-5299"/>
                  <a:pt x="235706" y="39151"/>
                  <a:pt x="216127" y="51322"/>
                </a:cubicBezTo>
                <a:cubicBezTo>
                  <a:pt x="196548" y="63493"/>
                  <a:pt x="6048" y="83072"/>
                  <a:pt x="227" y="86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122ED59E-FD1D-D7BB-7247-179DC2065554}"/>
              </a:ext>
            </a:extLst>
          </p:cNvPr>
          <p:cNvSpPr/>
          <p:nvPr/>
        </p:nvSpPr>
        <p:spPr>
          <a:xfrm>
            <a:off x="4921188" y="2142706"/>
            <a:ext cx="251078" cy="246653"/>
          </a:xfrm>
          <a:custGeom>
            <a:avLst/>
            <a:gdLst>
              <a:gd name="connsiteX0" fmla="*/ 62 w 251078"/>
              <a:gd name="connsiteY0" fmla="*/ 419 h 246653"/>
              <a:gd name="connsiteX1" fmla="*/ 95312 w 251078"/>
              <a:gd name="connsiteY1" fmla="*/ 102019 h 246653"/>
              <a:gd name="connsiteX2" fmla="*/ 92137 w 251078"/>
              <a:gd name="connsiteY2" fmla="*/ 244894 h 246653"/>
              <a:gd name="connsiteX3" fmla="*/ 146112 w 251078"/>
              <a:gd name="connsiteY3" fmla="*/ 175044 h 246653"/>
              <a:gd name="connsiteX4" fmla="*/ 247712 w 251078"/>
              <a:gd name="connsiteY4" fmla="*/ 76619 h 246653"/>
              <a:gd name="connsiteX5" fmla="*/ 225487 w 251078"/>
              <a:gd name="connsiteY5" fmla="*/ 13119 h 246653"/>
              <a:gd name="connsiteX6" fmla="*/ 212787 w 251078"/>
              <a:gd name="connsiteY6" fmla="*/ 111544 h 246653"/>
              <a:gd name="connsiteX7" fmla="*/ 133412 w 251078"/>
              <a:gd name="connsiteY7" fmla="*/ 152819 h 246653"/>
              <a:gd name="connsiteX8" fmla="*/ 111187 w 251078"/>
              <a:gd name="connsiteY8" fmla="*/ 194094 h 246653"/>
              <a:gd name="connsiteX9" fmla="*/ 111187 w 251078"/>
              <a:gd name="connsiteY9" fmla="*/ 140119 h 246653"/>
              <a:gd name="connsiteX10" fmla="*/ 62 w 251078"/>
              <a:gd name="connsiteY10" fmla="*/ 419 h 24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78" h="246653">
                <a:moveTo>
                  <a:pt x="62" y="419"/>
                </a:moveTo>
                <a:cubicBezTo>
                  <a:pt x="-2584" y="-5931"/>
                  <a:pt x="79966" y="61273"/>
                  <a:pt x="95312" y="102019"/>
                </a:cubicBezTo>
                <a:cubicBezTo>
                  <a:pt x="110658" y="142765"/>
                  <a:pt x="83670" y="232723"/>
                  <a:pt x="92137" y="244894"/>
                </a:cubicBezTo>
                <a:cubicBezTo>
                  <a:pt x="100604" y="257065"/>
                  <a:pt x="120183" y="203090"/>
                  <a:pt x="146112" y="175044"/>
                </a:cubicBezTo>
                <a:cubicBezTo>
                  <a:pt x="172041" y="146998"/>
                  <a:pt x="234483" y="103607"/>
                  <a:pt x="247712" y="76619"/>
                </a:cubicBezTo>
                <a:cubicBezTo>
                  <a:pt x="260941" y="49632"/>
                  <a:pt x="231308" y="7298"/>
                  <a:pt x="225487" y="13119"/>
                </a:cubicBezTo>
                <a:cubicBezTo>
                  <a:pt x="219666" y="18940"/>
                  <a:pt x="228133" y="88261"/>
                  <a:pt x="212787" y="111544"/>
                </a:cubicBezTo>
                <a:cubicBezTo>
                  <a:pt x="197441" y="134827"/>
                  <a:pt x="150345" y="139061"/>
                  <a:pt x="133412" y="152819"/>
                </a:cubicBezTo>
                <a:cubicBezTo>
                  <a:pt x="116479" y="166577"/>
                  <a:pt x="114891" y="196211"/>
                  <a:pt x="111187" y="194094"/>
                </a:cubicBezTo>
                <a:cubicBezTo>
                  <a:pt x="107483" y="191977"/>
                  <a:pt x="125475" y="169752"/>
                  <a:pt x="111187" y="140119"/>
                </a:cubicBezTo>
                <a:cubicBezTo>
                  <a:pt x="96899" y="110486"/>
                  <a:pt x="2708" y="6769"/>
                  <a:pt x="62" y="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5C08FA4-602B-AF61-F7EE-37A7270BD260}"/>
              </a:ext>
            </a:extLst>
          </p:cNvPr>
          <p:cNvSpPr/>
          <p:nvPr/>
        </p:nvSpPr>
        <p:spPr>
          <a:xfrm>
            <a:off x="5431740" y="2473325"/>
            <a:ext cx="466479" cy="133467"/>
          </a:xfrm>
          <a:custGeom>
            <a:avLst/>
            <a:gdLst>
              <a:gd name="connsiteX0" fmla="*/ 685 w 466479"/>
              <a:gd name="connsiteY0" fmla="*/ 0 h 133467"/>
              <a:gd name="connsiteX1" fmla="*/ 464235 w 466479"/>
              <a:gd name="connsiteY1" fmla="*/ 28575 h 133467"/>
              <a:gd name="connsiteX2" fmla="*/ 188010 w 466479"/>
              <a:gd name="connsiteY2" fmla="*/ 31750 h 133467"/>
              <a:gd name="connsiteX3" fmla="*/ 448360 w 466479"/>
              <a:gd name="connsiteY3" fmla="*/ 92075 h 133467"/>
              <a:gd name="connsiteX4" fmla="*/ 168960 w 466479"/>
              <a:gd name="connsiteY4" fmla="*/ 76200 h 133467"/>
              <a:gd name="connsiteX5" fmla="*/ 384860 w 466479"/>
              <a:gd name="connsiteY5" fmla="*/ 117475 h 133467"/>
              <a:gd name="connsiteX6" fmla="*/ 353110 w 466479"/>
              <a:gd name="connsiteY6" fmla="*/ 133350 h 133467"/>
              <a:gd name="connsiteX7" fmla="*/ 92760 w 466479"/>
              <a:gd name="connsiteY7" fmla="*/ 123825 h 133467"/>
              <a:gd name="connsiteX8" fmla="*/ 330885 w 466479"/>
              <a:gd name="connsiteY8" fmla="*/ 107950 h 133467"/>
              <a:gd name="connsiteX9" fmla="*/ 194360 w 466479"/>
              <a:gd name="connsiteY9" fmla="*/ 38100 h 133467"/>
              <a:gd name="connsiteX10" fmla="*/ 356285 w 466479"/>
              <a:gd name="connsiteY10" fmla="*/ 34925 h 133467"/>
              <a:gd name="connsiteX11" fmla="*/ 685 w 466479"/>
              <a:gd name="connsiteY11" fmla="*/ 0 h 13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479" h="133467">
                <a:moveTo>
                  <a:pt x="685" y="0"/>
                </a:moveTo>
                <a:lnTo>
                  <a:pt x="464235" y="28575"/>
                </a:lnTo>
                <a:cubicBezTo>
                  <a:pt x="495456" y="33867"/>
                  <a:pt x="190656" y="21167"/>
                  <a:pt x="188010" y="31750"/>
                </a:cubicBezTo>
                <a:cubicBezTo>
                  <a:pt x="185364" y="42333"/>
                  <a:pt x="451535" y="84667"/>
                  <a:pt x="448360" y="92075"/>
                </a:cubicBezTo>
                <a:cubicBezTo>
                  <a:pt x="445185" y="99483"/>
                  <a:pt x="179543" y="71967"/>
                  <a:pt x="168960" y="76200"/>
                </a:cubicBezTo>
                <a:cubicBezTo>
                  <a:pt x="158377" y="80433"/>
                  <a:pt x="354168" y="107950"/>
                  <a:pt x="384860" y="117475"/>
                </a:cubicBezTo>
                <a:cubicBezTo>
                  <a:pt x="415552" y="127000"/>
                  <a:pt x="401793" y="132292"/>
                  <a:pt x="353110" y="133350"/>
                </a:cubicBezTo>
                <a:cubicBezTo>
                  <a:pt x="304427" y="134408"/>
                  <a:pt x="96464" y="128058"/>
                  <a:pt x="92760" y="123825"/>
                </a:cubicBezTo>
                <a:cubicBezTo>
                  <a:pt x="89056" y="119592"/>
                  <a:pt x="313952" y="122237"/>
                  <a:pt x="330885" y="107950"/>
                </a:cubicBezTo>
                <a:cubicBezTo>
                  <a:pt x="347818" y="93663"/>
                  <a:pt x="190127" y="50271"/>
                  <a:pt x="194360" y="38100"/>
                </a:cubicBezTo>
                <a:cubicBezTo>
                  <a:pt x="198593" y="25929"/>
                  <a:pt x="388035" y="40217"/>
                  <a:pt x="356285" y="34925"/>
                </a:cubicBezTo>
                <a:cubicBezTo>
                  <a:pt x="324535" y="29633"/>
                  <a:pt x="-17306" y="1058"/>
                  <a:pt x="6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DF981461-02E4-D81A-89BD-BA4F63716CF5}"/>
              </a:ext>
            </a:extLst>
          </p:cNvPr>
          <p:cNvSpPr/>
          <p:nvPr/>
        </p:nvSpPr>
        <p:spPr>
          <a:xfrm>
            <a:off x="5540309" y="2676371"/>
            <a:ext cx="307049" cy="418558"/>
          </a:xfrm>
          <a:custGeom>
            <a:avLst/>
            <a:gdLst>
              <a:gd name="connsiteX0" fmla="*/ 66 w 307049"/>
              <a:gd name="connsiteY0" fmla="*/ 154 h 418558"/>
              <a:gd name="connsiteX1" fmla="*/ 127066 w 307049"/>
              <a:gd name="connsiteY1" fmla="*/ 82704 h 418558"/>
              <a:gd name="connsiteX2" fmla="*/ 114366 w 307049"/>
              <a:gd name="connsiteY2" fmla="*/ 133504 h 418558"/>
              <a:gd name="connsiteX3" fmla="*/ 215966 w 307049"/>
              <a:gd name="connsiteY3" fmla="*/ 231929 h 418558"/>
              <a:gd name="connsiteX4" fmla="*/ 165166 w 307049"/>
              <a:gd name="connsiteY4" fmla="*/ 187479 h 418558"/>
              <a:gd name="connsiteX5" fmla="*/ 301691 w 307049"/>
              <a:gd name="connsiteY5" fmla="*/ 409729 h 418558"/>
              <a:gd name="connsiteX6" fmla="*/ 269941 w 307049"/>
              <a:gd name="connsiteY6" fmla="*/ 355754 h 418558"/>
              <a:gd name="connsiteX7" fmla="*/ 181041 w 307049"/>
              <a:gd name="connsiteY7" fmla="*/ 184304 h 418558"/>
              <a:gd name="connsiteX8" fmla="*/ 146116 w 307049"/>
              <a:gd name="connsiteY8" fmla="*/ 104929 h 418558"/>
              <a:gd name="connsiteX9" fmla="*/ 66 w 307049"/>
              <a:gd name="connsiteY9" fmla="*/ 154 h 41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049" h="418558">
                <a:moveTo>
                  <a:pt x="66" y="154"/>
                </a:moveTo>
                <a:cubicBezTo>
                  <a:pt x="-3109" y="-3550"/>
                  <a:pt x="108016" y="60479"/>
                  <a:pt x="127066" y="82704"/>
                </a:cubicBezTo>
                <a:cubicBezTo>
                  <a:pt x="146116" y="104929"/>
                  <a:pt x="99549" y="108633"/>
                  <a:pt x="114366" y="133504"/>
                </a:cubicBezTo>
                <a:cubicBezTo>
                  <a:pt x="129183" y="158375"/>
                  <a:pt x="207499" y="222933"/>
                  <a:pt x="215966" y="231929"/>
                </a:cubicBezTo>
                <a:cubicBezTo>
                  <a:pt x="224433" y="240925"/>
                  <a:pt x="150878" y="157846"/>
                  <a:pt x="165166" y="187479"/>
                </a:cubicBezTo>
                <a:cubicBezTo>
                  <a:pt x="179454" y="217112"/>
                  <a:pt x="284229" y="381683"/>
                  <a:pt x="301691" y="409729"/>
                </a:cubicBezTo>
                <a:cubicBezTo>
                  <a:pt x="319154" y="437775"/>
                  <a:pt x="290049" y="393325"/>
                  <a:pt x="269941" y="355754"/>
                </a:cubicBezTo>
                <a:cubicBezTo>
                  <a:pt x="249833" y="318183"/>
                  <a:pt x="201679" y="226108"/>
                  <a:pt x="181041" y="184304"/>
                </a:cubicBezTo>
                <a:cubicBezTo>
                  <a:pt x="160404" y="142500"/>
                  <a:pt x="171516" y="133504"/>
                  <a:pt x="146116" y="104929"/>
                </a:cubicBezTo>
                <a:cubicBezTo>
                  <a:pt x="120716" y="76354"/>
                  <a:pt x="3241" y="3858"/>
                  <a:pt x="66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EA8045C9-CFFA-BE40-1A63-83C3AC87CBF5}"/>
              </a:ext>
            </a:extLst>
          </p:cNvPr>
          <p:cNvSpPr/>
          <p:nvPr/>
        </p:nvSpPr>
        <p:spPr>
          <a:xfrm>
            <a:off x="6010231" y="2466261"/>
            <a:ext cx="95401" cy="395694"/>
          </a:xfrm>
          <a:custGeom>
            <a:avLst/>
            <a:gdLst>
              <a:gd name="connsiteX0" fmla="*/ 44 w 95401"/>
              <a:gd name="connsiteY0" fmla="*/ 76914 h 395694"/>
              <a:gd name="connsiteX1" fmla="*/ 63544 w 95401"/>
              <a:gd name="connsiteY1" fmla="*/ 219789 h 395694"/>
              <a:gd name="connsiteX2" fmla="*/ 41319 w 95401"/>
              <a:gd name="connsiteY2" fmla="*/ 394414 h 395694"/>
              <a:gd name="connsiteX3" fmla="*/ 41319 w 95401"/>
              <a:gd name="connsiteY3" fmla="*/ 283289 h 395694"/>
              <a:gd name="connsiteX4" fmla="*/ 95294 w 95401"/>
              <a:gd name="connsiteY4" fmla="*/ 3889 h 395694"/>
              <a:gd name="connsiteX5" fmla="*/ 54019 w 95401"/>
              <a:gd name="connsiteY5" fmla="*/ 118189 h 395694"/>
              <a:gd name="connsiteX6" fmla="*/ 44 w 95401"/>
              <a:gd name="connsiteY6" fmla="*/ 76914 h 39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401" h="395694">
                <a:moveTo>
                  <a:pt x="44" y="76914"/>
                </a:moveTo>
                <a:cubicBezTo>
                  <a:pt x="1632" y="93847"/>
                  <a:pt x="56665" y="166873"/>
                  <a:pt x="63544" y="219789"/>
                </a:cubicBezTo>
                <a:cubicBezTo>
                  <a:pt x="70423" y="272705"/>
                  <a:pt x="45023" y="383831"/>
                  <a:pt x="41319" y="394414"/>
                </a:cubicBezTo>
                <a:cubicBezTo>
                  <a:pt x="37615" y="404997"/>
                  <a:pt x="32323" y="348376"/>
                  <a:pt x="41319" y="283289"/>
                </a:cubicBezTo>
                <a:cubicBezTo>
                  <a:pt x="50315" y="218202"/>
                  <a:pt x="93177" y="31406"/>
                  <a:pt x="95294" y="3889"/>
                </a:cubicBezTo>
                <a:cubicBezTo>
                  <a:pt x="97411" y="-23628"/>
                  <a:pt x="67777" y="103372"/>
                  <a:pt x="54019" y="118189"/>
                </a:cubicBezTo>
                <a:cubicBezTo>
                  <a:pt x="40261" y="133006"/>
                  <a:pt x="-1544" y="59981"/>
                  <a:pt x="44" y="76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D35AAAF2-B3AB-077A-66F2-7C9652000DC6}"/>
              </a:ext>
            </a:extLst>
          </p:cNvPr>
          <p:cNvSpPr/>
          <p:nvPr/>
        </p:nvSpPr>
        <p:spPr>
          <a:xfrm>
            <a:off x="4336894" y="2381249"/>
            <a:ext cx="148475" cy="537546"/>
          </a:xfrm>
          <a:custGeom>
            <a:avLst/>
            <a:gdLst>
              <a:gd name="connsiteX0" fmla="*/ 70006 w 148475"/>
              <a:gd name="connsiteY0" fmla="*/ 1 h 537546"/>
              <a:gd name="connsiteX1" fmla="*/ 44606 w 148475"/>
              <a:gd name="connsiteY1" fmla="*/ 193676 h 537546"/>
              <a:gd name="connsiteX2" fmla="*/ 146206 w 148475"/>
              <a:gd name="connsiteY2" fmla="*/ 527051 h 537546"/>
              <a:gd name="connsiteX3" fmla="*/ 117631 w 148475"/>
              <a:gd name="connsiteY3" fmla="*/ 460376 h 537546"/>
              <a:gd name="connsiteX4" fmla="*/ 28731 w 148475"/>
              <a:gd name="connsiteY4" fmla="*/ 250826 h 537546"/>
              <a:gd name="connsiteX5" fmla="*/ 35081 w 148475"/>
              <a:gd name="connsiteY5" fmla="*/ 298451 h 537546"/>
              <a:gd name="connsiteX6" fmla="*/ 35081 w 148475"/>
              <a:gd name="connsiteY6" fmla="*/ 123826 h 537546"/>
              <a:gd name="connsiteX7" fmla="*/ 156 w 148475"/>
              <a:gd name="connsiteY7" fmla="*/ 196851 h 537546"/>
              <a:gd name="connsiteX8" fmla="*/ 70006 w 148475"/>
              <a:gd name="connsiteY8" fmla="*/ 1 h 53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475" h="537546">
                <a:moveTo>
                  <a:pt x="70006" y="1"/>
                </a:moveTo>
                <a:cubicBezTo>
                  <a:pt x="77414" y="-528"/>
                  <a:pt x="31906" y="105834"/>
                  <a:pt x="44606" y="193676"/>
                </a:cubicBezTo>
                <a:cubicBezTo>
                  <a:pt x="57306" y="281518"/>
                  <a:pt x="134035" y="482601"/>
                  <a:pt x="146206" y="527051"/>
                </a:cubicBezTo>
                <a:cubicBezTo>
                  <a:pt x="158377" y="571501"/>
                  <a:pt x="117631" y="460376"/>
                  <a:pt x="117631" y="460376"/>
                </a:cubicBezTo>
                <a:cubicBezTo>
                  <a:pt x="98052" y="414339"/>
                  <a:pt x="42489" y="277814"/>
                  <a:pt x="28731" y="250826"/>
                </a:cubicBezTo>
                <a:cubicBezTo>
                  <a:pt x="14973" y="223839"/>
                  <a:pt x="34023" y="319618"/>
                  <a:pt x="35081" y="298451"/>
                </a:cubicBezTo>
                <a:cubicBezTo>
                  <a:pt x="36139" y="277284"/>
                  <a:pt x="40902" y="140759"/>
                  <a:pt x="35081" y="123826"/>
                </a:cubicBezTo>
                <a:cubicBezTo>
                  <a:pt x="29260" y="106893"/>
                  <a:pt x="-2490" y="216430"/>
                  <a:pt x="156" y="196851"/>
                </a:cubicBezTo>
                <a:cubicBezTo>
                  <a:pt x="2802" y="177272"/>
                  <a:pt x="62598" y="530"/>
                  <a:pt x="7000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18EF3826-27FB-5A43-619D-C01C12D5F621}"/>
              </a:ext>
            </a:extLst>
          </p:cNvPr>
          <p:cNvSpPr/>
          <p:nvPr/>
        </p:nvSpPr>
        <p:spPr>
          <a:xfrm>
            <a:off x="4606925" y="2546223"/>
            <a:ext cx="174707" cy="281695"/>
          </a:xfrm>
          <a:custGeom>
            <a:avLst/>
            <a:gdLst>
              <a:gd name="connsiteX0" fmla="*/ 0 w 174707"/>
              <a:gd name="connsiteY0" fmla="*/ 127 h 281695"/>
              <a:gd name="connsiteX1" fmla="*/ 104775 w 174707"/>
              <a:gd name="connsiteY1" fmla="*/ 95377 h 281695"/>
              <a:gd name="connsiteX2" fmla="*/ 104775 w 174707"/>
              <a:gd name="connsiteY2" fmla="*/ 190627 h 281695"/>
              <a:gd name="connsiteX3" fmla="*/ 117475 w 174707"/>
              <a:gd name="connsiteY3" fmla="*/ 152527 h 281695"/>
              <a:gd name="connsiteX4" fmla="*/ 146050 w 174707"/>
              <a:gd name="connsiteY4" fmla="*/ 279527 h 281695"/>
              <a:gd name="connsiteX5" fmla="*/ 133350 w 174707"/>
              <a:gd name="connsiteY5" fmla="*/ 222377 h 281695"/>
              <a:gd name="connsiteX6" fmla="*/ 174625 w 174707"/>
              <a:gd name="connsiteY6" fmla="*/ 92202 h 281695"/>
              <a:gd name="connsiteX7" fmla="*/ 142875 w 174707"/>
              <a:gd name="connsiteY7" fmla="*/ 143002 h 281695"/>
              <a:gd name="connsiteX8" fmla="*/ 104775 w 174707"/>
              <a:gd name="connsiteY8" fmla="*/ 76327 h 281695"/>
              <a:gd name="connsiteX9" fmla="*/ 0 w 174707"/>
              <a:gd name="connsiteY9" fmla="*/ 127 h 28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707" h="281695">
                <a:moveTo>
                  <a:pt x="0" y="127"/>
                </a:moveTo>
                <a:cubicBezTo>
                  <a:pt x="0" y="3302"/>
                  <a:pt x="87313" y="63627"/>
                  <a:pt x="104775" y="95377"/>
                </a:cubicBezTo>
                <a:cubicBezTo>
                  <a:pt x="122237" y="127127"/>
                  <a:pt x="102658" y="181102"/>
                  <a:pt x="104775" y="190627"/>
                </a:cubicBezTo>
                <a:cubicBezTo>
                  <a:pt x="106892" y="200152"/>
                  <a:pt x="110596" y="137710"/>
                  <a:pt x="117475" y="152527"/>
                </a:cubicBezTo>
                <a:cubicBezTo>
                  <a:pt x="124354" y="167344"/>
                  <a:pt x="143404" y="267885"/>
                  <a:pt x="146050" y="279527"/>
                </a:cubicBezTo>
                <a:cubicBezTo>
                  <a:pt x="148696" y="291169"/>
                  <a:pt x="128588" y="253598"/>
                  <a:pt x="133350" y="222377"/>
                </a:cubicBezTo>
                <a:cubicBezTo>
                  <a:pt x="138112" y="191156"/>
                  <a:pt x="173038" y="105431"/>
                  <a:pt x="174625" y="92202"/>
                </a:cubicBezTo>
                <a:cubicBezTo>
                  <a:pt x="176212" y="78973"/>
                  <a:pt x="154517" y="145648"/>
                  <a:pt x="142875" y="143002"/>
                </a:cubicBezTo>
                <a:cubicBezTo>
                  <a:pt x="131233" y="140356"/>
                  <a:pt x="127000" y="98552"/>
                  <a:pt x="104775" y="76327"/>
                </a:cubicBezTo>
                <a:cubicBezTo>
                  <a:pt x="82550" y="54102"/>
                  <a:pt x="0" y="-3048"/>
                  <a:pt x="0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78B7DAC2-FCB7-50FF-748C-74D22D6659EF}"/>
              </a:ext>
            </a:extLst>
          </p:cNvPr>
          <p:cNvSpPr/>
          <p:nvPr/>
        </p:nvSpPr>
        <p:spPr>
          <a:xfrm>
            <a:off x="4525229" y="2562206"/>
            <a:ext cx="161423" cy="282594"/>
          </a:xfrm>
          <a:custGeom>
            <a:avLst/>
            <a:gdLst>
              <a:gd name="connsiteX0" fmla="*/ 53121 w 161423"/>
              <a:gd name="connsiteY0" fmla="*/ 19 h 282594"/>
              <a:gd name="connsiteX1" fmla="*/ 24546 w 161423"/>
              <a:gd name="connsiteY1" fmla="*/ 133369 h 282594"/>
              <a:gd name="connsiteX2" fmla="*/ 34071 w 161423"/>
              <a:gd name="connsiteY2" fmla="*/ 241319 h 282594"/>
              <a:gd name="connsiteX3" fmla="*/ 5496 w 161423"/>
              <a:gd name="connsiteY3" fmla="*/ 282594 h 282594"/>
              <a:gd name="connsiteX4" fmla="*/ 161071 w 161423"/>
              <a:gd name="connsiteY4" fmla="*/ 241319 h 282594"/>
              <a:gd name="connsiteX5" fmla="*/ 46771 w 161423"/>
              <a:gd name="connsiteY5" fmla="*/ 257194 h 282594"/>
              <a:gd name="connsiteX6" fmla="*/ 8671 w 161423"/>
              <a:gd name="connsiteY6" fmla="*/ 117494 h 282594"/>
              <a:gd name="connsiteX7" fmla="*/ 5496 w 161423"/>
              <a:gd name="connsiteY7" fmla="*/ 142894 h 282594"/>
              <a:gd name="connsiteX8" fmla="*/ 53121 w 161423"/>
              <a:gd name="connsiteY8" fmla="*/ 19 h 28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423" h="282594">
                <a:moveTo>
                  <a:pt x="53121" y="19"/>
                </a:moveTo>
                <a:cubicBezTo>
                  <a:pt x="56296" y="-1568"/>
                  <a:pt x="27721" y="93152"/>
                  <a:pt x="24546" y="133369"/>
                </a:cubicBezTo>
                <a:cubicBezTo>
                  <a:pt x="21371" y="173586"/>
                  <a:pt x="37246" y="216448"/>
                  <a:pt x="34071" y="241319"/>
                </a:cubicBezTo>
                <a:cubicBezTo>
                  <a:pt x="30896" y="266190"/>
                  <a:pt x="-15671" y="282594"/>
                  <a:pt x="5496" y="282594"/>
                </a:cubicBezTo>
                <a:cubicBezTo>
                  <a:pt x="26663" y="282594"/>
                  <a:pt x="154192" y="245552"/>
                  <a:pt x="161071" y="241319"/>
                </a:cubicBezTo>
                <a:cubicBezTo>
                  <a:pt x="167950" y="237086"/>
                  <a:pt x="72171" y="277832"/>
                  <a:pt x="46771" y="257194"/>
                </a:cubicBezTo>
                <a:cubicBezTo>
                  <a:pt x="21371" y="236556"/>
                  <a:pt x="15550" y="136544"/>
                  <a:pt x="8671" y="117494"/>
                </a:cubicBezTo>
                <a:cubicBezTo>
                  <a:pt x="1792" y="98444"/>
                  <a:pt x="-854" y="159827"/>
                  <a:pt x="5496" y="142894"/>
                </a:cubicBezTo>
                <a:cubicBezTo>
                  <a:pt x="11846" y="125961"/>
                  <a:pt x="49946" y="1606"/>
                  <a:pt x="5312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865DC49F-08BC-B5FB-BF18-A8B234142CFF}"/>
              </a:ext>
            </a:extLst>
          </p:cNvPr>
          <p:cNvSpPr/>
          <p:nvPr/>
        </p:nvSpPr>
        <p:spPr>
          <a:xfrm>
            <a:off x="5424370" y="2632141"/>
            <a:ext cx="412625" cy="136520"/>
          </a:xfrm>
          <a:custGeom>
            <a:avLst/>
            <a:gdLst>
              <a:gd name="connsiteX0" fmla="*/ 1705 w 412625"/>
              <a:gd name="connsiteY0" fmla="*/ 9459 h 136520"/>
              <a:gd name="connsiteX1" fmla="*/ 357305 w 412625"/>
              <a:gd name="connsiteY1" fmla="*/ 3109 h 136520"/>
              <a:gd name="connsiteX2" fmla="*/ 363655 w 412625"/>
              <a:gd name="connsiteY2" fmla="*/ 66609 h 136520"/>
              <a:gd name="connsiteX3" fmla="*/ 398580 w 412625"/>
              <a:gd name="connsiteY3" fmla="*/ 44384 h 136520"/>
              <a:gd name="connsiteX4" fmla="*/ 395405 w 412625"/>
              <a:gd name="connsiteY4" fmla="*/ 136459 h 136520"/>
              <a:gd name="connsiteX5" fmla="*/ 401755 w 412625"/>
              <a:gd name="connsiteY5" fmla="*/ 28509 h 136520"/>
              <a:gd name="connsiteX6" fmla="*/ 230305 w 412625"/>
              <a:gd name="connsiteY6" fmla="*/ 6284 h 136520"/>
              <a:gd name="connsiteX7" fmla="*/ 1705 w 412625"/>
              <a:gd name="connsiteY7" fmla="*/ 9459 h 13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625" h="136520">
                <a:moveTo>
                  <a:pt x="1705" y="9459"/>
                </a:moveTo>
                <a:cubicBezTo>
                  <a:pt x="22872" y="8930"/>
                  <a:pt x="296980" y="-6416"/>
                  <a:pt x="357305" y="3109"/>
                </a:cubicBezTo>
                <a:cubicBezTo>
                  <a:pt x="417630" y="12634"/>
                  <a:pt x="356776" y="59730"/>
                  <a:pt x="363655" y="66609"/>
                </a:cubicBezTo>
                <a:cubicBezTo>
                  <a:pt x="370534" y="73488"/>
                  <a:pt x="393288" y="32742"/>
                  <a:pt x="398580" y="44384"/>
                </a:cubicBezTo>
                <a:cubicBezTo>
                  <a:pt x="403872" y="56026"/>
                  <a:pt x="394876" y="139105"/>
                  <a:pt x="395405" y="136459"/>
                </a:cubicBezTo>
                <a:cubicBezTo>
                  <a:pt x="395934" y="133813"/>
                  <a:pt x="429272" y="50205"/>
                  <a:pt x="401755" y="28509"/>
                </a:cubicBezTo>
                <a:cubicBezTo>
                  <a:pt x="374238" y="6813"/>
                  <a:pt x="298567" y="9459"/>
                  <a:pt x="230305" y="6284"/>
                </a:cubicBezTo>
                <a:cubicBezTo>
                  <a:pt x="162043" y="3109"/>
                  <a:pt x="-19462" y="9988"/>
                  <a:pt x="1705" y="9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36105750-60F6-B02B-40B0-DA268B525D5C}"/>
              </a:ext>
            </a:extLst>
          </p:cNvPr>
          <p:cNvSpPr/>
          <p:nvPr/>
        </p:nvSpPr>
        <p:spPr>
          <a:xfrm>
            <a:off x="4664072" y="3054196"/>
            <a:ext cx="91468" cy="354797"/>
          </a:xfrm>
          <a:custGeom>
            <a:avLst/>
            <a:gdLst>
              <a:gd name="connsiteX0" fmla="*/ 79378 w 91468"/>
              <a:gd name="connsiteY0" fmla="*/ 154 h 354797"/>
              <a:gd name="connsiteX1" fmla="*/ 12703 w 91468"/>
              <a:gd name="connsiteY1" fmla="*/ 177954 h 354797"/>
              <a:gd name="connsiteX2" fmla="*/ 88903 w 91468"/>
              <a:gd name="connsiteY2" fmla="*/ 346229 h 354797"/>
              <a:gd name="connsiteX3" fmla="*/ 66678 w 91468"/>
              <a:gd name="connsiteY3" fmla="*/ 311304 h 354797"/>
              <a:gd name="connsiteX4" fmla="*/ 3 w 91468"/>
              <a:gd name="connsiteY4" fmla="*/ 149379 h 354797"/>
              <a:gd name="connsiteX5" fmla="*/ 79378 w 91468"/>
              <a:gd name="connsiteY5" fmla="*/ 154 h 35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68" h="354797">
                <a:moveTo>
                  <a:pt x="79378" y="154"/>
                </a:moveTo>
                <a:cubicBezTo>
                  <a:pt x="81495" y="4916"/>
                  <a:pt x="11116" y="120275"/>
                  <a:pt x="12703" y="177954"/>
                </a:cubicBezTo>
                <a:cubicBezTo>
                  <a:pt x="14290" y="235633"/>
                  <a:pt x="79907" y="324004"/>
                  <a:pt x="88903" y="346229"/>
                </a:cubicBezTo>
                <a:cubicBezTo>
                  <a:pt x="97899" y="368454"/>
                  <a:pt x="81495" y="344112"/>
                  <a:pt x="66678" y="311304"/>
                </a:cubicBezTo>
                <a:cubicBezTo>
                  <a:pt x="51861" y="278496"/>
                  <a:pt x="-526" y="197004"/>
                  <a:pt x="3" y="149379"/>
                </a:cubicBezTo>
                <a:cubicBezTo>
                  <a:pt x="532" y="101754"/>
                  <a:pt x="77261" y="-4608"/>
                  <a:pt x="79378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C889E025-B46C-CFF5-5E00-36731FF59A13}"/>
              </a:ext>
            </a:extLst>
          </p:cNvPr>
          <p:cNvSpPr/>
          <p:nvPr/>
        </p:nvSpPr>
        <p:spPr>
          <a:xfrm>
            <a:off x="4327188" y="2193847"/>
            <a:ext cx="45177" cy="167325"/>
          </a:xfrm>
          <a:custGeom>
            <a:avLst/>
            <a:gdLst>
              <a:gd name="connsiteX0" fmla="*/ 44787 w 45177"/>
              <a:gd name="connsiteY0" fmla="*/ 78 h 167325"/>
              <a:gd name="connsiteX1" fmla="*/ 22562 w 45177"/>
              <a:gd name="connsiteY1" fmla="*/ 66753 h 167325"/>
              <a:gd name="connsiteX2" fmla="*/ 32087 w 45177"/>
              <a:gd name="connsiteY2" fmla="*/ 165178 h 167325"/>
              <a:gd name="connsiteX3" fmla="*/ 22562 w 45177"/>
              <a:gd name="connsiteY3" fmla="*/ 130253 h 167325"/>
              <a:gd name="connsiteX4" fmla="*/ 337 w 45177"/>
              <a:gd name="connsiteY4" fmla="*/ 79453 h 167325"/>
              <a:gd name="connsiteX5" fmla="*/ 44787 w 45177"/>
              <a:gd name="connsiteY5" fmla="*/ 78 h 16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77" h="167325">
                <a:moveTo>
                  <a:pt x="44787" y="78"/>
                </a:moveTo>
                <a:cubicBezTo>
                  <a:pt x="48491" y="-2039"/>
                  <a:pt x="24679" y="39236"/>
                  <a:pt x="22562" y="66753"/>
                </a:cubicBezTo>
                <a:cubicBezTo>
                  <a:pt x="20445" y="94270"/>
                  <a:pt x="32087" y="154595"/>
                  <a:pt x="32087" y="165178"/>
                </a:cubicBezTo>
                <a:cubicBezTo>
                  <a:pt x="32087" y="175761"/>
                  <a:pt x="27854" y="144540"/>
                  <a:pt x="22562" y="130253"/>
                </a:cubicBezTo>
                <a:cubicBezTo>
                  <a:pt x="17270" y="115966"/>
                  <a:pt x="-2838" y="96916"/>
                  <a:pt x="337" y="79453"/>
                </a:cubicBezTo>
                <a:cubicBezTo>
                  <a:pt x="3512" y="61991"/>
                  <a:pt x="41083" y="2195"/>
                  <a:pt x="44787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FE59C82F-851F-DCDC-FF32-B9217ABF1F73}"/>
              </a:ext>
            </a:extLst>
          </p:cNvPr>
          <p:cNvSpPr/>
          <p:nvPr/>
        </p:nvSpPr>
        <p:spPr>
          <a:xfrm>
            <a:off x="4486269" y="1402674"/>
            <a:ext cx="311655" cy="340430"/>
          </a:xfrm>
          <a:custGeom>
            <a:avLst/>
            <a:gdLst>
              <a:gd name="connsiteX0" fmla="*/ 6 w 311655"/>
              <a:gd name="connsiteY0" fmla="*/ 340401 h 340430"/>
              <a:gd name="connsiteX1" fmla="*/ 155581 w 311655"/>
              <a:gd name="connsiteY1" fmla="*/ 108626 h 340430"/>
              <a:gd name="connsiteX2" fmla="*/ 311156 w 311655"/>
              <a:gd name="connsiteY2" fmla="*/ 676 h 340430"/>
              <a:gd name="connsiteX3" fmla="*/ 203206 w 311655"/>
              <a:gd name="connsiteY3" fmla="*/ 64176 h 340430"/>
              <a:gd name="connsiteX4" fmla="*/ 149231 w 311655"/>
              <a:gd name="connsiteY4" fmla="*/ 92751 h 340430"/>
              <a:gd name="connsiteX5" fmla="*/ 6 w 311655"/>
              <a:gd name="connsiteY5" fmla="*/ 340401 h 34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655" h="340430">
                <a:moveTo>
                  <a:pt x="6" y="340401"/>
                </a:moveTo>
                <a:cubicBezTo>
                  <a:pt x="1064" y="343047"/>
                  <a:pt x="103723" y="165247"/>
                  <a:pt x="155581" y="108626"/>
                </a:cubicBezTo>
                <a:cubicBezTo>
                  <a:pt x="207439" y="52005"/>
                  <a:pt x="303219" y="8084"/>
                  <a:pt x="311156" y="676"/>
                </a:cubicBezTo>
                <a:cubicBezTo>
                  <a:pt x="319094" y="-6732"/>
                  <a:pt x="230193" y="48830"/>
                  <a:pt x="203206" y="64176"/>
                </a:cubicBezTo>
                <a:cubicBezTo>
                  <a:pt x="176219" y="79522"/>
                  <a:pt x="176219" y="49359"/>
                  <a:pt x="149231" y="92751"/>
                </a:cubicBezTo>
                <a:cubicBezTo>
                  <a:pt x="122244" y="136143"/>
                  <a:pt x="-1052" y="337755"/>
                  <a:pt x="6" y="340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2C957138-CB0A-16C9-571C-C061665AD76A}"/>
              </a:ext>
            </a:extLst>
          </p:cNvPr>
          <p:cNvSpPr/>
          <p:nvPr/>
        </p:nvSpPr>
        <p:spPr>
          <a:xfrm>
            <a:off x="4876668" y="1386814"/>
            <a:ext cx="725287" cy="92998"/>
          </a:xfrm>
          <a:custGeom>
            <a:avLst/>
            <a:gdLst>
              <a:gd name="connsiteX0" fmla="*/ 132 w 725287"/>
              <a:gd name="connsiteY0" fmla="*/ 661 h 92998"/>
              <a:gd name="connsiteX1" fmla="*/ 260482 w 725287"/>
              <a:gd name="connsiteY1" fmla="*/ 80036 h 92998"/>
              <a:gd name="connsiteX2" fmla="*/ 254132 w 725287"/>
              <a:gd name="connsiteY2" fmla="*/ 32411 h 92998"/>
              <a:gd name="connsiteX3" fmla="*/ 495432 w 725287"/>
              <a:gd name="connsiteY3" fmla="*/ 89561 h 92998"/>
              <a:gd name="connsiteX4" fmla="*/ 435107 w 725287"/>
              <a:gd name="connsiteY4" fmla="*/ 29236 h 92998"/>
              <a:gd name="connsiteX5" fmla="*/ 724032 w 725287"/>
              <a:gd name="connsiteY5" fmla="*/ 92736 h 92998"/>
              <a:gd name="connsiteX6" fmla="*/ 530357 w 725287"/>
              <a:gd name="connsiteY6" fmla="*/ 51461 h 92998"/>
              <a:gd name="connsiteX7" fmla="*/ 298582 w 725287"/>
              <a:gd name="connsiteY7" fmla="*/ 41936 h 92998"/>
              <a:gd name="connsiteX8" fmla="*/ 132 w 725287"/>
              <a:gd name="connsiteY8" fmla="*/ 661 h 9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287" h="92998">
                <a:moveTo>
                  <a:pt x="132" y="661"/>
                </a:moveTo>
                <a:cubicBezTo>
                  <a:pt x="-6218" y="7011"/>
                  <a:pt x="218149" y="74744"/>
                  <a:pt x="260482" y="80036"/>
                </a:cubicBezTo>
                <a:cubicBezTo>
                  <a:pt x="302815" y="85328"/>
                  <a:pt x="214974" y="30824"/>
                  <a:pt x="254132" y="32411"/>
                </a:cubicBezTo>
                <a:cubicBezTo>
                  <a:pt x="293290" y="33998"/>
                  <a:pt x="465270" y="90090"/>
                  <a:pt x="495432" y="89561"/>
                </a:cubicBezTo>
                <a:cubicBezTo>
                  <a:pt x="525595" y="89032"/>
                  <a:pt x="397007" y="28707"/>
                  <a:pt x="435107" y="29236"/>
                </a:cubicBezTo>
                <a:cubicBezTo>
                  <a:pt x="473207" y="29765"/>
                  <a:pt x="708157" y="89032"/>
                  <a:pt x="724032" y="92736"/>
                </a:cubicBezTo>
                <a:cubicBezTo>
                  <a:pt x="739907" y="96440"/>
                  <a:pt x="601265" y="59928"/>
                  <a:pt x="530357" y="51461"/>
                </a:cubicBezTo>
                <a:cubicBezTo>
                  <a:pt x="459449" y="42994"/>
                  <a:pt x="383249" y="48286"/>
                  <a:pt x="298582" y="41936"/>
                </a:cubicBezTo>
                <a:cubicBezTo>
                  <a:pt x="213915" y="35586"/>
                  <a:pt x="6482" y="-5689"/>
                  <a:pt x="132" y="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9BDF5B27-3F3E-BDE9-6509-A005C0803C2D}"/>
              </a:ext>
            </a:extLst>
          </p:cNvPr>
          <p:cNvSpPr/>
          <p:nvPr/>
        </p:nvSpPr>
        <p:spPr>
          <a:xfrm>
            <a:off x="5781512" y="1612368"/>
            <a:ext cx="270486" cy="322748"/>
          </a:xfrm>
          <a:custGeom>
            <a:avLst/>
            <a:gdLst>
              <a:gd name="connsiteX0" fmla="*/ 163 w 270486"/>
              <a:gd name="connsiteY0" fmla="*/ 532 h 322748"/>
              <a:gd name="connsiteX1" fmla="*/ 181138 w 270486"/>
              <a:gd name="connsiteY1" fmla="*/ 121182 h 322748"/>
              <a:gd name="connsiteX2" fmla="*/ 168438 w 270486"/>
              <a:gd name="connsiteY2" fmla="*/ 140232 h 322748"/>
              <a:gd name="connsiteX3" fmla="*/ 270038 w 270486"/>
              <a:gd name="connsiteY3" fmla="*/ 321207 h 322748"/>
              <a:gd name="connsiteX4" fmla="*/ 203363 w 270486"/>
              <a:gd name="connsiteY4" fmla="*/ 219607 h 322748"/>
              <a:gd name="connsiteX5" fmla="*/ 149388 w 270486"/>
              <a:gd name="connsiteY5" fmla="*/ 83082 h 322748"/>
              <a:gd name="connsiteX6" fmla="*/ 163 w 270486"/>
              <a:gd name="connsiteY6" fmla="*/ 532 h 32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486" h="322748">
                <a:moveTo>
                  <a:pt x="163" y="532"/>
                </a:moveTo>
                <a:cubicBezTo>
                  <a:pt x="5455" y="6882"/>
                  <a:pt x="153092" y="97899"/>
                  <a:pt x="181138" y="121182"/>
                </a:cubicBezTo>
                <a:cubicBezTo>
                  <a:pt x="209184" y="144465"/>
                  <a:pt x="153621" y="106895"/>
                  <a:pt x="168438" y="140232"/>
                </a:cubicBezTo>
                <a:cubicBezTo>
                  <a:pt x="183255" y="173570"/>
                  <a:pt x="264217" y="307978"/>
                  <a:pt x="270038" y="321207"/>
                </a:cubicBezTo>
                <a:cubicBezTo>
                  <a:pt x="275859" y="334436"/>
                  <a:pt x="223471" y="259295"/>
                  <a:pt x="203363" y="219607"/>
                </a:cubicBezTo>
                <a:cubicBezTo>
                  <a:pt x="183255" y="179919"/>
                  <a:pt x="179551" y="120124"/>
                  <a:pt x="149388" y="83082"/>
                </a:cubicBezTo>
                <a:cubicBezTo>
                  <a:pt x="119225" y="46040"/>
                  <a:pt x="-5129" y="-5818"/>
                  <a:pt x="163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856CCEB1-A3D9-853E-C879-9E319B4FB836}"/>
              </a:ext>
            </a:extLst>
          </p:cNvPr>
          <p:cNvSpPr/>
          <p:nvPr/>
        </p:nvSpPr>
        <p:spPr>
          <a:xfrm>
            <a:off x="4279510" y="1809112"/>
            <a:ext cx="105495" cy="581731"/>
          </a:xfrm>
          <a:custGeom>
            <a:avLst/>
            <a:gdLst>
              <a:gd name="connsiteX0" fmla="*/ 105165 w 105495"/>
              <a:gd name="connsiteY0" fmla="*/ 638 h 581731"/>
              <a:gd name="connsiteX1" fmla="*/ 51190 w 105495"/>
              <a:gd name="connsiteY1" fmla="*/ 213363 h 581731"/>
              <a:gd name="connsiteX2" fmla="*/ 41665 w 105495"/>
              <a:gd name="connsiteY2" fmla="*/ 359413 h 581731"/>
              <a:gd name="connsiteX3" fmla="*/ 25790 w 105495"/>
              <a:gd name="connsiteY3" fmla="*/ 321313 h 581731"/>
              <a:gd name="connsiteX4" fmla="*/ 390 w 105495"/>
              <a:gd name="connsiteY4" fmla="*/ 492763 h 581731"/>
              <a:gd name="connsiteX5" fmla="*/ 9915 w 105495"/>
              <a:gd name="connsiteY5" fmla="*/ 581663 h 581731"/>
              <a:gd name="connsiteX6" fmla="*/ 3565 w 105495"/>
              <a:gd name="connsiteY6" fmla="*/ 480063 h 581731"/>
              <a:gd name="connsiteX7" fmla="*/ 3565 w 105495"/>
              <a:gd name="connsiteY7" fmla="*/ 124463 h 581731"/>
              <a:gd name="connsiteX8" fmla="*/ 22615 w 105495"/>
              <a:gd name="connsiteY8" fmla="*/ 286388 h 581731"/>
              <a:gd name="connsiteX9" fmla="*/ 105165 w 105495"/>
              <a:gd name="connsiteY9" fmla="*/ 638 h 58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495" h="581731">
                <a:moveTo>
                  <a:pt x="105165" y="638"/>
                </a:moveTo>
                <a:cubicBezTo>
                  <a:pt x="109927" y="-11533"/>
                  <a:pt x="61773" y="153567"/>
                  <a:pt x="51190" y="213363"/>
                </a:cubicBezTo>
                <a:cubicBezTo>
                  <a:pt x="40607" y="273159"/>
                  <a:pt x="45898" y="341421"/>
                  <a:pt x="41665" y="359413"/>
                </a:cubicBezTo>
                <a:cubicBezTo>
                  <a:pt x="37432" y="377405"/>
                  <a:pt x="32669" y="299088"/>
                  <a:pt x="25790" y="321313"/>
                </a:cubicBezTo>
                <a:cubicBezTo>
                  <a:pt x="18911" y="343538"/>
                  <a:pt x="3036" y="449371"/>
                  <a:pt x="390" y="492763"/>
                </a:cubicBezTo>
                <a:cubicBezTo>
                  <a:pt x="-2256" y="536155"/>
                  <a:pt x="9386" y="583780"/>
                  <a:pt x="9915" y="581663"/>
                </a:cubicBezTo>
                <a:cubicBezTo>
                  <a:pt x="10444" y="579546"/>
                  <a:pt x="4623" y="556263"/>
                  <a:pt x="3565" y="480063"/>
                </a:cubicBezTo>
                <a:cubicBezTo>
                  <a:pt x="2507" y="403863"/>
                  <a:pt x="390" y="156742"/>
                  <a:pt x="3565" y="124463"/>
                </a:cubicBezTo>
                <a:cubicBezTo>
                  <a:pt x="6740" y="92184"/>
                  <a:pt x="7269" y="304909"/>
                  <a:pt x="22615" y="286388"/>
                </a:cubicBezTo>
                <a:cubicBezTo>
                  <a:pt x="37961" y="267867"/>
                  <a:pt x="100403" y="12809"/>
                  <a:pt x="105165" y="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6EE9BC8A-6536-1C70-6D41-5CDE8C8AA150}"/>
              </a:ext>
            </a:extLst>
          </p:cNvPr>
          <p:cNvSpPr/>
          <p:nvPr/>
        </p:nvSpPr>
        <p:spPr>
          <a:xfrm>
            <a:off x="4318838" y="2749371"/>
            <a:ext cx="70688" cy="500762"/>
          </a:xfrm>
          <a:custGeom>
            <a:avLst/>
            <a:gdLst>
              <a:gd name="connsiteX0" fmla="*/ 2337 w 70688"/>
              <a:gd name="connsiteY0" fmla="*/ 179 h 500762"/>
              <a:gd name="connsiteX1" fmla="*/ 37262 w 70688"/>
              <a:gd name="connsiteY1" fmla="*/ 330379 h 500762"/>
              <a:gd name="connsiteX2" fmla="*/ 69012 w 70688"/>
              <a:gd name="connsiteY2" fmla="*/ 495479 h 500762"/>
              <a:gd name="connsiteX3" fmla="*/ 59487 w 70688"/>
              <a:gd name="connsiteY3" fmla="*/ 438329 h 500762"/>
              <a:gd name="connsiteX4" fmla="*/ 2337 w 70688"/>
              <a:gd name="connsiteY4" fmla="*/ 225604 h 500762"/>
              <a:gd name="connsiteX5" fmla="*/ 8687 w 70688"/>
              <a:gd name="connsiteY5" fmla="*/ 282754 h 500762"/>
              <a:gd name="connsiteX6" fmla="*/ 2337 w 70688"/>
              <a:gd name="connsiteY6" fmla="*/ 179 h 50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88" h="500762">
                <a:moveTo>
                  <a:pt x="2337" y="179"/>
                </a:moveTo>
                <a:cubicBezTo>
                  <a:pt x="7100" y="8117"/>
                  <a:pt x="26150" y="247829"/>
                  <a:pt x="37262" y="330379"/>
                </a:cubicBezTo>
                <a:cubicBezTo>
                  <a:pt x="48374" y="412929"/>
                  <a:pt x="65308" y="477487"/>
                  <a:pt x="69012" y="495479"/>
                </a:cubicBezTo>
                <a:cubicBezTo>
                  <a:pt x="72716" y="513471"/>
                  <a:pt x="70599" y="483308"/>
                  <a:pt x="59487" y="438329"/>
                </a:cubicBezTo>
                <a:cubicBezTo>
                  <a:pt x="48375" y="393350"/>
                  <a:pt x="10804" y="251533"/>
                  <a:pt x="2337" y="225604"/>
                </a:cubicBezTo>
                <a:cubicBezTo>
                  <a:pt x="-6130" y="199675"/>
                  <a:pt x="11333" y="315562"/>
                  <a:pt x="8687" y="282754"/>
                </a:cubicBezTo>
                <a:cubicBezTo>
                  <a:pt x="6041" y="249946"/>
                  <a:pt x="-2426" y="-7759"/>
                  <a:pt x="2337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9E76540A-2769-B819-E169-736415B94417}"/>
              </a:ext>
            </a:extLst>
          </p:cNvPr>
          <p:cNvSpPr/>
          <p:nvPr/>
        </p:nvSpPr>
        <p:spPr>
          <a:xfrm>
            <a:off x="4758575" y="3501991"/>
            <a:ext cx="900124" cy="252671"/>
          </a:xfrm>
          <a:custGeom>
            <a:avLst/>
            <a:gdLst>
              <a:gd name="connsiteX0" fmla="*/ 750 w 900124"/>
              <a:gd name="connsiteY0" fmla="*/ 117509 h 252671"/>
              <a:gd name="connsiteX1" fmla="*/ 403975 w 900124"/>
              <a:gd name="connsiteY1" fmla="*/ 228634 h 252671"/>
              <a:gd name="connsiteX2" fmla="*/ 226175 w 900124"/>
              <a:gd name="connsiteY2" fmla="*/ 244509 h 252671"/>
              <a:gd name="connsiteX3" fmla="*/ 594475 w 900124"/>
              <a:gd name="connsiteY3" fmla="*/ 241334 h 252671"/>
              <a:gd name="connsiteX4" fmla="*/ 791325 w 900124"/>
              <a:gd name="connsiteY4" fmla="*/ 111159 h 252671"/>
              <a:gd name="connsiteX5" fmla="*/ 737350 w 900124"/>
              <a:gd name="connsiteY5" fmla="*/ 168309 h 252671"/>
              <a:gd name="connsiteX6" fmla="*/ 899275 w 900124"/>
              <a:gd name="connsiteY6" fmla="*/ 34 h 252671"/>
              <a:gd name="connsiteX7" fmla="*/ 654800 w 900124"/>
              <a:gd name="connsiteY7" fmla="*/ 184184 h 252671"/>
              <a:gd name="connsiteX8" fmla="*/ 464300 w 900124"/>
              <a:gd name="connsiteY8" fmla="*/ 228634 h 252671"/>
              <a:gd name="connsiteX9" fmla="*/ 257925 w 900124"/>
              <a:gd name="connsiteY9" fmla="*/ 190534 h 252671"/>
              <a:gd name="connsiteX10" fmla="*/ 302375 w 900124"/>
              <a:gd name="connsiteY10" fmla="*/ 209584 h 252671"/>
              <a:gd name="connsiteX11" fmla="*/ 750 w 900124"/>
              <a:gd name="connsiteY11" fmla="*/ 117509 h 2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0124" h="252671">
                <a:moveTo>
                  <a:pt x="750" y="117509"/>
                </a:moveTo>
                <a:cubicBezTo>
                  <a:pt x="17683" y="120684"/>
                  <a:pt x="366404" y="207467"/>
                  <a:pt x="403975" y="228634"/>
                </a:cubicBezTo>
                <a:cubicBezTo>
                  <a:pt x="441546" y="249801"/>
                  <a:pt x="194425" y="242392"/>
                  <a:pt x="226175" y="244509"/>
                </a:cubicBezTo>
                <a:cubicBezTo>
                  <a:pt x="257925" y="246626"/>
                  <a:pt x="500283" y="263559"/>
                  <a:pt x="594475" y="241334"/>
                </a:cubicBezTo>
                <a:cubicBezTo>
                  <a:pt x="688667" y="219109"/>
                  <a:pt x="767513" y="123330"/>
                  <a:pt x="791325" y="111159"/>
                </a:cubicBezTo>
                <a:cubicBezTo>
                  <a:pt x="815138" y="98988"/>
                  <a:pt x="737350" y="168309"/>
                  <a:pt x="737350" y="168309"/>
                </a:cubicBezTo>
                <a:cubicBezTo>
                  <a:pt x="755342" y="149788"/>
                  <a:pt x="913033" y="-2612"/>
                  <a:pt x="899275" y="34"/>
                </a:cubicBezTo>
                <a:cubicBezTo>
                  <a:pt x="885517" y="2680"/>
                  <a:pt x="727296" y="146084"/>
                  <a:pt x="654800" y="184184"/>
                </a:cubicBezTo>
                <a:cubicBezTo>
                  <a:pt x="582304" y="222284"/>
                  <a:pt x="530446" y="227576"/>
                  <a:pt x="464300" y="228634"/>
                </a:cubicBezTo>
                <a:cubicBezTo>
                  <a:pt x="398154" y="229692"/>
                  <a:pt x="284913" y="193709"/>
                  <a:pt x="257925" y="190534"/>
                </a:cubicBezTo>
                <a:cubicBezTo>
                  <a:pt x="230937" y="187359"/>
                  <a:pt x="346296" y="219109"/>
                  <a:pt x="302375" y="209584"/>
                </a:cubicBezTo>
                <a:cubicBezTo>
                  <a:pt x="258454" y="200059"/>
                  <a:pt x="-16183" y="114334"/>
                  <a:pt x="750" y="117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D57BA6A3-303D-839F-47B0-F4F29692FDC3}"/>
              </a:ext>
            </a:extLst>
          </p:cNvPr>
          <p:cNvSpPr/>
          <p:nvPr/>
        </p:nvSpPr>
        <p:spPr>
          <a:xfrm>
            <a:off x="4482830" y="2012664"/>
            <a:ext cx="429576" cy="119355"/>
          </a:xfrm>
          <a:custGeom>
            <a:avLst/>
            <a:gdLst>
              <a:gd name="connsiteX0" fmla="*/ 270 w 429576"/>
              <a:gd name="connsiteY0" fmla="*/ 54261 h 119355"/>
              <a:gd name="connsiteX1" fmla="*/ 143145 w 429576"/>
              <a:gd name="connsiteY1" fmla="*/ 16161 h 119355"/>
              <a:gd name="connsiteX2" fmla="*/ 139970 w 429576"/>
              <a:gd name="connsiteY2" fmla="*/ 9811 h 119355"/>
              <a:gd name="connsiteX3" fmla="*/ 276495 w 429576"/>
              <a:gd name="connsiteY3" fmla="*/ 63786 h 119355"/>
              <a:gd name="connsiteX4" fmla="*/ 273320 w 429576"/>
              <a:gd name="connsiteY4" fmla="*/ 35211 h 119355"/>
              <a:gd name="connsiteX5" fmla="*/ 428895 w 429576"/>
              <a:gd name="connsiteY5" fmla="*/ 117761 h 119355"/>
              <a:gd name="connsiteX6" fmla="*/ 324120 w 429576"/>
              <a:gd name="connsiteY6" fmla="*/ 82836 h 119355"/>
              <a:gd name="connsiteX7" fmla="*/ 184420 w 429576"/>
              <a:gd name="connsiteY7" fmla="*/ 286 h 119355"/>
              <a:gd name="connsiteX8" fmla="*/ 270 w 429576"/>
              <a:gd name="connsiteY8" fmla="*/ 54261 h 11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576" h="119355">
                <a:moveTo>
                  <a:pt x="270" y="54261"/>
                </a:moveTo>
                <a:cubicBezTo>
                  <a:pt x="-6609" y="56907"/>
                  <a:pt x="119862" y="23569"/>
                  <a:pt x="143145" y="16161"/>
                </a:cubicBezTo>
                <a:cubicBezTo>
                  <a:pt x="166428" y="8753"/>
                  <a:pt x="117745" y="1873"/>
                  <a:pt x="139970" y="9811"/>
                </a:cubicBezTo>
                <a:cubicBezTo>
                  <a:pt x="162195" y="17748"/>
                  <a:pt x="254270" y="59553"/>
                  <a:pt x="276495" y="63786"/>
                </a:cubicBezTo>
                <a:cubicBezTo>
                  <a:pt x="298720" y="68019"/>
                  <a:pt x="247920" y="26215"/>
                  <a:pt x="273320" y="35211"/>
                </a:cubicBezTo>
                <a:cubicBezTo>
                  <a:pt x="298720" y="44207"/>
                  <a:pt x="420428" y="109824"/>
                  <a:pt x="428895" y="117761"/>
                </a:cubicBezTo>
                <a:cubicBezTo>
                  <a:pt x="437362" y="125699"/>
                  <a:pt x="364866" y="102415"/>
                  <a:pt x="324120" y="82836"/>
                </a:cubicBezTo>
                <a:cubicBezTo>
                  <a:pt x="283374" y="63257"/>
                  <a:pt x="232045" y="5048"/>
                  <a:pt x="184420" y="286"/>
                </a:cubicBezTo>
                <a:cubicBezTo>
                  <a:pt x="136795" y="-4476"/>
                  <a:pt x="7149" y="51615"/>
                  <a:pt x="270" y="54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5001DBA5-0B49-8589-4F2E-2C3DE88C28BF}"/>
              </a:ext>
            </a:extLst>
          </p:cNvPr>
          <p:cNvSpPr/>
          <p:nvPr/>
        </p:nvSpPr>
        <p:spPr>
          <a:xfrm>
            <a:off x="5400671" y="2174402"/>
            <a:ext cx="336770" cy="162545"/>
          </a:xfrm>
          <a:custGeom>
            <a:avLst/>
            <a:gdLst>
              <a:gd name="connsiteX0" fmla="*/ 4 w 336770"/>
              <a:gd name="connsiteY0" fmla="*/ 162398 h 162545"/>
              <a:gd name="connsiteX1" fmla="*/ 104779 w 336770"/>
              <a:gd name="connsiteY1" fmla="*/ 51273 h 162545"/>
              <a:gd name="connsiteX2" fmla="*/ 336554 w 336770"/>
              <a:gd name="connsiteY2" fmla="*/ 473 h 162545"/>
              <a:gd name="connsiteX3" fmla="*/ 146054 w 336770"/>
              <a:gd name="connsiteY3" fmla="*/ 25873 h 162545"/>
              <a:gd name="connsiteX4" fmla="*/ 107954 w 336770"/>
              <a:gd name="connsiteY4" fmla="*/ 25873 h 162545"/>
              <a:gd name="connsiteX5" fmla="*/ 4 w 336770"/>
              <a:gd name="connsiteY5" fmla="*/ 162398 h 16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770" h="162545">
                <a:moveTo>
                  <a:pt x="4" y="162398"/>
                </a:moveTo>
                <a:cubicBezTo>
                  <a:pt x="-525" y="166631"/>
                  <a:pt x="48687" y="78261"/>
                  <a:pt x="104779" y="51273"/>
                </a:cubicBezTo>
                <a:cubicBezTo>
                  <a:pt x="160871" y="24285"/>
                  <a:pt x="329675" y="4706"/>
                  <a:pt x="336554" y="473"/>
                </a:cubicBezTo>
                <a:cubicBezTo>
                  <a:pt x="343433" y="-3760"/>
                  <a:pt x="184154" y="21640"/>
                  <a:pt x="146054" y="25873"/>
                </a:cubicBezTo>
                <a:cubicBezTo>
                  <a:pt x="107954" y="30106"/>
                  <a:pt x="129650" y="5765"/>
                  <a:pt x="107954" y="25873"/>
                </a:cubicBezTo>
                <a:cubicBezTo>
                  <a:pt x="86258" y="45981"/>
                  <a:pt x="533" y="158165"/>
                  <a:pt x="4" y="162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41171DE4-8A4E-236D-8AD8-E1291A5F93B2}"/>
              </a:ext>
            </a:extLst>
          </p:cNvPr>
          <p:cNvSpPr/>
          <p:nvPr/>
        </p:nvSpPr>
        <p:spPr>
          <a:xfrm>
            <a:off x="4430226" y="3101969"/>
            <a:ext cx="251305" cy="298911"/>
          </a:xfrm>
          <a:custGeom>
            <a:avLst/>
            <a:gdLst>
              <a:gd name="connsiteX0" fmla="*/ 100499 w 251305"/>
              <a:gd name="connsiteY0" fmla="*/ 6 h 298911"/>
              <a:gd name="connsiteX1" fmla="*/ 78274 w 251305"/>
              <a:gd name="connsiteY1" fmla="*/ 158756 h 298911"/>
              <a:gd name="connsiteX2" fmla="*/ 243374 w 251305"/>
              <a:gd name="connsiteY2" fmla="*/ 292106 h 298911"/>
              <a:gd name="connsiteX3" fmla="*/ 202099 w 251305"/>
              <a:gd name="connsiteY3" fmla="*/ 269881 h 298911"/>
              <a:gd name="connsiteX4" fmla="*/ 2074 w 251305"/>
              <a:gd name="connsiteY4" fmla="*/ 187331 h 298911"/>
              <a:gd name="connsiteX5" fmla="*/ 94149 w 251305"/>
              <a:gd name="connsiteY5" fmla="*/ 203206 h 298911"/>
              <a:gd name="connsiteX6" fmla="*/ 33824 w 251305"/>
              <a:gd name="connsiteY6" fmla="*/ 152406 h 298911"/>
              <a:gd name="connsiteX7" fmla="*/ 100499 w 251305"/>
              <a:gd name="connsiteY7" fmla="*/ 6 h 29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305" h="298911">
                <a:moveTo>
                  <a:pt x="100499" y="6"/>
                </a:moveTo>
                <a:cubicBezTo>
                  <a:pt x="107907" y="1064"/>
                  <a:pt x="54462" y="110073"/>
                  <a:pt x="78274" y="158756"/>
                </a:cubicBezTo>
                <a:cubicBezTo>
                  <a:pt x="102086" y="207439"/>
                  <a:pt x="222737" y="273585"/>
                  <a:pt x="243374" y="292106"/>
                </a:cubicBezTo>
                <a:cubicBezTo>
                  <a:pt x="264011" y="310627"/>
                  <a:pt x="242316" y="287343"/>
                  <a:pt x="202099" y="269881"/>
                </a:cubicBezTo>
                <a:cubicBezTo>
                  <a:pt x="161882" y="252419"/>
                  <a:pt x="20065" y="198443"/>
                  <a:pt x="2074" y="187331"/>
                </a:cubicBezTo>
                <a:cubicBezTo>
                  <a:pt x="-15917" y="176219"/>
                  <a:pt x="88857" y="209027"/>
                  <a:pt x="94149" y="203206"/>
                </a:cubicBezTo>
                <a:cubicBezTo>
                  <a:pt x="99441" y="197385"/>
                  <a:pt x="30649" y="179923"/>
                  <a:pt x="33824" y="152406"/>
                </a:cubicBezTo>
                <a:cubicBezTo>
                  <a:pt x="36999" y="124889"/>
                  <a:pt x="93091" y="-1052"/>
                  <a:pt x="10049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41DAB371-01CE-6028-B02C-048DD0635D24}"/>
              </a:ext>
            </a:extLst>
          </p:cNvPr>
          <p:cNvSpPr/>
          <p:nvPr/>
        </p:nvSpPr>
        <p:spPr>
          <a:xfrm>
            <a:off x="4195583" y="2152650"/>
            <a:ext cx="88108" cy="990593"/>
          </a:xfrm>
          <a:custGeom>
            <a:avLst/>
            <a:gdLst>
              <a:gd name="connsiteX0" fmla="*/ 43042 w 88108"/>
              <a:gd name="connsiteY0" fmla="*/ 0 h 990593"/>
              <a:gd name="connsiteX1" fmla="*/ 17642 w 88108"/>
              <a:gd name="connsiteY1" fmla="*/ 368300 h 990593"/>
              <a:gd name="connsiteX2" fmla="*/ 49392 w 88108"/>
              <a:gd name="connsiteY2" fmla="*/ 688975 h 990593"/>
              <a:gd name="connsiteX3" fmla="*/ 17642 w 88108"/>
              <a:gd name="connsiteY3" fmla="*/ 635000 h 990593"/>
              <a:gd name="connsiteX4" fmla="*/ 87492 w 88108"/>
              <a:gd name="connsiteY4" fmla="*/ 987425 h 990593"/>
              <a:gd name="connsiteX5" fmla="*/ 49392 w 88108"/>
              <a:gd name="connsiteY5" fmla="*/ 774700 h 990593"/>
              <a:gd name="connsiteX6" fmla="*/ 8117 w 88108"/>
              <a:gd name="connsiteY6" fmla="*/ 222250 h 990593"/>
              <a:gd name="connsiteX7" fmla="*/ 1767 w 88108"/>
              <a:gd name="connsiteY7" fmla="*/ 368300 h 990593"/>
              <a:gd name="connsiteX8" fmla="*/ 43042 w 88108"/>
              <a:gd name="connsiteY8" fmla="*/ 0 h 99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08" h="990593">
                <a:moveTo>
                  <a:pt x="43042" y="0"/>
                </a:moveTo>
                <a:cubicBezTo>
                  <a:pt x="45688" y="0"/>
                  <a:pt x="16584" y="253471"/>
                  <a:pt x="17642" y="368300"/>
                </a:cubicBezTo>
                <a:cubicBezTo>
                  <a:pt x="18700" y="483129"/>
                  <a:pt x="49392" y="644525"/>
                  <a:pt x="49392" y="688975"/>
                </a:cubicBezTo>
                <a:cubicBezTo>
                  <a:pt x="49392" y="733425"/>
                  <a:pt x="11292" y="585258"/>
                  <a:pt x="17642" y="635000"/>
                </a:cubicBezTo>
                <a:cubicBezTo>
                  <a:pt x="23992" y="684742"/>
                  <a:pt x="82200" y="964142"/>
                  <a:pt x="87492" y="987425"/>
                </a:cubicBezTo>
                <a:cubicBezTo>
                  <a:pt x="92784" y="1010708"/>
                  <a:pt x="62621" y="902229"/>
                  <a:pt x="49392" y="774700"/>
                </a:cubicBezTo>
                <a:cubicBezTo>
                  <a:pt x="36163" y="647171"/>
                  <a:pt x="16054" y="289983"/>
                  <a:pt x="8117" y="222250"/>
                </a:cubicBezTo>
                <a:cubicBezTo>
                  <a:pt x="180" y="154517"/>
                  <a:pt x="-1937" y="410104"/>
                  <a:pt x="1767" y="368300"/>
                </a:cubicBezTo>
                <a:cubicBezTo>
                  <a:pt x="5471" y="326496"/>
                  <a:pt x="40396" y="0"/>
                  <a:pt x="430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5D6D9D60-537B-B6BD-3273-ECB8F30BE1C3}"/>
              </a:ext>
            </a:extLst>
          </p:cNvPr>
          <p:cNvSpPr/>
          <p:nvPr/>
        </p:nvSpPr>
        <p:spPr>
          <a:xfrm>
            <a:off x="5676867" y="3072676"/>
            <a:ext cx="190769" cy="350938"/>
          </a:xfrm>
          <a:custGeom>
            <a:avLst/>
            <a:gdLst>
              <a:gd name="connsiteX0" fmla="*/ 190533 w 190769"/>
              <a:gd name="connsiteY0" fmla="*/ 724 h 350938"/>
              <a:gd name="connsiteX1" fmla="*/ 85758 w 190769"/>
              <a:gd name="connsiteY1" fmla="*/ 156299 h 350938"/>
              <a:gd name="connsiteX2" fmla="*/ 41308 w 190769"/>
              <a:gd name="connsiteY2" fmla="*/ 349974 h 350938"/>
              <a:gd name="connsiteX3" fmla="*/ 60358 w 190769"/>
              <a:gd name="connsiteY3" fmla="*/ 226149 h 350938"/>
              <a:gd name="connsiteX4" fmla="*/ 33 w 190769"/>
              <a:gd name="connsiteY4" fmla="*/ 118199 h 350938"/>
              <a:gd name="connsiteX5" fmla="*/ 54008 w 190769"/>
              <a:gd name="connsiteY5" fmla="*/ 219799 h 350938"/>
              <a:gd name="connsiteX6" fmla="*/ 190533 w 190769"/>
              <a:gd name="connsiteY6" fmla="*/ 724 h 35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69" h="350938">
                <a:moveTo>
                  <a:pt x="190533" y="724"/>
                </a:moveTo>
                <a:cubicBezTo>
                  <a:pt x="195825" y="-9859"/>
                  <a:pt x="110629" y="98091"/>
                  <a:pt x="85758" y="156299"/>
                </a:cubicBezTo>
                <a:cubicBezTo>
                  <a:pt x="60887" y="214507"/>
                  <a:pt x="45541" y="338332"/>
                  <a:pt x="41308" y="349974"/>
                </a:cubicBezTo>
                <a:cubicBezTo>
                  <a:pt x="37075" y="361616"/>
                  <a:pt x="67237" y="264778"/>
                  <a:pt x="60358" y="226149"/>
                </a:cubicBezTo>
                <a:cubicBezTo>
                  <a:pt x="53479" y="187520"/>
                  <a:pt x="1091" y="119257"/>
                  <a:pt x="33" y="118199"/>
                </a:cubicBezTo>
                <a:cubicBezTo>
                  <a:pt x="-1025" y="117141"/>
                  <a:pt x="23316" y="235674"/>
                  <a:pt x="54008" y="219799"/>
                </a:cubicBezTo>
                <a:cubicBezTo>
                  <a:pt x="84700" y="203924"/>
                  <a:pt x="185241" y="11307"/>
                  <a:pt x="190533" y="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DB6F8C03-5B8B-563D-04D1-A75ED8C836D1}"/>
              </a:ext>
            </a:extLst>
          </p:cNvPr>
          <p:cNvSpPr/>
          <p:nvPr/>
        </p:nvSpPr>
        <p:spPr>
          <a:xfrm>
            <a:off x="5055177" y="3537174"/>
            <a:ext cx="436308" cy="139568"/>
          </a:xfrm>
          <a:custGeom>
            <a:avLst/>
            <a:gdLst>
              <a:gd name="connsiteX0" fmla="*/ 2598 w 436308"/>
              <a:gd name="connsiteY0" fmla="*/ 98201 h 139568"/>
              <a:gd name="connsiteX1" fmla="*/ 424873 w 436308"/>
              <a:gd name="connsiteY1" fmla="*/ 2951 h 139568"/>
              <a:gd name="connsiteX2" fmla="*/ 307398 w 436308"/>
              <a:gd name="connsiteY2" fmla="*/ 34701 h 139568"/>
              <a:gd name="connsiteX3" fmla="*/ 212148 w 436308"/>
              <a:gd name="connsiteY3" fmla="*/ 139476 h 139568"/>
              <a:gd name="connsiteX4" fmla="*/ 243898 w 436308"/>
              <a:gd name="connsiteY4" fmla="*/ 53751 h 139568"/>
              <a:gd name="connsiteX5" fmla="*/ 2598 w 436308"/>
              <a:gd name="connsiteY5" fmla="*/ 98201 h 13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308" h="139568">
                <a:moveTo>
                  <a:pt x="2598" y="98201"/>
                </a:moveTo>
                <a:cubicBezTo>
                  <a:pt x="32761" y="89734"/>
                  <a:pt x="374073" y="13534"/>
                  <a:pt x="424873" y="2951"/>
                </a:cubicBezTo>
                <a:cubicBezTo>
                  <a:pt x="475673" y="-7632"/>
                  <a:pt x="342852" y="11947"/>
                  <a:pt x="307398" y="34701"/>
                </a:cubicBezTo>
                <a:cubicBezTo>
                  <a:pt x="271944" y="57455"/>
                  <a:pt x="222731" y="136301"/>
                  <a:pt x="212148" y="139476"/>
                </a:cubicBezTo>
                <a:cubicBezTo>
                  <a:pt x="201565" y="142651"/>
                  <a:pt x="273531" y="62747"/>
                  <a:pt x="243898" y="53751"/>
                </a:cubicBezTo>
                <a:cubicBezTo>
                  <a:pt x="214265" y="44755"/>
                  <a:pt x="-27565" y="106668"/>
                  <a:pt x="2598" y="98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DA3F3CAA-1614-A45B-1ADA-6F4EE71C775F}"/>
              </a:ext>
            </a:extLst>
          </p:cNvPr>
          <p:cNvSpPr/>
          <p:nvPr/>
        </p:nvSpPr>
        <p:spPr>
          <a:xfrm>
            <a:off x="4621119" y="3501905"/>
            <a:ext cx="472502" cy="363758"/>
          </a:xfrm>
          <a:custGeom>
            <a:avLst/>
            <a:gdLst>
              <a:gd name="connsiteX0" fmla="*/ 144556 w 472502"/>
              <a:gd name="connsiteY0" fmla="*/ 120 h 363758"/>
              <a:gd name="connsiteX1" fmla="*/ 109631 w 472502"/>
              <a:gd name="connsiteY1" fmla="*/ 108070 h 363758"/>
              <a:gd name="connsiteX2" fmla="*/ 223931 w 472502"/>
              <a:gd name="connsiteY2" fmla="*/ 235070 h 363758"/>
              <a:gd name="connsiteX3" fmla="*/ 154081 w 472502"/>
              <a:gd name="connsiteY3" fmla="*/ 222370 h 363758"/>
              <a:gd name="connsiteX4" fmla="*/ 462056 w 472502"/>
              <a:gd name="connsiteY4" fmla="*/ 355720 h 363758"/>
              <a:gd name="connsiteX5" fmla="*/ 363631 w 472502"/>
              <a:gd name="connsiteY5" fmla="*/ 327145 h 363758"/>
              <a:gd name="connsiteX6" fmla="*/ 8031 w 472502"/>
              <a:gd name="connsiteY6" fmla="*/ 149345 h 363758"/>
              <a:gd name="connsiteX7" fmla="*/ 112806 w 472502"/>
              <a:gd name="connsiteY7" fmla="*/ 196970 h 363758"/>
              <a:gd name="connsiteX8" fmla="*/ 81056 w 472502"/>
              <a:gd name="connsiteY8" fmla="*/ 89020 h 363758"/>
              <a:gd name="connsiteX9" fmla="*/ 144556 w 472502"/>
              <a:gd name="connsiteY9" fmla="*/ 120 h 36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502" h="363758">
                <a:moveTo>
                  <a:pt x="144556" y="120"/>
                </a:moveTo>
                <a:cubicBezTo>
                  <a:pt x="149318" y="3295"/>
                  <a:pt x="96402" y="68912"/>
                  <a:pt x="109631" y="108070"/>
                </a:cubicBezTo>
                <a:cubicBezTo>
                  <a:pt x="122860" y="147228"/>
                  <a:pt x="216523" y="216020"/>
                  <a:pt x="223931" y="235070"/>
                </a:cubicBezTo>
                <a:cubicBezTo>
                  <a:pt x="231339" y="254120"/>
                  <a:pt x="114393" y="202262"/>
                  <a:pt x="154081" y="222370"/>
                </a:cubicBezTo>
                <a:cubicBezTo>
                  <a:pt x="193769" y="242478"/>
                  <a:pt x="427131" y="338258"/>
                  <a:pt x="462056" y="355720"/>
                </a:cubicBezTo>
                <a:cubicBezTo>
                  <a:pt x="496981" y="373183"/>
                  <a:pt x="439302" y="361541"/>
                  <a:pt x="363631" y="327145"/>
                </a:cubicBezTo>
                <a:cubicBezTo>
                  <a:pt x="287960" y="292749"/>
                  <a:pt x="49835" y="171041"/>
                  <a:pt x="8031" y="149345"/>
                </a:cubicBezTo>
                <a:cubicBezTo>
                  <a:pt x="-33773" y="127649"/>
                  <a:pt x="100635" y="207024"/>
                  <a:pt x="112806" y="196970"/>
                </a:cubicBezTo>
                <a:cubicBezTo>
                  <a:pt x="124977" y="186916"/>
                  <a:pt x="73648" y="120770"/>
                  <a:pt x="81056" y="89020"/>
                </a:cubicBezTo>
                <a:cubicBezTo>
                  <a:pt x="88464" y="57270"/>
                  <a:pt x="139794" y="-3055"/>
                  <a:pt x="144556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252800F6-4349-5E1D-2C9D-8451ACD3686F}"/>
              </a:ext>
            </a:extLst>
          </p:cNvPr>
          <p:cNvSpPr/>
          <p:nvPr/>
        </p:nvSpPr>
        <p:spPr>
          <a:xfrm>
            <a:off x="4600573" y="2869238"/>
            <a:ext cx="165357" cy="115429"/>
          </a:xfrm>
          <a:custGeom>
            <a:avLst/>
            <a:gdLst>
              <a:gd name="connsiteX0" fmla="*/ 2 w 165357"/>
              <a:gd name="connsiteY0" fmla="*/ 102562 h 115429"/>
              <a:gd name="connsiteX1" fmla="*/ 98427 w 165357"/>
              <a:gd name="connsiteY1" fmla="*/ 108912 h 115429"/>
              <a:gd name="connsiteX2" fmla="*/ 165102 w 165357"/>
              <a:gd name="connsiteY2" fmla="*/ 962 h 115429"/>
              <a:gd name="connsiteX3" fmla="*/ 120652 w 165357"/>
              <a:gd name="connsiteY3" fmla="*/ 58112 h 115429"/>
              <a:gd name="connsiteX4" fmla="*/ 101602 w 165357"/>
              <a:gd name="connsiteY4" fmla="*/ 96212 h 115429"/>
              <a:gd name="connsiteX5" fmla="*/ 2 w 165357"/>
              <a:gd name="connsiteY5" fmla="*/ 102562 h 11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357" h="115429">
                <a:moveTo>
                  <a:pt x="2" y="102562"/>
                </a:moveTo>
                <a:cubicBezTo>
                  <a:pt x="-527" y="104679"/>
                  <a:pt x="70910" y="125845"/>
                  <a:pt x="98427" y="108912"/>
                </a:cubicBezTo>
                <a:cubicBezTo>
                  <a:pt x="125944" y="91979"/>
                  <a:pt x="161398" y="9429"/>
                  <a:pt x="165102" y="962"/>
                </a:cubicBezTo>
                <a:cubicBezTo>
                  <a:pt x="168806" y="-7505"/>
                  <a:pt x="131235" y="42237"/>
                  <a:pt x="120652" y="58112"/>
                </a:cubicBezTo>
                <a:cubicBezTo>
                  <a:pt x="110069" y="73987"/>
                  <a:pt x="119594" y="88274"/>
                  <a:pt x="101602" y="96212"/>
                </a:cubicBezTo>
                <a:cubicBezTo>
                  <a:pt x="83610" y="104150"/>
                  <a:pt x="531" y="100445"/>
                  <a:pt x="2" y="102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056806DA-E621-CABD-1E6D-AE702D866E24}"/>
              </a:ext>
            </a:extLst>
          </p:cNvPr>
          <p:cNvSpPr/>
          <p:nvPr/>
        </p:nvSpPr>
        <p:spPr>
          <a:xfrm>
            <a:off x="4970631" y="1651000"/>
            <a:ext cx="106381" cy="213706"/>
          </a:xfrm>
          <a:custGeom>
            <a:avLst/>
            <a:gdLst>
              <a:gd name="connsiteX0" fmla="*/ 106194 w 106381"/>
              <a:gd name="connsiteY0" fmla="*/ 0 h 213706"/>
              <a:gd name="connsiteX1" fmla="*/ 29994 w 106381"/>
              <a:gd name="connsiteY1" fmla="*/ 114300 h 213706"/>
              <a:gd name="connsiteX2" fmla="*/ 36344 w 106381"/>
              <a:gd name="connsiteY2" fmla="*/ 212725 h 213706"/>
              <a:gd name="connsiteX3" fmla="*/ 29994 w 106381"/>
              <a:gd name="connsiteY3" fmla="*/ 161925 h 213706"/>
              <a:gd name="connsiteX4" fmla="*/ 4594 w 106381"/>
              <a:gd name="connsiteY4" fmla="*/ 114300 h 213706"/>
              <a:gd name="connsiteX5" fmla="*/ 106194 w 106381"/>
              <a:gd name="connsiteY5" fmla="*/ 0 h 21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81" h="213706">
                <a:moveTo>
                  <a:pt x="106194" y="0"/>
                </a:moveTo>
                <a:cubicBezTo>
                  <a:pt x="110427" y="0"/>
                  <a:pt x="41636" y="78846"/>
                  <a:pt x="29994" y="114300"/>
                </a:cubicBezTo>
                <a:cubicBezTo>
                  <a:pt x="18352" y="149754"/>
                  <a:pt x="36344" y="204788"/>
                  <a:pt x="36344" y="212725"/>
                </a:cubicBezTo>
                <a:cubicBezTo>
                  <a:pt x="36344" y="220662"/>
                  <a:pt x="35286" y="178329"/>
                  <a:pt x="29994" y="161925"/>
                </a:cubicBezTo>
                <a:cubicBezTo>
                  <a:pt x="24702" y="145521"/>
                  <a:pt x="-12869" y="140758"/>
                  <a:pt x="4594" y="114300"/>
                </a:cubicBezTo>
                <a:cubicBezTo>
                  <a:pt x="22057" y="87842"/>
                  <a:pt x="101961" y="0"/>
                  <a:pt x="1061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8F18A798-FBCC-0700-0D99-C0AEB45DC230}"/>
              </a:ext>
            </a:extLst>
          </p:cNvPr>
          <p:cNvSpPr/>
          <p:nvPr/>
        </p:nvSpPr>
        <p:spPr>
          <a:xfrm>
            <a:off x="4473574" y="1786444"/>
            <a:ext cx="531505" cy="166597"/>
          </a:xfrm>
          <a:custGeom>
            <a:avLst/>
            <a:gdLst>
              <a:gd name="connsiteX0" fmla="*/ 1 w 531505"/>
              <a:gd name="connsiteY0" fmla="*/ 93156 h 166597"/>
              <a:gd name="connsiteX1" fmla="*/ 174626 w 531505"/>
              <a:gd name="connsiteY1" fmla="*/ 20131 h 166597"/>
              <a:gd name="connsiteX2" fmla="*/ 171451 w 531505"/>
              <a:gd name="connsiteY2" fmla="*/ 13781 h 166597"/>
              <a:gd name="connsiteX3" fmla="*/ 342901 w 531505"/>
              <a:gd name="connsiteY3" fmla="*/ 80456 h 166597"/>
              <a:gd name="connsiteX4" fmla="*/ 365126 w 531505"/>
              <a:gd name="connsiteY4" fmla="*/ 61406 h 166597"/>
              <a:gd name="connsiteX5" fmla="*/ 511176 w 531505"/>
              <a:gd name="connsiteY5" fmla="*/ 166181 h 166597"/>
              <a:gd name="connsiteX6" fmla="*/ 523876 w 531505"/>
              <a:gd name="connsiteY6" fmla="*/ 99506 h 166597"/>
              <a:gd name="connsiteX7" fmla="*/ 511176 w 531505"/>
              <a:gd name="connsiteY7" fmla="*/ 137606 h 166597"/>
              <a:gd name="connsiteX8" fmla="*/ 304801 w 531505"/>
              <a:gd name="connsiteY8" fmla="*/ 48706 h 166597"/>
              <a:gd name="connsiteX9" fmla="*/ 171451 w 531505"/>
              <a:gd name="connsiteY9" fmla="*/ 1081 h 166597"/>
              <a:gd name="connsiteX10" fmla="*/ 1 w 531505"/>
              <a:gd name="connsiteY10" fmla="*/ 93156 h 16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505" h="166597">
                <a:moveTo>
                  <a:pt x="1" y="93156"/>
                </a:moveTo>
                <a:cubicBezTo>
                  <a:pt x="530" y="96331"/>
                  <a:pt x="146051" y="33360"/>
                  <a:pt x="174626" y="20131"/>
                </a:cubicBezTo>
                <a:cubicBezTo>
                  <a:pt x="203201" y="6902"/>
                  <a:pt x="143405" y="3727"/>
                  <a:pt x="171451" y="13781"/>
                </a:cubicBezTo>
                <a:cubicBezTo>
                  <a:pt x="199497" y="23835"/>
                  <a:pt x="310622" y="72519"/>
                  <a:pt x="342901" y="80456"/>
                </a:cubicBezTo>
                <a:cubicBezTo>
                  <a:pt x="375180" y="88393"/>
                  <a:pt x="337080" y="47118"/>
                  <a:pt x="365126" y="61406"/>
                </a:cubicBezTo>
                <a:cubicBezTo>
                  <a:pt x="393172" y="75693"/>
                  <a:pt x="484718" y="159831"/>
                  <a:pt x="511176" y="166181"/>
                </a:cubicBezTo>
                <a:cubicBezTo>
                  <a:pt x="537634" y="172531"/>
                  <a:pt x="523876" y="104268"/>
                  <a:pt x="523876" y="99506"/>
                </a:cubicBezTo>
                <a:cubicBezTo>
                  <a:pt x="523876" y="94744"/>
                  <a:pt x="547689" y="146073"/>
                  <a:pt x="511176" y="137606"/>
                </a:cubicBezTo>
                <a:cubicBezTo>
                  <a:pt x="474664" y="129139"/>
                  <a:pt x="361422" y="71460"/>
                  <a:pt x="304801" y="48706"/>
                </a:cubicBezTo>
                <a:cubicBezTo>
                  <a:pt x="248180" y="25952"/>
                  <a:pt x="216959" y="-6327"/>
                  <a:pt x="171451" y="1081"/>
                </a:cubicBezTo>
                <a:cubicBezTo>
                  <a:pt x="125943" y="8489"/>
                  <a:pt x="-528" y="89981"/>
                  <a:pt x="1" y="93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ED945030-FC8B-9466-BF47-25F4DC7CCE52}"/>
              </a:ext>
            </a:extLst>
          </p:cNvPr>
          <p:cNvSpPr/>
          <p:nvPr/>
        </p:nvSpPr>
        <p:spPr>
          <a:xfrm>
            <a:off x="5226044" y="1812863"/>
            <a:ext cx="146015" cy="387528"/>
          </a:xfrm>
          <a:custGeom>
            <a:avLst/>
            <a:gdLst>
              <a:gd name="connsiteX0" fmla="*/ 6 w 146015"/>
              <a:gd name="connsiteY0" fmla="*/ 62 h 387528"/>
              <a:gd name="connsiteX1" fmla="*/ 142881 w 146015"/>
              <a:gd name="connsiteY1" fmla="*/ 241362 h 387528"/>
              <a:gd name="connsiteX2" fmla="*/ 101606 w 146015"/>
              <a:gd name="connsiteY2" fmla="*/ 387412 h 387528"/>
              <a:gd name="connsiteX3" fmla="*/ 136531 w 146015"/>
              <a:gd name="connsiteY3" fmla="*/ 219137 h 387528"/>
              <a:gd name="connsiteX4" fmla="*/ 6 w 146015"/>
              <a:gd name="connsiteY4" fmla="*/ 62 h 38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15" h="387528">
                <a:moveTo>
                  <a:pt x="6" y="62"/>
                </a:moveTo>
                <a:cubicBezTo>
                  <a:pt x="1064" y="3766"/>
                  <a:pt x="125948" y="176804"/>
                  <a:pt x="142881" y="241362"/>
                </a:cubicBezTo>
                <a:cubicBezTo>
                  <a:pt x="159814" y="305920"/>
                  <a:pt x="102664" y="391116"/>
                  <a:pt x="101606" y="387412"/>
                </a:cubicBezTo>
                <a:cubicBezTo>
                  <a:pt x="100548" y="383708"/>
                  <a:pt x="148702" y="279462"/>
                  <a:pt x="136531" y="219137"/>
                </a:cubicBezTo>
                <a:cubicBezTo>
                  <a:pt x="124360" y="158812"/>
                  <a:pt x="-1052" y="-3642"/>
                  <a:pt x="6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2599681E-0759-6581-279E-02D1B940C14F}"/>
              </a:ext>
            </a:extLst>
          </p:cNvPr>
          <p:cNvSpPr/>
          <p:nvPr/>
        </p:nvSpPr>
        <p:spPr>
          <a:xfrm>
            <a:off x="5070389" y="1812920"/>
            <a:ext cx="88183" cy="292644"/>
          </a:xfrm>
          <a:custGeom>
            <a:avLst/>
            <a:gdLst>
              <a:gd name="connsiteX0" fmla="*/ 57236 w 88183"/>
              <a:gd name="connsiteY0" fmla="*/ 5 h 292644"/>
              <a:gd name="connsiteX1" fmla="*/ 85811 w 88183"/>
              <a:gd name="connsiteY1" fmla="*/ 184155 h 292644"/>
              <a:gd name="connsiteX2" fmla="*/ 85811 w 88183"/>
              <a:gd name="connsiteY2" fmla="*/ 292105 h 292644"/>
              <a:gd name="connsiteX3" fmla="*/ 79461 w 88183"/>
              <a:gd name="connsiteY3" fmla="*/ 222255 h 292644"/>
              <a:gd name="connsiteX4" fmla="*/ 86 w 88183"/>
              <a:gd name="connsiteY4" fmla="*/ 142880 h 292644"/>
              <a:gd name="connsiteX5" fmla="*/ 63586 w 88183"/>
              <a:gd name="connsiteY5" fmla="*/ 177805 h 292644"/>
              <a:gd name="connsiteX6" fmla="*/ 57236 w 88183"/>
              <a:gd name="connsiteY6" fmla="*/ 5 h 29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183" h="292644">
                <a:moveTo>
                  <a:pt x="57236" y="5"/>
                </a:moveTo>
                <a:cubicBezTo>
                  <a:pt x="60940" y="1063"/>
                  <a:pt x="81049" y="135472"/>
                  <a:pt x="85811" y="184155"/>
                </a:cubicBezTo>
                <a:cubicBezTo>
                  <a:pt x="90574" y="232838"/>
                  <a:pt x="86869" y="285755"/>
                  <a:pt x="85811" y="292105"/>
                </a:cubicBezTo>
                <a:cubicBezTo>
                  <a:pt x="84753" y="298455"/>
                  <a:pt x="93749" y="247126"/>
                  <a:pt x="79461" y="222255"/>
                </a:cubicBezTo>
                <a:cubicBezTo>
                  <a:pt x="65174" y="197384"/>
                  <a:pt x="2732" y="150288"/>
                  <a:pt x="86" y="142880"/>
                </a:cubicBezTo>
                <a:cubicBezTo>
                  <a:pt x="-2560" y="135472"/>
                  <a:pt x="56178" y="204263"/>
                  <a:pt x="63586" y="177805"/>
                </a:cubicBezTo>
                <a:cubicBezTo>
                  <a:pt x="70994" y="151347"/>
                  <a:pt x="53532" y="-1053"/>
                  <a:pt x="5723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25547A6A-83D4-8345-F0E2-6A4B561C4571}"/>
              </a:ext>
            </a:extLst>
          </p:cNvPr>
          <p:cNvSpPr/>
          <p:nvPr/>
        </p:nvSpPr>
        <p:spPr>
          <a:xfrm>
            <a:off x="5758426" y="2846851"/>
            <a:ext cx="281897" cy="584626"/>
          </a:xfrm>
          <a:custGeom>
            <a:avLst/>
            <a:gdLst>
              <a:gd name="connsiteX0" fmla="*/ 124542 w 281897"/>
              <a:gd name="connsiteY0" fmla="*/ 1226 h 584626"/>
              <a:gd name="connsiteX1" fmla="*/ 262193 w 281897"/>
              <a:gd name="connsiteY1" fmla="*/ 40555 h 584626"/>
              <a:gd name="connsiteX2" fmla="*/ 232697 w 281897"/>
              <a:gd name="connsiteY2" fmla="*/ 227368 h 584626"/>
              <a:gd name="connsiteX3" fmla="*/ 278580 w 281897"/>
              <a:gd name="connsiteY3" fmla="*/ 178207 h 584626"/>
              <a:gd name="connsiteX4" fmla="*/ 124542 w 281897"/>
              <a:gd name="connsiteY4" fmla="*/ 414181 h 584626"/>
              <a:gd name="connsiteX5" fmla="*/ 0 w 281897"/>
              <a:gd name="connsiteY5" fmla="*/ 584607 h 584626"/>
              <a:gd name="connsiteX6" fmla="*/ 124542 w 281897"/>
              <a:gd name="connsiteY6" fmla="*/ 404349 h 584626"/>
              <a:gd name="connsiteX7" fmla="*/ 193368 w 281897"/>
              <a:gd name="connsiteY7" fmla="*/ 233923 h 584626"/>
              <a:gd name="connsiteX8" fmla="*/ 101600 w 281897"/>
              <a:gd name="connsiteY8" fmla="*/ 96272 h 584626"/>
              <a:gd name="connsiteX9" fmla="*/ 209755 w 281897"/>
              <a:gd name="connsiteY9" fmla="*/ 243755 h 584626"/>
              <a:gd name="connsiteX10" fmla="*/ 268748 w 281897"/>
              <a:gd name="connsiteY10" fmla="*/ 66775 h 584626"/>
              <a:gd name="connsiteX11" fmla="*/ 124542 w 281897"/>
              <a:gd name="connsiteY11" fmla="*/ 1226 h 58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1897" h="584626">
                <a:moveTo>
                  <a:pt x="124542" y="1226"/>
                </a:moveTo>
                <a:cubicBezTo>
                  <a:pt x="123450" y="-3144"/>
                  <a:pt x="244167" y="2865"/>
                  <a:pt x="262193" y="40555"/>
                </a:cubicBezTo>
                <a:cubicBezTo>
                  <a:pt x="280219" y="78245"/>
                  <a:pt x="229966" y="204426"/>
                  <a:pt x="232697" y="227368"/>
                </a:cubicBezTo>
                <a:cubicBezTo>
                  <a:pt x="235428" y="250310"/>
                  <a:pt x="296606" y="147072"/>
                  <a:pt x="278580" y="178207"/>
                </a:cubicBezTo>
                <a:cubicBezTo>
                  <a:pt x="260554" y="209343"/>
                  <a:pt x="170972" y="346448"/>
                  <a:pt x="124542" y="414181"/>
                </a:cubicBezTo>
                <a:cubicBezTo>
                  <a:pt x="78112" y="481914"/>
                  <a:pt x="0" y="586246"/>
                  <a:pt x="0" y="584607"/>
                </a:cubicBezTo>
                <a:cubicBezTo>
                  <a:pt x="0" y="582968"/>
                  <a:pt x="92314" y="462796"/>
                  <a:pt x="124542" y="404349"/>
                </a:cubicBezTo>
                <a:cubicBezTo>
                  <a:pt x="156770" y="345902"/>
                  <a:pt x="197192" y="285269"/>
                  <a:pt x="193368" y="233923"/>
                </a:cubicBezTo>
                <a:cubicBezTo>
                  <a:pt x="189544" y="182577"/>
                  <a:pt x="98869" y="94633"/>
                  <a:pt x="101600" y="96272"/>
                </a:cubicBezTo>
                <a:cubicBezTo>
                  <a:pt x="104331" y="97911"/>
                  <a:pt x="181897" y="248671"/>
                  <a:pt x="209755" y="243755"/>
                </a:cubicBezTo>
                <a:cubicBezTo>
                  <a:pt x="237613" y="238839"/>
                  <a:pt x="276942" y="105011"/>
                  <a:pt x="268748" y="66775"/>
                </a:cubicBezTo>
                <a:cubicBezTo>
                  <a:pt x="260554" y="28539"/>
                  <a:pt x="125634" y="5596"/>
                  <a:pt x="124542" y="1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93FF75C9-0343-52FE-7E54-C37C49BDAA82}"/>
              </a:ext>
            </a:extLst>
          </p:cNvPr>
          <p:cNvSpPr/>
          <p:nvPr/>
        </p:nvSpPr>
        <p:spPr>
          <a:xfrm>
            <a:off x="5502068" y="1944503"/>
            <a:ext cx="563478" cy="176886"/>
          </a:xfrm>
          <a:custGeom>
            <a:avLst/>
            <a:gdLst>
              <a:gd name="connsiteX0" fmla="*/ 98 w 563478"/>
              <a:gd name="connsiteY0" fmla="*/ 57718 h 176886"/>
              <a:gd name="connsiteX1" fmla="*/ 304898 w 563478"/>
              <a:gd name="connsiteY1" fmla="*/ 20931 h 176886"/>
              <a:gd name="connsiteX2" fmla="*/ 278622 w 563478"/>
              <a:gd name="connsiteY2" fmla="*/ 10421 h 176886"/>
              <a:gd name="connsiteX3" fmla="*/ 557146 w 563478"/>
              <a:gd name="connsiteY3" fmla="*/ 173331 h 176886"/>
              <a:gd name="connsiteX4" fmla="*/ 457298 w 563478"/>
              <a:gd name="connsiteY4" fmla="*/ 115525 h 176886"/>
              <a:gd name="connsiteX5" fmla="*/ 273366 w 563478"/>
              <a:gd name="connsiteY5" fmla="*/ 31442 h 176886"/>
              <a:gd name="connsiteX6" fmla="*/ 98 w 563478"/>
              <a:gd name="connsiteY6" fmla="*/ 57718 h 17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478" h="176886">
                <a:moveTo>
                  <a:pt x="98" y="57718"/>
                </a:moveTo>
                <a:cubicBezTo>
                  <a:pt x="5353" y="55966"/>
                  <a:pt x="304898" y="20931"/>
                  <a:pt x="304898" y="20931"/>
                </a:cubicBezTo>
                <a:cubicBezTo>
                  <a:pt x="351319" y="13048"/>
                  <a:pt x="236581" y="-14979"/>
                  <a:pt x="278622" y="10421"/>
                </a:cubicBezTo>
                <a:cubicBezTo>
                  <a:pt x="320663" y="35821"/>
                  <a:pt x="557146" y="173331"/>
                  <a:pt x="557146" y="173331"/>
                </a:cubicBezTo>
                <a:cubicBezTo>
                  <a:pt x="586925" y="190848"/>
                  <a:pt x="504595" y="139173"/>
                  <a:pt x="457298" y="115525"/>
                </a:cubicBezTo>
                <a:cubicBezTo>
                  <a:pt x="410001" y="91877"/>
                  <a:pt x="346063" y="41952"/>
                  <a:pt x="273366" y="31442"/>
                </a:cubicBezTo>
                <a:cubicBezTo>
                  <a:pt x="200669" y="20932"/>
                  <a:pt x="-5157" y="59470"/>
                  <a:pt x="98" y="57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E7870CE7-A522-5E85-BED8-428AE65BF62C}"/>
              </a:ext>
            </a:extLst>
          </p:cNvPr>
          <p:cNvSpPr/>
          <p:nvPr/>
        </p:nvSpPr>
        <p:spPr>
          <a:xfrm>
            <a:off x="5401797" y="1496377"/>
            <a:ext cx="218007" cy="453157"/>
          </a:xfrm>
          <a:custGeom>
            <a:avLst/>
            <a:gdLst>
              <a:gd name="connsiteX0" fmla="*/ 520 w 218007"/>
              <a:gd name="connsiteY0" fmla="*/ 201044 h 453157"/>
              <a:gd name="connsiteX1" fmla="*/ 179196 w 218007"/>
              <a:gd name="connsiteY1" fmla="*/ 321913 h 453157"/>
              <a:gd name="connsiteX2" fmla="*/ 215982 w 218007"/>
              <a:gd name="connsiteY2" fmla="*/ 448037 h 453157"/>
              <a:gd name="connsiteX3" fmla="*/ 210727 w 218007"/>
              <a:gd name="connsiteY3" fmla="*/ 384975 h 453157"/>
              <a:gd name="connsiteX4" fmla="*/ 189706 w 218007"/>
              <a:gd name="connsiteY4" fmla="*/ 1347 h 453157"/>
              <a:gd name="connsiteX5" fmla="*/ 189706 w 218007"/>
              <a:gd name="connsiteY5" fmla="*/ 258851 h 453157"/>
              <a:gd name="connsiteX6" fmla="*/ 126644 w 218007"/>
              <a:gd name="connsiteY6" fmla="*/ 285126 h 453157"/>
              <a:gd name="connsiteX7" fmla="*/ 520 w 218007"/>
              <a:gd name="connsiteY7" fmla="*/ 201044 h 45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007" h="453157">
                <a:moveTo>
                  <a:pt x="520" y="201044"/>
                </a:moveTo>
                <a:cubicBezTo>
                  <a:pt x="9279" y="207175"/>
                  <a:pt x="143286" y="280748"/>
                  <a:pt x="179196" y="321913"/>
                </a:cubicBezTo>
                <a:cubicBezTo>
                  <a:pt x="215106" y="363079"/>
                  <a:pt x="210727" y="437527"/>
                  <a:pt x="215982" y="448037"/>
                </a:cubicBezTo>
                <a:cubicBezTo>
                  <a:pt x="221237" y="458547"/>
                  <a:pt x="215106" y="459423"/>
                  <a:pt x="210727" y="384975"/>
                </a:cubicBezTo>
                <a:cubicBezTo>
                  <a:pt x="206348" y="310527"/>
                  <a:pt x="193210" y="22368"/>
                  <a:pt x="189706" y="1347"/>
                </a:cubicBezTo>
                <a:cubicBezTo>
                  <a:pt x="186202" y="-19674"/>
                  <a:pt x="200216" y="211555"/>
                  <a:pt x="189706" y="258851"/>
                </a:cubicBezTo>
                <a:cubicBezTo>
                  <a:pt x="179196" y="306147"/>
                  <a:pt x="157299" y="293885"/>
                  <a:pt x="126644" y="285126"/>
                </a:cubicBezTo>
                <a:cubicBezTo>
                  <a:pt x="95989" y="276367"/>
                  <a:pt x="-8239" y="194913"/>
                  <a:pt x="520" y="201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8C384A10-DC05-E53D-6DB4-ECD861BD63B7}"/>
              </a:ext>
            </a:extLst>
          </p:cNvPr>
          <p:cNvSpPr/>
          <p:nvPr/>
        </p:nvSpPr>
        <p:spPr>
          <a:xfrm>
            <a:off x="4161704" y="1438670"/>
            <a:ext cx="267756" cy="595301"/>
          </a:xfrm>
          <a:custGeom>
            <a:avLst/>
            <a:gdLst>
              <a:gd name="connsiteX0" fmla="*/ 263151 w 267756"/>
              <a:gd name="connsiteY0" fmla="*/ 43289 h 595301"/>
              <a:gd name="connsiteX1" fmla="*/ 242130 w 267756"/>
              <a:gd name="connsiteY1" fmla="*/ 174668 h 595301"/>
              <a:gd name="connsiteX2" fmla="*/ 147537 w 267756"/>
              <a:gd name="connsiteY2" fmla="*/ 285027 h 595301"/>
              <a:gd name="connsiteX3" fmla="*/ 47689 w 267756"/>
              <a:gd name="connsiteY3" fmla="*/ 458447 h 595301"/>
              <a:gd name="connsiteX4" fmla="*/ 393 w 267756"/>
              <a:gd name="connsiteY4" fmla="*/ 595082 h 595301"/>
              <a:gd name="connsiteX5" fmla="*/ 31924 w 267756"/>
              <a:gd name="connsiteY5" fmla="*/ 426916 h 595301"/>
              <a:gd name="connsiteX6" fmla="*/ 142282 w 267756"/>
              <a:gd name="connsiteY6" fmla="*/ 274516 h 595301"/>
              <a:gd name="connsiteX7" fmla="*/ 194834 w 267756"/>
              <a:gd name="connsiteY7" fmla="*/ 1247 h 595301"/>
              <a:gd name="connsiteX8" fmla="*/ 168558 w 267756"/>
              <a:gd name="connsiteY8" fmla="*/ 169413 h 595301"/>
              <a:gd name="connsiteX9" fmla="*/ 263151 w 267756"/>
              <a:gd name="connsiteY9" fmla="*/ 43289 h 59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756" h="595301">
                <a:moveTo>
                  <a:pt x="263151" y="43289"/>
                </a:moveTo>
                <a:cubicBezTo>
                  <a:pt x="275413" y="44165"/>
                  <a:pt x="261399" y="134378"/>
                  <a:pt x="242130" y="174668"/>
                </a:cubicBezTo>
                <a:cubicBezTo>
                  <a:pt x="222861" y="214958"/>
                  <a:pt x="179944" y="237730"/>
                  <a:pt x="147537" y="285027"/>
                </a:cubicBezTo>
                <a:cubicBezTo>
                  <a:pt x="115130" y="332324"/>
                  <a:pt x="72213" y="406771"/>
                  <a:pt x="47689" y="458447"/>
                </a:cubicBezTo>
                <a:cubicBezTo>
                  <a:pt x="23165" y="510123"/>
                  <a:pt x="3020" y="600337"/>
                  <a:pt x="393" y="595082"/>
                </a:cubicBezTo>
                <a:cubicBezTo>
                  <a:pt x="-2234" y="589827"/>
                  <a:pt x="8276" y="480344"/>
                  <a:pt x="31924" y="426916"/>
                </a:cubicBezTo>
                <a:cubicBezTo>
                  <a:pt x="55572" y="373488"/>
                  <a:pt x="115130" y="345461"/>
                  <a:pt x="142282" y="274516"/>
                </a:cubicBezTo>
                <a:cubicBezTo>
                  <a:pt x="169434" y="203571"/>
                  <a:pt x="190455" y="18764"/>
                  <a:pt x="194834" y="1247"/>
                </a:cubicBezTo>
                <a:cubicBezTo>
                  <a:pt x="199213" y="-16270"/>
                  <a:pt x="158923" y="156275"/>
                  <a:pt x="168558" y="169413"/>
                </a:cubicBezTo>
                <a:cubicBezTo>
                  <a:pt x="178193" y="182551"/>
                  <a:pt x="250889" y="42413"/>
                  <a:pt x="263151" y="43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F9F08F46-59D8-3412-6B99-92913164FE84}"/>
              </a:ext>
            </a:extLst>
          </p:cNvPr>
          <p:cNvSpPr/>
          <p:nvPr/>
        </p:nvSpPr>
        <p:spPr>
          <a:xfrm>
            <a:off x="3972309" y="753014"/>
            <a:ext cx="1151812" cy="419639"/>
          </a:xfrm>
          <a:custGeom>
            <a:avLst/>
            <a:gdLst>
              <a:gd name="connsiteX0" fmla="*/ 1151484 w 1151812"/>
              <a:gd name="connsiteY0" fmla="*/ 418889 h 419639"/>
              <a:gd name="connsiteX1" fmla="*/ 725815 w 1151812"/>
              <a:gd name="connsiteY1" fmla="*/ 298020 h 419639"/>
              <a:gd name="connsiteX2" fmla="*/ 252850 w 1151812"/>
              <a:gd name="connsiteY2" fmla="*/ 355827 h 419639"/>
              <a:gd name="connsiteX3" fmla="*/ 137236 w 1151812"/>
              <a:gd name="connsiteY3" fmla="*/ 371593 h 419639"/>
              <a:gd name="connsiteX4" fmla="*/ 89939 w 1151812"/>
              <a:gd name="connsiteY4" fmla="*/ 287510 h 419639"/>
              <a:gd name="connsiteX5" fmla="*/ 289636 w 1151812"/>
              <a:gd name="connsiteY5" fmla="*/ 3731 h 419639"/>
              <a:gd name="connsiteX6" fmla="*/ 184532 w 1151812"/>
              <a:gd name="connsiteY6" fmla="*/ 129855 h 419639"/>
              <a:gd name="connsiteX7" fmla="*/ 184532 w 1151812"/>
              <a:gd name="connsiteY7" fmla="*/ 198172 h 419639"/>
              <a:gd name="connsiteX8" fmla="*/ 384229 w 1151812"/>
              <a:gd name="connsiteY8" fmla="*/ 208683 h 419639"/>
              <a:gd name="connsiteX9" fmla="*/ 601 w 1151812"/>
              <a:gd name="connsiteY9" fmla="*/ 277000 h 419639"/>
              <a:gd name="connsiteX10" fmla="*/ 489332 w 1151812"/>
              <a:gd name="connsiteY10" fmla="*/ 271745 h 419639"/>
              <a:gd name="connsiteX11" fmla="*/ 79429 w 1151812"/>
              <a:gd name="connsiteY11" fmla="*/ 255979 h 419639"/>
              <a:gd name="connsiteX12" fmla="*/ 804643 w 1151812"/>
              <a:gd name="connsiteY12" fmla="*/ 255979 h 419639"/>
              <a:gd name="connsiteX13" fmla="*/ 657498 w 1151812"/>
              <a:gd name="connsiteY13" fmla="*/ 229703 h 419639"/>
              <a:gd name="connsiteX14" fmla="*/ 1151484 w 1151812"/>
              <a:gd name="connsiteY14" fmla="*/ 418889 h 419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51812" h="419639">
                <a:moveTo>
                  <a:pt x="1151484" y="418889"/>
                </a:moveTo>
                <a:cubicBezTo>
                  <a:pt x="1162870" y="430275"/>
                  <a:pt x="875587" y="308530"/>
                  <a:pt x="725815" y="298020"/>
                </a:cubicBezTo>
                <a:cubicBezTo>
                  <a:pt x="576043" y="287510"/>
                  <a:pt x="350946" y="343565"/>
                  <a:pt x="252850" y="355827"/>
                </a:cubicBezTo>
                <a:cubicBezTo>
                  <a:pt x="154753" y="368089"/>
                  <a:pt x="164388" y="382979"/>
                  <a:pt x="137236" y="371593"/>
                </a:cubicBezTo>
                <a:cubicBezTo>
                  <a:pt x="110084" y="360207"/>
                  <a:pt x="64539" y="348820"/>
                  <a:pt x="89939" y="287510"/>
                </a:cubicBezTo>
                <a:cubicBezTo>
                  <a:pt x="115339" y="226200"/>
                  <a:pt x="273871" y="30007"/>
                  <a:pt x="289636" y="3731"/>
                </a:cubicBezTo>
                <a:cubicBezTo>
                  <a:pt x="305401" y="-22545"/>
                  <a:pt x="202049" y="97448"/>
                  <a:pt x="184532" y="129855"/>
                </a:cubicBezTo>
                <a:cubicBezTo>
                  <a:pt x="167015" y="162262"/>
                  <a:pt x="151249" y="185034"/>
                  <a:pt x="184532" y="198172"/>
                </a:cubicBezTo>
                <a:cubicBezTo>
                  <a:pt x="217815" y="211310"/>
                  <a:pt x="414884" y="195545"/>
                  <a:pt x="384229" y="208683"/>
                </a:cubicBezTo>
                <a:cubicBezTo>
                  <a:pt x="353574" y="221821"/>
                  <a:pt x="-16916" y="266490"/>
                  <a:pt x="601" y="277000"/>
                </a:cubicBezTo>
                <a:cubicBezTo>
                  <a:pt x="18118" y="287510"/>
                  <a:pt x="476194" y="275248"/>
                  <a:pt x="489332" y="271745"/>
                </a:cubicBezTo>
                <a:cubicBezTo>
                  <a:pt x="502470" y="268242"/>
                  <a:pt x="26877" y="258607"/>
                  <a:pt x="79429" y="255979"/>
                </a:cubicBezTo>
                <a:cubicBezTo>
                  <a:pt x="131981" y="253351"/>
                  <a:pt x="708298" y="260358"/>
                  <a:pt x="804643" y="255979"/>
                </a:cubicBezTo>
                <a:cubicBezTo>
                  <a:pt x="900988" y="251600"/>
                  <a:pt x="599691" y="204303"/>
                  <a:pt x="657498" y="229703"/>
                </a:cubicBezTo>
                <a:cubicBezTo>
                  <a:pt x="715305" y="255103"/>
                  <a:pt x="1140098" y="407503"/>
                  <a:pt x="1151484" y="418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B314966C-698C-1A13-E52F-89989C58952B}"/>
              </a:ext>
            </a:extLst>
          </p:cNvPr>
          <p:cNvSpPr/>
          <p:nvPr/>
        </p:nvSpPr>
        <p:spPr>
          <a:xfrm>
            <a:off x="3924826" y="1076887"/>
            <a:ext cx="1015188" cy="934416"/>
          </a:xfrm>
          <a:custGeom>
            <a:avLst/>
            <a:gdLst>
              <a:gd name="connsiteX0" fmla="*/ 1015036 w 1015188"/>
              <a:gd name="connsiteY0" fmla="*/ 142313 h 934416"/>
              <a:gd name="connsiteX1" fmla="*/ 515795 w 1015188"/>
              <a:gd name="connsiteY1" fmla="*/ 142313 h 934416"/>
              <a:gd name="connsiteX2" fmla="*/ 195229 w 1015188"/>
              <a:gd name="connsiteY2" fmla="*/ 336754 h 934416"/>
              <a:gd name="connsiteX3" fmla="*/ 305588 w 1015188"/>
              <a:gd name="connsiteY3" fmla="*/ 284203 h 934416"/>
              <a:gd name="connsiteX4" fmla="*/ 105891 w 1015188"/>
              <a:gd name="connsiteY4" fmla="*/ 499665 h 934416"/>
              <a:gd name="connsiteX5" fmla="*/ 21808 w 1015188"/>
              <a:gd name="connsiteY5" fmla="*/ 914823 h 934416"/>
              <a:gd name="connsiteX6" fmla="*/ 11298 w 1015188"/>
              <a:gd name="connsiteY6" fmla="*/ 778189 h 934416"/>
              <a:gd name="connsiteX7" fmla="*/ 163698 w 1015188"/>
              <a:gd name="connsiteY7" fmla="*/ 10934 h 934416"/>
              <a:gd name="connsiteX8" fmla="*/ 111146 w 1015188"/>
              <a:gd name="connsiteY8" fmla="*/ 315734 h 934416"/>
              <a:gd name="connsiteX9" fmla="*/ 363395 w 1015188"/>
              <a:gd name="connsiteY9" fmla="*/ 173844 h 934416"/>
              <a:gd name="connsiteX10" fmla="*/ 463243 w 1015188"/>
              <a:gd name="connsiteY10" fmla="*/ 121292 h 934416"/>
              <a:gd name="connsiteX11" fmla="*/ 1015036 w 1015188"/>
              <a:gd name="connsiteY11" fmla="*/ 142313 h 9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5188" h="934416">
                <a:moveTo>
                  <a:pt x="1015036" y="142313"/>
                </a:moveTo>
                <a:cubicBezTo>
                  <a:pt x="1023795" y="145817"/>
                  <a:pt x="652430" y="109906"/>
                  <a:pt x="515795" y="142313"/>
                </a:cubicBezTo>
                <a:cubicBezTo>
                  <a:pt x="379160" y="174720"/>
                  <a:pt x="230263" y="313106"/>
                  <a:pt x="195229" y="336754"/>
                </a:cubicBezTo>
                <a:cubicBezTo>
                  <a:pt x="160194" y="360402"/>
                  <a:pt x="320478" y="257051"/>
                  <a:pt x="305588" y="284203"/>
                </a:cubicBezTo>
                <a:cubicBezTo>
                  <a:pt x="290698" y="311355"/>
                  <a:pt x="153188" y="394562"/>
                  <a:pt x="105891" y="499665"/>
                </a:cubicBezTo>
                <a:cubicBezTo>
                  <a:pt x="58594" y="604768"/>
                  <a:pt x="37573" y="868402"/>
                  <a:pt x="21808" y="914823"/>
                </a:cubicBezTo>
                <a:cubicBezTo>
                  <a:pt x="6043" y="961244"/>
                  <a:pt x="-12350" y="928837"/>
                  <a:pt x="11298" y="778189"/>
                </a:cubicBezTo>
                <a:cubicBezTo>
                  <a:pt x="34946" y="627541"/>
                  <a:pt x="147057" y="88010"/>
                  <a:pt x="163698" y="10934"/>
                </a:cubicBezTo>
                <a:cubicBezTo>
                  <a:pt x="180339" y="-66142"/>
                  <a:pt x="77863" y="288582"/>
                  <a:pt x="111146" y="315734"/>
                </a:cubicBezTo>
                <a:cubicBezTo>
                  <a:pt x="144429" y="342886"/>
                  <a:pt x="304712" y="206251"/>
                  <a:pt x="363395" y="173844"/>
                </a:cubicBezTo>
                <a:cubicBezTo>
                  <a:pt x="422078" y="141437"/>
                  <a:pt x="350257" y="123919"/>
                  <a:pt x="463243" y="121292"/>
                </a:cubicBezTo>
                <a:cubicBezTo>
                  <a:pt x="576229" y="118665"/>
                  <a:pt x="1006277" y="138809"/>
                  <a:pt x="1015036" y="142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8B3FC5FD-BC0B-D753-AA42-9A31A387703F}"/>
              </a:ext>
            </a:extLst>
          </p:cNvPr>
          <p:cNvSpPr/>
          <p:nvPr/>
        </p:nvSpPr>
        <p:spPr>
          <a:xfrm>
            <a:off x="4096547" y="1310864"/>
            <a:ext cx="571147" cy="1293554"/>
          </a:xfrm>
          <a:custGeom>
            <a:avLst/>
            <a:gdLst>
              <a:gd name="connsiteX0" fmla="*/ 570046 w 571147"/>
              <a:gd name="connsiteY0" fmla="*/ 2929 h 1293554"/>
              <a:gd name="connsiteX1" fmla="*/ 191674 w 571147"/>
              <a:gd name="connsiteY1" fmla="*/ 123798 h 1293554"/>
              <a:gd name="connsiteX2" fmla="*/ 186419 w 571147"/>
              <a:gd name="connsiteY2" fmla="*/ 318239 h 1293554"/>
              <a:gd name="connsiteX3" fmla="*/ 170653 w 571147"/>
              <a:gd name="connsiteY3" fmla="*/ 186860 h 1293554"/>
              <a:gd name="connsiteX4" fmla="*/ 2487 w 571147"/>
              <a:gd name="connsiteY4" fmla="*/ 544212 h 1293554"/>
              <a:gd name="connsiteX5" fmla="*/ 70805 w 571147"/>
              <a:gd name="connsiteY5" fmla="*/ 759674 h 1293554"/>
              <a:gd name="connsiteX6" fmla="*/ 81315 w 571147"/>
              <a:gd name="connsiteY6" fmla="*/ 580998 h 1293554"/>
              <a:gd name="connsiteX7" fmla="*/ 34019 w 571147"/>
              <a:gd name="connsiteY7" fmla="*/ 1285191 h 1293554"/>
              <a:gd name="connsiteX8" fmla="*/ 49784 w 571147"/>
              <a:gd name="connsiteY8" fmla="*/ 922584 h 1293554"/>
              <a:gd name="connsiteX9" fmla="*/ 55039 w 571147"/>
              <a:gd name="connsiteY9" fmla="*/ 244667 h 1293554"/>
              <a:gd name="connsiteX10" fmla="*/ 570046 w 571147"/>
              <a:gd name="connsiteY10" fmla="*/ 2929 h 129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1147" h="1293554">
                <a:moveTo>
                  <a:pt x="570046" y="2929"/>
                </a:moveTo>
                <a:cubicBezTo>
                  <a:pt x="592818" y="-17216"/>
                  <a:pt x="255612" y="71246"/>
                  <a:pt x="191674" y="123798"/>
                </a:cubicBezTo>
                <a:cubicBezTo>
                  <a:pt x="127736" y="176350"/>
                  <a:pt x="189922" y="307729"/>
                  <a:pt x="186419" y="318239"/>
                </a:cubicBezTo>
                <a:cubicBezTo>
                  <a:pt x="182916" y="328749"/>
                  <a:pt x="201308" y="149198"/>
                  <a:pt x="170653" y="186860"/>
                </a:cubicBezTo>
                <a:cubicBezTo>
                  <a:pt x="139998" y="224522"/>
                  <a:pt x="19128" y="448743"/>
                  <a:pt x="2487" y="544212"/>
                </a:cubicBezTo>
                <a:cubicBezTo>
                  <a:pt x="-14154" y="639681"/>
                  <a:pt x="57667" y="753543"/>
                  <a:pt x="70805" y="759674"/>
                </a:cubicBezTo>
                <a:cubicBezTo>
                  <a:pt x="83943" y="765805"/>
                  <a:pt x="87446" y="493412"/>
                  <a:pt x="81315" y="580998"/>
                </a:cubicBezTo>
                <a:cubicBezTo>
                  <a:pt x="75184" y="668584"/>
                  <a:pt x="39274" y="1228260"/>
                  <a:pt x="34019" y="1285191"/>
                </a:cubicBezTo>
                <a:cubicBezTo>
                  <a:pt x="28764" y="1342122"/>
                  <a:pt x="46281" y="1096005"/>
                  <a:pt x="49784" y="922584"/>
                </a:cubicBezTo>
                <a:cubicBezTo>
                  <a:pt x="53287" y="749163"/>
                  <a:pt x="-25540" y="395315"/>
                  <a:pt x="55039" y="244667"/>
                </a:cubicBezTo>
                <a:cubicBezTo>
                  <a:pt x="135618" y="94019"/>
                  <a:pt x="547274" y="23074"/>
                  <a:pt x="570046" y="2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1E7B3F39-5C39-7F91-0D6A-E57F3AEA8B99}"/>
              </a:ext>
            </a:extLst>
          </p:cNvPr>
          <p:cNvSpPr/>
          <p:nvPr/>
        </p:nvSpPr>
        <p:spPr>
          <a:xfrm>
            <a:off x="4359358" y="331046"/>
            <a:ext cx="889181" cy="913701"/>
          </a:xfrm>
          <a:custGeom>
            <a:avLst/>
            <a:gdLst>
              <a:gd name="connsiteX0" fmla="*/ 864283 w 889181"/>
              <a:gd name="connsiteY0" fmla="*/ 819837 h 913701"/>
              <a:gd name="connsiteX1" fmla="*/ 801221 w 889181"/>
              <a:gd name="connsiteY1" fmla="*/ 478251 h 913701"/>
              <a:gd name="connsiteX2" fmla="*/ 774945 w 889181"/>
              <a:gd name="connsiteY2" fmla="*/ 173451 h 913701"/>
              <a:gd name="connsiteX3" fmla="*/ 538463 w 889181"/>
              <a:gd name="connsiteY3" fmla="*/ 52582 h 913701"/>
              <a:gd name="connsiteX4" fmla="*/ 2435 w 889181"/>
              <a:gd name="connsiteY4" fmla="*/ 168195 h 913701"/>
              <a:gd name="connsiteX5" fmla="*/ 344021 w 889181"/>
              <a:gd name="connsiteY5" fmla="*/ 99878 h 913701"/>
              <a:gd name="connsiteX6" fmla="*/ 443870 w 889181"/>
              <a:gd name="connsiteY6" fmla="*/ 30 h 913701"/>
              <a:gd name="connsiteX7" fmla="*/ 696118 w 889181"/>
              <a:gd name="connsiteY7" fmla="*/ 110388 h 913701"/>
              <a:gd name="connsiteX8" fmla="*/ 701373 w 889181"/>
              <a:gd name="connsiteY8" fmla="*/ 36816 h 913701"/>
              <a:gd name="connsiteX9" fmla="*/ 774945 w 889181"/>
              <a:gd name="connsiteY9" fmla="*/ 257533 h 913701"/>
              <a:gd name="connsiteX10" fmla="*/ 743414 w 889181"/>
              <a:gd name="connsiteY10" fmla="*/ 394168 h 913701"/>
              <a:gd name="connsiteX11" fmla="*/ 880049 w 889181"/>
              <a:gd name="connsiteY11" fmla="*/ 882899 h 913701"/>
              <a:gd name="connsiteX12" fmla="*/ 864283 w 889181"/>
              <a:gd name="connsiteY12" fmla="*/ 819837 h 9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181" h="913701">
                <a:moveTo>
                  <a:pt x="864283" y="819837"/>
                </a:moveTo>
                <a:cubicBezTo>
                  <a:pt x="851145" y="752396"/>
                  <a:pt x="816111" y="585982"/>
                  <a:pt x="801221" y="478251"/>
                </a:cubicBezTo>
                <a:cubicBezTo>
                  <a:pt x="786331" y="370520"/>
                  <a:pt x="818738" y="244396"/>
                  <a:pt x="774945" y="173451"/>
                </a:cubicBezTo>
                <a:cubicBezTo>
                  <a:pt x="731152" y="102506"/>
                  <a:pt x="667215" y="53458"/>
                  <a:pt x="538463" y="52582"/>
                </a:cubicBezTo>
                <a:cubicBezTo>
                  <a:pt x="409711" y="51706"/>
                  <a:pt x="34842" y="160312"/>
                  <a:pt x="2435" y="168195"/>
                </a:cubicBezTo>
                <a:cubicBezTo>
                  <a:pt x="-29972" y="176078"/>
                  <a:pt x="270449" y="127905"/>
                  <a:pt x="344021" y="99878"/>
                </a:cubicBezTo>
                <a:cubicBezTo>
                  <a:pt x="417593" y="71851"/>
                  <a:pt x="385187" y="-1722"/>
                  <a:pt x="443870" y="30"/>
                </a:cubicBezTo>
                <a:cubicBezTo>
                  <a:pt x="502553" y="1782"/>
                  <a:pt x="653201" y="104257"/>
                  <a:pt x="696118" y="110388"/>
                </a:cubicBezTo>
                <a:cubicBezTo>
                  <a:pt x="739035" y="116519"/>
                  <a:pt x="688235" y="12292"/>
                  <a:pt x="701373" y="36816"/>
                </a:cubicBezTo>
                <a:cubicBezTo>
                  <a:pt x="714511" y="61340"/>
                  <a:pt x="767938" y="197974"/>
                  <a:pt x="774945" y="257533"/>
                </a:cubicBezTo>
                <a:cubicBezTo>
                  <a:pt x="781952" y="317092"/>
                  <a:pt x="725897" y="289940"/>
                  <a:pt x="743414" y="394168"/>
                </a:cubicBezTo>
                <a:cubicBezTo>
                  <a:pt x="760931" y="498396"/>
                  <a:pt x="857276" y="811078"/>
                  <a:pt x="880049" y="882899"/>
                </a:cubicBezTo>
                <a:cubicBezTo>
                  <a:pt x="902822" y="954720"/>
                  <a:pt x="877421" y="887278"/>
                  <a:pt x="864283" y="819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C558466D-C0A7-E8A3-8DA6-424629F7A57F}"/>
              </a:ext>
            </a:extLst>
          </p:cNvPr>
          <p:cNvSpPr/>
          <p:nvPr/>
        </p:nvSpPr>
        <p:spPr>
          <a:xfrm>
            <a:off x="4236165" y="534837"/>
            <a:ext cx="972108" cy="661259"/>
          </a:xfrm>
          <a:custGeom>
            <a:avLst/>
            <a:gdLst>
              <a:gd name="connsiteX0" fmla="*/ 4759 w 972108"/>
              <a:gd name="connsiteY0" fmla="*/ 132570 h 661259"/>
              <a:gd name="connsiteX1" fmla="*/ 425173 w 972108"/>
              <a:gd name="connsiteY1" fmla="*/ 116804 h 661259"/>
              <a:gd name="connsiteX2" fmla="*/ 955945 w 972108"/>
              <a:gd name="connsiteY2" fmla="*/ 647577 h 661259"/>
              <a:gd name="connsiteX3" fmla="*/ 845587 w 972108"/>
              <a:gd name="connsiteY3" fmla="*/ 516197 h 661259"/>
              <a:gd name="connsiteX4" fmla="*/ 430428 w 972108"/>
              <a:gd name="connsiteY4" fmla="*/ 16956 h 661259"/>
              <a:gd name="connsiteX5" fmla="*/ 461959 w 972108"/>
              <a:gd name="connsiteY5" fmla="*/ 111549 h 661259"/>
              <a:gd name="connsiteX6" fmla="*/ 214966 w 972108"/>
              <a:gd name="connsiteY6" fmla="*/ 58997 h 661259"/>
              <a:gd name="connsiteX7" fmla="*/ 4759 w 972108"/>
              <a:gd name="connsiteY7" fmla="*/ 132570 h 6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2108" h="661259">
                <a:moveTo>
                  <a:pt x="4759" y="132570"/>
                </a:moveTo>
                <a:cubicBezTo>
                  <a:pt x="39794" y="142205"/>
                  <a:pt x="266642" y="30969"/>
                  <a:pt x="425173" y="116804"/>
                </a:cubicBezTo>
                <a:cubicBezTo>
                  <a:pt x="583704" y="202639"/>
                  <a:pt x="885876" y="581012"/>
                  <a:pt x="955945" y="647577"/>
                </a:cubicBezTo>
                <a:cubicBezTo>
                  <a:pt x="1026014" y="714142"/>
                  <a:pt x="845587" y="516197"/>
                  <a:pt x="845587" y="516197"/>
                </a:cubicBezTo>
                <a:cubicBezTo>
                  <a:pt x="758001" y="411094"/>
                  <a:pt x="494366" y="84397"/>
                  <a:pt x="430428" y="16956"/>
                </a:cubicBezTo>
                <a:cubicBezTo>
                  <a:pt x="366490" y="-50485"/>
                  <a:pt x="497869" y="104542"/>
                  <a:pt x="461959" y="111549"/>
                </a:cubicBezTo>
                <a:cubicBezTo>
                  <a:pt x="426049" y="118556"/>
                  <a:pt x="292918" y="54618"/>
                  <a:pt x="214966" y="58997"/>
                </a:cubicBezTo>
                <a:cubicBezTo>
                  <a:pt x="137014" y="63376"/>
                  <a:pt x="-30276" y="122935"/>
                  <a:pt x="4759" y="132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C0B5FDBD-C0FE-DB70-8AC4-0D1369B6BEDA}"/>
              </a:ext>
            </a:extLst>
          </p:cNvPr>
          <p:cNvSpPr/>
          <p:nvPr/>
        </p:nvSpPr>
        <p:spPr>
          <a:xfrm>
            <a:off x="5170461" y="265333"/>
            <a:ext cx="1079249" cy="892655"/>
          </a:xfrm>
          <a:custGeom>
            <a:avLst/>
            <a:gdLst>
              <a:gd name="connsiteX0" fmla="*/ 116242 w 1079249"/>
              <a:gd name="connsiteY0" fmla="*/ 890805 h 892655"/>
              <a:gd name="connsiteX1" fmla="*/ 42670 w 1079249"/>
              <a:gd name="connsiteY1" fmla="*/ 402074 h 892655"/>
              <a:gd name="connsiteX2" fmla="*/ 26905 w 1079249"/>
              <a:gd name="connsiteY2" fmla="*/ 265439 h 892655"/>
              <a:gd name="connsiteX3" fmla="*/ 415787 w 1079249"/>
              <a:gd name="connsiteY3" fmla="*/ 55233 h 892655"/>
              <a:gd name="connsiteX4" fmla="*/ 389511 w 1079249"/>
              <a:gd name="connsiteY4" fmla="*/ 13191 h 892655"/>
              <a:gd name="connsiteX5" fmla="*/ 704822 w 1079249"/>
              <a:gd name="connsiteY5" fmla="*/ 249674 h 892655"/>
              <a:gd name="connsiteX6" fmla="*/ 625994 w 1079249"/>
              <a:gd name="connsiteY6" fmla="*/ 139315 h 892655"/>
              <a:gd name="connsiteX7" fmla="*/ 689056 w 1079249"/>
              <a:gd name="connsiteY7" fmla="*/ 207633 h 892655"/>
              <a:gd name="connsiteX8" fmla="*/ 783649 w 1079249"/>
              <a:gd name="connsiteY8" fmla="*/ 160336 h 892655"/>
              <a:gd name="connsiteX9" fmla="*/ 1077939 w 1079249"/>
              <a:gd name="connsiteY9" fmla="*/ 391564 h 892655"/>
              <a:gd name="connsiteX10" fmla="*/ 872987 w 1079249"/>
              <a:gd name="connsiteY10" fmla="*/ 249674 h 892655"/>
              <a:gd name="connsiteX11" fmla="*/ 447318 w 1079249"/>
              <a:gd name="connsiteY11" fmla="*/ 39467 h 892655"/>
              <a:gd name="connsiteX12" fmla="*/ 32160 w 1079249"/>
              <a:gd name="connsiteY12" fmla="*/ 165591 h 892655"/>
              <a:gd name="connsiteX13" fmla="*/ 116242 w 1079249"/>
              <a:gd name="connsiteY13" fmla="*/ 438860 h 892655"/>
              <a:gd name="connsiteX14" fmla="*/ 42670 w 1079249"/>
              <a:gd name="connsiteY14" fmla="*/ 564984 h 892655"/>
              <a:gd name="connsiteX15" fmla="*/ 116242 w 1079249"/>
              <a:gd name="connsiteY15" fmla="*/ 890805 h 89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9249" h="892655">
                <a:moveTo>
                  <a:pt x="116242" y="890805"/>
                </a:moveTo>
                <a:cubicBezTo>
                  <a:pt x="116242" y="863653"/>
                  <a:pt x="57559" y="506301"/>
                  <a:pt x="42670" y="402074"/>
                </a:cubicBezTo>
                <a:cubicBezTo>
                  <a:pt x="27781" y="297847"/>
                  <a:pt x="-35281" y="323246"/>
                  <a:pt x="26905" y="265439"/>
                </a:cubicBezTo>
                <a:cubicBezTo>
                  <a:pt x="89091" y="207632"/>
                  <a:pt x="355353" y="97274"/>
                  <a:pt x="415787" y="55233"/>
                </a:cubicBezTo>
                <a:cubicBezTo>
                  <a:pt x="476221" y="13192"/>
                  <a:pt x="341339" y="-19216"/>
                  <a:pt x="389511" y="13191"/>
                </a:cubicBezTo>
                <a:cubicBezTo>
                  <a:pt x="437684" y="45598"/>
                  <a:pt x="665408" y="228653"/>
                  <a:pt x="704822" y="249674"/>
                </a:cubicBezTo>
                <a:cubicBezTo>
                  <a:pt x="744236" y="270695"/>
                  <a:pt x="628622" y="146322"/>
                  <a:pt x="625994" y="139315"/>
                </a:cubicBezTo>
                <a:cubicBezTo>
                  <a:pt x="623366" y="132308"/>
                  <a:pt x="662780" y="204130"/>
                  <a:pt x="689056" y="207633"/>
                </a:cubicBezTo>
                <a:cubicBezTo>
                  <a:pt x="715332" y="211136"/>
                  <a:pt x="718835" y="129681"/>
                  <a:pt x="783649" y="160336"/>
                </a:cubicBezTo>
                <a:cubicBezTo>
                  <a:pt x="848463" y="190991"/>
                  <a:pt x="1063049" y="376674"/>
                  <a:pt x="1077939" y="391564"/>
                </a:cubicBezTo>
                <a:cubicBezTo>
                  <a:pt x="1092829" y="406454"/>
                  <a:pt x="978091" y="308357"/>
                  <a:pt x="872987" y="249674"/>
                </a:cubicBezTo>
                <a:cubicBezTo>
                  <a:pt x="767884" y="190991"/>
                  <a:pt x="587456" y="53481"/>
                  <a:pt x="447318" y="39467"/>
                </a:cubicBezTo>
                <a:cubicBezTo>
                  <a:pt x="307180" y="25453"/>
                  <a:pt x="87339" y="99025"/>
                  <a:pt x="32160" y="165591"/>
                </a:cubicBezTo>
                <a:cubicBezTo>
                  <a:pt x="-23019" y="232156"/>
                  <a:pt x="114490" y="372295"/>
                  <a:pt x="116242" y="438860"/>
                </a:cubicBezTo>
                <a:cubicBezTo>
                  <a:pt x="117994" y="505425"/>
                  <a:pt x="41794" y="491412"/>
                  <a:pt x="42670" y="564984"/>
                </a:cubicBezTo>
                <a:cubicBezTo>
                  <a:pt x="43546" y="638556"/>
                  <a:pt x="116242" y="917957"/>
                  <a:pt x="116242" y="890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AC40C500-6DEE-A18D-EEB7-D4EA60A0CEA7}"/>
              </a:ext>
            </a:extLst>
          </p:cNvPr>
          <p:cNvSpPr/>
          <p:nvPr/>
        </p:nvSpPr>
        <p:spPr>
          <a:xfrm>
            <a:off x="5228793" y="603642"/>
            <a:ext cx="1240579" cy="647200"/>
          </a:xfrm>
          <a:custGeom>
            <a:avLst/>
            <a:gdLst>
              <a:gd name="connsiteX0" fmla="*/ 104 w 1240579"/>
              <a:gd name="connsiteY0" fmla="*/ 647089 h 647200"/>
              <a:gd name="connsiteX1" fmla="*/ 530876 w 1240579"/>
              <a:gd name="connsiteY1" fmla="*/ 310758 h 647200"/>
              <a:gd name="connsiteX2" fmla="*/ 599193 w 1240579"/>
              <a:gd name="connsiteY2" fmla="*/ 84786 h 647200"/>
              <a:gd name="connsiteX3" fmla="*/ 919759 w 1240579"/>
              <a:gd name="connsiteY3" fmla="*/ 132082 h 647200"/>
              <a:gd name="connsiteX4" fmla="*/ 898738 w 1240579"/>
              <a:gd name="connsiteY4" fmla="*/ 26979 h 647200"/>
              <a:gd name="connsiteX5" fmla="*/ 1082669 w 1240579"/>
              <a:gd name="connsiteY5" fmla="*/ 184634 h 647200"/>
              <a:gd name="connsiteX6" fmla="*/ 1114200 w 1240579"/>
              <a:gd name="connsiteY6" fmla="*/ 384330 h 647200"/>
              <a:gd name="connsiteX7" fmla="*/ 1240324 w 1240579"/>
              <a:gd name="connsiteY7" fmla="*/ 531475 h 647200"/>
              <a:gd name="connsiteX8" fmla="*/ 1077414 w 1240579"/>
              <a:gd name="connsiteY8" fmla="*/ 205655 h 647200"/>
              <a:gd name="connsiteX9" fmla="*/ 872462 w 1240579"/>
              <a:gd name="connsiteY9" fmla="*/ 63765 h 647200"/>
              <a:gd name="connsiteX10" fmla="*/ 777869 w 1240579"/>
              <a:gd name="connsiteY10" fmla="*/ 703 h 647200"/>
              <a:gd name="connsiteX11" fmla="*/ 646490 w 1240579"/>
              <a:gd name="connsiteY11" fmla="*/ 100551 h 647200"/>
              <a:gd name="connsiteX12" fmla="*/ 578173 w 1240579"/>
              <a:gd name="connsiteY12" fmla="*/ 273972 h 647200"/>
              <a:gd name="connsiteX13" fmla="*/ 104 w 1240579"/>
              <a:gd name="connsiteY13" fmla="*/ 647089 h 6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0579" h="647200">
                <a:moveTo>
                  <a:pt x="104" y="647089"/>
                </a:moveTo>
                <a:cubicBezTo>
                  <a:pt x="-7779" y="653220"/>
                  <a:pt x="431028" y="404475"/>
                  <a:pt x="530876" y="310758"/>
                </a:cubicBezTo>
                <a:cubicBezTo>
                  <a:pt x="630724" y="217041"/>
                  <a:pt x="534379" y="114565"/>
                  <a:pt x="599193" y="84786"/>
                </a:cubicBezTo>
                <a:cubicBezTo>
                  <a:pt x="664007" y="55007"/>
                  <a:pt x="869835" y="141716"/>
                  <a:pt x="919759" y="132082"/>
                </a:cubicBezTo>
                <a:cubicBezTo>
                  <a:pt x="969683" y="122447"/>
                  <a:pt x="871586" y="18220"/>
                  <a:pt x="898738" y="26979"/>
                </a:cubicBezTo>
                <a:cubicBezTo>
                  <a:pt x="925890" y="35738"/>
                  <a:pt x="1046759" y="125076"/>
                  <a:pt x="1082669" y="184634"/>
                </a:cubicBezTo>
                <a:cubicBezTo>
                  <a:pt x="1118579" y="244192"/>
                  <a:pt x="1087924" y="326523"/>
                  <a:pt x="1114200" y="384330"/>
                </a:cubicBezTo>
                <a:cubicBezTo>
                  <a:pt x="1140476" y="442137"/>
                  <a:pt x="1246455" y="561254"/>
                  <a:pt x="1240324" y="531475"/>
                </a:cubicBezTo>
                <a:cubicBezTo>
                  <a:pt x="1234193" y="501696"/>
                  <a:pt x="1138724" y="283607"/>
                  <a:pt x="1077414" y="205655"/>
                </a:cubicBezTo>
                <a:cubicBezTo>
                  <a:pt x="1016104" y="127703"/>
                  <a:pt x="922386" y="97924"/>
                  <a:pt x="872462" y="63765"/>
                </a:cubicBezTo>
                <a:cubicBezTo>
                  <a:pt x="822538" y="29606"/>
                  <a:pt x="815531" y="-5428"/>
                  <a:pt x="777869" y="703"/>
                </a:cubicBezTo>
                <a:cubicBezTo>
                  <a:pt x="740207" y="6834"/>
                  <a:pt x="679773" y="55006"/>
                  <a:pt x="646490" y="100551"/>
                </a:cubicBezTo>
                <a:cubicBezTo>
                  <a:pt x="613207" y="146096"/>
                  <a:pt x="681525" y="185510"/>
                  <a:pt x="578173" y="273972"/>
                </a:cubicBezTo>
                <a:cubicBezTo>
                  <a:pt x="474821" y="362434"/>
                  <a:pt x="7987" y="640958"/>
                  <a:pt x="104" y="647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80D32437-EED2-B444-9B36-7E66C49CC566}"/>
              </a:ext>
            </a:extLst>
          </p:cNvPr>
          <p:cNvSpPr/>
          <p:nvPr/>
        </p:nvSpPr>
        <p:spPr>
          <a:xfrm>
            <a:off x="5417169" y="1137173"/>
            <a:ext cx="1133367" cy="570085"/>
          </a:xfrm>
          <a:custGeom>
            <a:avLst/>
            <a:gdLst>
              <a:gd name="connsiteX0" fmla="*/ 914 w 1133367"/>
              <a:gd name="connsiteY0" fmla="*/ 97793 h 570085"/>
              <a:gd name="connsiteX1" fmla="*/ 731383 w 1133367"/>
              <a:gd name="connsiteY1" fmla="*/ 82027 h 570085"/>
              <a:gd name="connsiteX2" fmla="*/ 736638 w 1133367"/>
              <a:gd name="connsiteY2" fmla="*/ 39986 h 570085"/>
              <a:gd name="connsiteX3" fmla="*/ 941590 w 1133367"/>
              <a:gd name="connsiteY3" fmla="*/ 255448 h 570085"/>
              <a:gd name="connsiteX4" fmla="*/ 962610 w 1133367"/>
              <a:gd name="connsiteY4" fmla="*/ 202896 h 570085"/>
              <a:gd name="connsiteX5" fmla="*/ 1130776 w 1133367"/>
              <a:gd name="connsiteY5" fmla="*/ 560248 h 570085"/>
              <a:gd name="connsiteX6" fmla="*/ 1062459 w 1133367"/>
              <a:gd name="connsiteY6" fmla="*/ 428868 h 570085"/>
              <a:gd name="connsiteX7" fmla="*/ 1030928 w 1133367"/>
              <a:gd name="connsiteY7" fmla="*/ 3199 h 570085"/>
              <a:gd name="connsiteX8" fmla="*/ 999397 w 1133367"/>
              <a:gd name="connsiteY8" fmla="*/ 223917 h 570085"/>
              <a:gd name="connsiteX9" fmla="*/ 789190 w 1133367"/>
              <a:gd name="connsiteY9" fmla="*/ 29475 h 570085"/>
              <a:gd name="connsiteX10" fmla="*/ 584238 w 1133367"/>
              <a:gd name="connsiteY10" fmla="*/ 66261 h 570085"/>
              <a:gd name="connsiteX11" fmla="*/ 914 w 1133367"/>
              <a:gd name="connsiteY11" fmla="*/ 97793 h 57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3367" h="570085">
                <a:moveTo>
                  <a:pt x="914" y="97793"/>
                </a:moveTo>
                <a:cubicBezTo>
                  <a:pt x="25438" y="100421"/>
                  <a:pt x="608762" y="91661"/>
                  <a:pt x="731383" y="82027"/>
                </a:cubicBezTo>
                <a:cubicBezTo>
                  <a:pt x="854004" y="72393"/>
                  <a:pt x="701604" y="11082"/>
                  <a:pt x="736638" y="39986"/>
                </a:cubicBezTo>
                <a:cubicBezTo>
                  <a:pt x="771673" y="68889"/>
                  <a:pt x="903928" y="228296"/>
                  <a:pt x="941590" y="255448"/>
                </a:cubicBezTo>
                <a:cubicBezTo>
                  <a:pt x="979252" y="282600"/>
                  <a:pt x="931079" y="152096"/>
                  <a:pt x="962610" y="202896"/>
                </a:cubicBezTo>
                <a:cubicBezTo>
                  <a:pt x="994141" y="253696"/>
                  <a:pt x="1114134" y="522586"/>
                  <a:pt x="1130776" y="560248"/>
                </a:cubicBezTo>
                <a:cubicBezTo>
                  <a:pt x="1147418" y="597910"/>
                  <a:pt x="1079100" y="521709"/>
                  <a:pt x="1062459" y="428868"/>
                </a:cubicBezTo>
                <a:cubicBezTo>
                  <a:pt x="1045818" y="336027"/>
                  <a:pt x="1041438" y="37357"/>
                  <a:pt x="1030928" y="3199"/>
                </a:cubicBezTo>
                <a:cubicBezTo>
                  <a:pt x="1020418" y="-30959"/>
                  <a:pt x="1039687" y="219538"/>
                  <a:pt x="999397" y="223917"/>
                </a:cubicBezTo>
                <a:cubicBezTo>
                  <a:pt x="959107" y="228296"/>
                  <a:pt x="858383" y="55751"/>
                  <a:pt x="789190" y="29475"/>
                </a:cubicBezTo>
                <a:cubicBezTo>
                  <a:pt x="719997" y="3199"/>
                  <a:pt x="716493" y="54875"/>
                  <a:pt x="584238" y="66261"/>
                </a:cubicBezTo>
                <a:cubicBezTo>
                  <a:pt x="451983" y="77647"/>
                  <a:pt x="-23610" y="95165"/>
                  <a:pt x="914" y="97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08FC6802-D092-4ACB-C59A-54C4E5A772FC}"/>
              </a:ext>
            </a:extLst>
          </p:cNvPr>
          <p:cNvSpPr/>
          <p:nvPr/>
        </p:nvSpPr>
        <p:spPr>
          <a:xfrm>
            <a:off x="5827980" y="1387245"/>
            <a:ext cx="684346" cy="720493"/>
          </a:xfrm>
          <a:custGeom>
            <a:avLst/>
            <a:gdLst>
              <a:gd name="connsiteX0" fmla="*/ 6 w 684346"/>
              <a:gd name="connsiteY0" fmla="*/ 121 h 720493"/>
              <a:gd name="connsiteX1" fmla="*/ 430930 w 684346"/>
              <a:gd name="connsiteY1" fmla="*/ 94714 h 720493"/>
              <a:gd name="connsiteX2" fmla="*/ 504503 w 684346"/>
              <a:gd name="connsiteY2" fmla="*/ 341707 h 720493"/>
              <a:gd name="connsiteX3" fmla="*/ 625372 w 684346"/>
              <a:gd name="connsiteY3" fmla="*/ 399514 h 720493"/>
              <a:gd name="connsiteX4" fmla="*/ 683179 w 684346"/>
              <a:gd name="connsiteY4" fmla="*/ 720079 h 720493"/>
              <a:gd name="connsiteX5" fmla="*/ 656903 w 684346"/>
              <a:gd name="connsiteY5" fmla="*/ 457321 h 720493"/>
              <a:gd name="connsiteX6" fmla="*/ 572820 w 684346"/>
              <a:gd name="connsiteY6" fmla="*/ 47417 h 720493"/>
              <a:gd name="connsiteX7" fmla="*/ 599096 w 684346"/>
              <a:gd name="connsiteY7" fmla="*/ 273389 h 720493"/>
              <a:gd name="connsiteX8" fmla="*/ 420420 w 684346"/>
              <a:gd name="connsiteY8" fmla="*/ 78948 h 720493"/>
              <a:gd name="connsiteX9" fmla="*/ 6 w 684346"/>
              <a:gd name="connsiteY9" fmla="*/ 121 h 72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346" h="720493">
                <a:moveTo>
                  <a:pt x="6" y="121"/>
                </a:moveTo>
                <a:cubicBezTo>
                  <a:pt x="1758" y="2749"/>
                  <a:pt x="346847" y="37783"/>
                  <a:pt x="430930" y="94714"/>
                </a:cubicBezTo>
                <a:cubicBezTo>
                  <a:pt x="515013" y="151645"/>
                  <a:pt x="472096" y="290907"/>
                  <a:pt x="504503" y="341707"/>
                </a:cubicBezTo>
                <a:cubicBezTo>
                  <a:pt x="536910" y="392507"/>
                  <a:pt x="595593" y="336452"/>
                  <a:pt x="625372" y="399514"/>
                </a:cubicBezTo>
                <a:cubicBezTo>
                  <a:pt x="655151" y="462576"/>
                  <a:pt x="677924" y="710445"/>
                  <a:pt x="683179" y="720079"/>
                </a:cubicBezTo>
                <a:cubicBezTo>
                  <a:pt x="688434" y="729714"/>
                  <a:pt x="675296" y="569431"/>
                  <a:pt x="656903" y="457321"/>
                </a:cubicBezTo>
                <a:cubicBezTo>
                  <a:pt x="638510" y="345211"/>
                  <a:pt x="582455" y="78072"/>
                  <a:pt x="572820" y="47417"/>
                </a:cubicBezTo>
                <a:cubicBezTo>
                  <a:pt x="563186" y="16762"/>
                  <a:pt x="624496" y="268134"/>
                  <a:pt x="599096" y="273389"/>
                </a:cubicBezTo>
                <a:cubicBezTo>
                  <a:pt x="573696" y="278644"/>
                  <a:pt x="514137" y="120114"/>
                  <a:pt x="420420" y="78948"/>
                </a:cubicBezTo>
                <a:cubicBezTo>
                  <a:pt x="326703" y="37783"/>
                  <a:pt x="-1746" y="-2507"/>
                  <a:pt x="6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DBF3D9BE-B286-865D-F3E1-BE4A51608232}"/>
              </a:ext>
            </a:extLst>
          </p:cNvPr>
          <p:cNvSpPr/>
          <p:nvPr/>
        </p:nvSpPr>
        <p:spPr>
          <a:xfrm>
            <a:off x="6037440" y="1653211"/>
            <a:ext cx="211694" cy="986296"/>
          </a:xfrm>
          <a:custGeom>
            <a:avLst/>
            <a:gdLst>
              <a:gd name="connsiteX0" fmla="*/ 753 w 211694"/>
              <a:gd name="connsiteY0" fmla="*/ 2168 h 986296"/>
              <a:gd name="connsiteX1" fmla="*/ 116367 w 211694"/>
              <a:gd name="connsiteY1" fmla="*/ 170334 h 986296"/>
              <a:gd name="connsiteX2" fmla="*/ 142643 w 211694"/>
              <a:gd name="connsiteY2" fmla="*/ 380541 h 986296"/>
              <a:gd name="connsiteX3" fmla="*/ 210960 w 211694"/>
              <a:gd name="connsiteY3" fmla="*/ 459368 h 986296"/>
              <a:gd name="connsiteX4" fmla="*/ 179429 w 211694"/>
              <a:gd name="connsiteY4" fmla="*/ 611768 h 986296"/>
              <a:gd name="connsiteX5" fmla="*/ 189939 w 211694"/>
              <a:gd name="connsiteY5" fmla="*/ 984886 h 986296"/>
              <a:gd name="connsiteX6" fmla="*/ 147898 w 211694"/>
              <a:gd name="connsiteY6" fmla="*/ 722127 h 986296"/>
              <a:gd name="connsiteX7" fmla="*/ 179429 w 211694"/>
              <a:gd name="connsiteY7" fmla="*/ 291203 h 986296"/>
              <a:gd name="connsiteX8" fmla="*/ 753 w 211694"/>
              <a:gd name="connsiteY8" fmla="*/ 2168 h 98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694" h="986296">
                <a:moveTo>
                  <a:pt x="753" y="2168"/>
                </a:moveTo>
                <a:cubicBezTo>
                  <a:pt x="-9757" y="-17977"/>
                  <a:pt x="92719" y="107272"/>
                  <a:pt x="116367" y="170334"/>
                </a:cubicBezTo>
                <a:cubicBezTo>
                  <a:pt x="140015" y="233396"/>
                  <a:pt x="126878" y="332369"/>
                  <a:pt x="142643" y="380541"/>
                </a:cubicBezTo>
                <a:cubicBezTo>
                  <a:pt x="158409" y="428713"/>
                  <a:pt x="204829" y="420830"/>
                  <a:pt x="210960" y="459368"/>
                </a:cubicBezTo>
                <a:cubicBezTo>
                  <a:pt x="217091" y="497906"/>
                  <a:pt x="182933" y="524182"/>
                  <a:pt x="179429" y="611768"/>
                </a:cubicBezTo>
                <a:cubicBezTo>
                  <a:pt x="175926" y="699354"/>
                  <a:pt x="195194" y="966493"/>
                  <a:pt x="189939" y="984886"/>
                </a:cubicBezTo>
                <a:cubicBezTo>
                  <a:pt x="184684" y="1003279"/>
                  <a:pt x="149650" y="837741"/>
                  <a:pt x="147898" y="722127"/>
                </a:cubicBezTo>
                <a:cubicBezTo>
                  <a:pt x="146146" y="606513"/>
                  <a:pt x="199574" y="406817"/>
                  <a:pt x="179429" y="291203"/>
                </a:cubicBezTo>
                <a:cubicBezTo>
                  <a:pt x="159284" y="175589"/>
                  <a:pt x="11263" y="22313"/>
                  <a:pt x="753" y="2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B3AC65E4-B188-990C-3490-F996D4AF27EA}"/>
              </a:ext>
            </a:extLst>
          </p:cNvPr>
          <p:cNvSpPr/>
          <p:nvPr/>
        </p:nvSpPr>
        <p:spPr>
          <a:xfrm>
            <a:off x="6111725" y="1660499"/>
            <a:ext cx="473309" cy="1037329"/>
          </a:xfrm>
          <a:custGeom>
            <a:avLst/>
            <a:gdLst>
              <a:gd name="connsiteX0" fmla="*/ 41 w 473309"/>
              <a:gd name="connsiteY0" fmla="*/ 135 h 1037329"/>
              <a:gd name="connsiteX1" fmla="*/ 257544 w 473309"/>
              <a:gd name="connsiteY1" fmla="*/ 310191 h 1037329"/>
              <a:gd name="connsiteX2" fmla="*/ 247034 w 473309"/>
              <a:gd name="connsiteY2" fmla="*/ 551929 h 1037329"/>
              <a:gd name="connsiteX3" fmla="*/ 331116 w 473309"/>
              <a:gd name="connsiteY3" fmla="*/ 536163 h 1037329"/>
              <a:gd name="connsiteX4" fmla="*/ 210247 w 473309"/>
              <a:gd name="connsiteY4" fmla="*/ 1030149 h 1037329"/>
              <a:gd name="connsiteX5" fmla="*/ 289075 w 473309"/>
              <a:gd name="connsiteY5" fmla="*/ 788411 h 1037329"/>
              <a:gd name="connsiteX6" fmla="*/ 473006 w 473309"/>
              <a:gd name="connsiteY6" fmla="*/ 231363 h 1037329"/>
              <a:gd name="connsiteX7" fmla="*/ 331116 w 473309"/>
              <a:gd name="connsiteY7" fmla="*/ 478356 h 1037329"/>
              <a:gd name="connsiteX8" fmla="*/ 278565 w 473309"/>
              <a:gd name="connsiteY8" fmla="*/ 273404 h 1037329"/>
              <a:gd name="connsiteX9" fmla="*/ 41 w 473309"/>
              <a:gd name="connsiteY9" fmla="*/ 135 h 103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3309" h="1037329">
                <a:moveTo>
                  <a:pt x="41" y="135"/>
                </a:moveTo>
                <a:cubicBezTo>
                  <a:pt x="-3462" y="6266"/>
                  <a:pt x="216379" y="218225"/>
                  <a:pt x="257544" y="310191"/>
                </a:cubicBezTo>
                <a:cubicBezTo>
                  <a:pt x="298709" y="402157"/>
                  <a:pt x="234772" y="514267"/>
                  <a:pt x="247034" y="551929"/>
                </a:cubicBezTo>
                <a:cubicBezTo>
                  <a:pt x="259296" y="589591"/>
                  <a:pt x="337247" y="456460"/>
                  <a:pt x="331116" y="536163"/>
                </a:cubicBezTo>
                <a:cubicBezTo>
                  <a:pt x="324985" y="615866"/>
                  <a:pt x="217254" y="988108"/>
                  <a:pt x="210247" y="1030149"/>
                </a:cubicBezTo>
                <a:cubicBezTo>
                  <a:pt x="203240" y="1072190"/>
                  <a:pt x="245282" y="921542"/>
                  <a:pt x="289075" y="788411"/>
                </a:cubicBezTo>
                <a:cubicBezTo>
                  <a:pt x="332868" y="655280"/>
                  <a:pt x="465999" y="283039"/>
                  <a:pt x="473006" y="231363"/>
                </a:cubicBezTo>
                <a:cubicBezTo>
                  <a:pt x="480013" y="179687"/>
                  <a:pt x="363523" y="471349"/>
                  <a:pt x="331116" y="478356"/>
                </a:cubicBezTo>
                <a:cubicBezTo>
                  <a:pt x="298709" y="485363"/>
                  <a:pt x="333744" y="349604"/>
                  <a:pt x="278565" y="273404"/>
                </a:cubicBezTo>
                <a:cubicBezTo>
                  <a:pt x="223386" y="197204"/>
                  <a:pt x="3544" y="-5996"/>
                  <a:pt x="41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7CC35769-653F-F623-6D44-20E27EC368CA}"/>
              </a:ext>
            </a:extLst>
          </p:cNvPr>
          <p:cNvSpPr/>
          <p:nvPr/>
        </p:nvSpPr>
        <p:spPr>
          <a:xfrm>
            <a:off x="3706312" y="1933832"/>
            <a:ext cx="372533" cy="990411"/>
          </a:xfrm>
          <a:custGeom>
            <a:avLst/>
            <a:gdLst>
              <a:gd name="connsiteX0" fmla="*/ 193026 w 372533"/>
              <a:gd name="connsiteY0" fmla="*/ 71 h 990411"/>
              <a:gd name="connsiteX1" fmla="*/ 350681 w 372533"/>
              <a:gd name="connsiteY1" fmla="*/ 504568 h 990411"/>
              <a:gd name="connsiteX2" fmla="*/ 313895 w 372533"/>
              <a:gd name="connsiteY2" fmla="*/ 725285 h 990411"/>
              <a:gd name="connsiteX3" fmla="*/ 366447 w 372533"/>
              <a:gd name="connsiteY3" fmla="*/ 515078 h 990411"/>
              <a:gd name="connsiteX4" fmla="*/ 250833 w 372533"/>
              <a:gd name="connsiteY4" fmla="*/ 714775 h 990411"/>
              <a:gd name="connsiteX5" fmla="*/ 3840 w 372533"/>
              <a:gd name="connsiteY5" fmla="*/ 988044 h 990411"/>
              <a:gd name="connsiteX6" fmla="*/ 119454 w 372533"/>
              <a:gd name="connsiteY6" fmla="*/ 830389 h 990411"/>
              <a:gd name="connsiteX7" fmla="*/ 371702 w 372533"/>
              <a:gd name="connsiteY7" fmla="*/ 541354 h 990411"/>
              <a:gd name="connsiteX8" fmla="*/ 193026 w 372533"/>
              <a:gd name="connsiteY8" fmla="*/ 71 h 99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33" h="990411">
                <a:moveTo>
                  <a:pt x="193026" y="71"/>
                </a:moveTo>
                <a:cubicBezTo>
                  <a:pt x="189523" y="-6060"/>
                  <a:pt x="330536" y="383699"/>
                  <a:pt x="350681" y="504568"/>
                </a:cubicBezTo>
                <a:cubicBezTo>
                  <a:pt x="370826" y="625437"/>
                  <a:pt x="311267" y="723533"/>
                  <a:pt x="313895" y="725285"/>
                </a:cubicBezTo>
                <a:cubicBezTo>
                  <a:pt x="316523" y="727037"/>
                  <a:pt x="376957" y="516830"/>
                  <a:pt x="366447" y="515078"/>
                </a:cubicBezTo>
                <a:cubicBezTo>
                  <a:pt x="355937" y="513326"/>
                  <a:pt x="311267" y="635947"/>
                  <a:pt x="250833" y="714775"/>
                </a:cubicBezTo>
                <a:cubicBezTo>
                  <a:pt x="190399" y="793603"/>
                  <a:pt x="25736" y="968775"/>
                  <a:pt x="3840" y="988044"/>
                </a:cubicBezTo>
                <a:cubicBezTo>
                  <a:pt x="-18056" y="1007313"/>
                  <a:pt x="58144" y="904837"/>
                  <a:pt x="119454" y="830389"/>
                </a:cubicBezTo>
                <a:cubicBezTo>
                  <a:pt x="180764" y="755941"/>
                  <a:pt x="356813" y="676237"/>
                  <a:pt x="371702" y="541354"/>
                </a:cubicBezTo>
                <a:cubicBezTo>
                  <a:pt x="386591" y="406471"/>
                  <a:pt x="196529" y="6202"/>
                  <a:pt x="193026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8E34F06D-4FE9-C484-80B1-8809EDA49BD0}"/>
              </a:ext>
            </a:extLst>
          </p:cNvPr>
          <p:cNvSpPr/>
          <p:nvPr/>
        </p:nvSpPr>
        <p:spPr>
          <a:xfrm>
            <a:off x="6206080" y="2043637"/>
            <a:ext cx="397756" cy="1617510"/>
          </a:xfrm>
          <a:custGeom>
            <a:avLst/>
            <a:gdLst>
              <a:gd name="connsiteX0" fmla="*/ 58086 w 397756"/>
              <a:gd name="connsiteY0" fmla="*/ 625 h 1617510"/>
              <a:gd name="connsiteX1" fmla="*/ 105382 w 397756"/>
              <a:gd name="connsiteY1" fmla="*/ 762625 h 1617510"/>
              <a:gd name="connsiteX2" fmla="*/ 110637 w 397756"/>
              <a:gd name="connsiteY2" fmla="*/ 720584 h 1617510"/>
              <a:gd name="connsiteX3" fmla="*/ 79106 w 397756"/>
              <a:gd name="connsiteY3" fmla="*/ 1109466 h 1617510"/>
              <a:gd name="connsiteX4" fmla="*/ 79106 w 397756"/>
              <a:gd name="connsiteY4" fmla="*/ 1014873 h 1617510"/>
              <a:gd name="connsiteX5" fmla="*/ 42320 w 397756"/>
              <a:gd name="connsiteY5" fmla="*/ 1225080 h 1617510"/>
              <a:gd name="connsiteX6" fmla="*/ 126403 w 397756"/>
              <a:gd name="connsiteY6" fmla="*/ 1477329 h 1617510"/>
              <a:gd name="connsiteX7" fmla="*/ 47575 w 397756"/>
              <a:gd name="connsiteY7" fmla="*/ 1319673 h 1617510"/>
              <a:gd name="connsiteX8" fmla="*/ 394417 w 397756"/>
              <a:gd name="connsiteY8" fmla="*/ 1608708 h 1617510"/>
              <a:gd name="connsiteX9" fmla="*/ 210486 w 397756"/>
              <a:gd name="connsiteY9" fmla="*/ 1508860 h 1617510"/>
              <a:gd name="connsiteX10" fmla="*/ 279 w 397756"/>
              <a:gd name="connsiteY10" fmla="*/ 1167273 h 1617510"/>
              <a:gd name="connsiteX11" fmla="*/ 163189 w 397756"/>
              <a:gd name="connsiteY11" fmla="*/ 641756 h 1617510"/>
              <a:gd name="connsiteX12" fmla="*/ 58086 w 397756"/>
              <a:gd name="connsiteY12" fmla="*/ 625 h 161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7756" h="1617510">
                <a:moveTo>
                  <a:pt x="58086" y="625"/>
                </a:moveTo>
                <a:cubicBezTo>
                  <a:pt x="48452" y="20770"/>
                  <a:pt x="96624" y="642632"/>
                  <a:pt x="105382" y="762625"/>
                </a:cubicBezTo>
                <a:cubicBezTo>
                  <a:pt x="114141" y="882618"/>
                  <a:pt x="115016" y="662777"/>
                  <a:pt x="110637" y="720584"/>
                </a:cubicBezTo>
                <a:cubicBezTo>
                  <a:pt x="106258" y="778391"/>
                  <a:pt x="84361" y="1060418"/>
                  <a:pt x="79106" y="1109466"/>
                </a:cubicBezTo>
                <a:cubicBezTo>
                  <a:pt x="73851" y="1158514"/>
                  <a:pt x="85237" y="995604"/>
                  <a:pt x="79106" y="1014873"/>
                </a:cubicBezTo>
                <a:cubicBezTo>
                  <a:pt x="72975" y="1034142"/>
                  <a:pt x="34437" y="1148004"/>
                  <a:pt x="42320" y="1225080"/>
                </a:cubicBezTo>
                <a:cubicBezTo>
                  <a:pt x="50203" y="1302156"/>
                  <a:pt x="125527" y="1461564"/>
                  <a:pt x="126403" y="1477329"/>
                </a:cubicBezTo>
                <a:cubicBezTo>
                  <a:pt x="127279" y="1493094"/>
                  <a:pt x="2906" y="1297776"/>
                  <a:pt x="47575" y="1319673"/>
                </a:cubicBezTo>
                <a:cubicBezTo>
                  <a:pt x="92244" y="1341570"/>
                  <a:pt x="367265" y="1577177"/>
                  <a:pt x="394417" y="1608708"/>
                </a:cubicBezTo>
                <a:cubicBezTo>
                  <a:pt x="421569" y="1640239"/>
                  <a:pt x="276176" y="1582433"/>
                  <a:pt x="210486" y="1508860"/>
                </a:cubicBezTo>
                <a:cubicBezTo>
                  <a:pt x="144796" y="1435287"/>
                  <a:pt x="8162" y="1311790"/>
                  <a:pt x="279" y="1167273"/>
                </a:cubicBezTo>
                <a:cubicBezTo>
                  <a:pt x="-7604" y="1022756"/>
                  <a:pt x="153555" y="830942"/>
                  <a:pt x="163189" y="641756"/>
                </a:cubicBezTo>
                <a:cubicBezTo>
                  <a:pt x="172824" y="452570"/>
                  <a:pt x="67720" y="-19520"/>
                  <a:pt x="58086" y="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8E12312B-FDFF-F954-75DA-45B262C406C1}"/>
              </a:ext>
            </a:extLst>
          </p:cNvPr>
          <p:cNvSpPr/>
          <p:nvPr/>
        </p:nvSpPr>
        <p:spPr>
          <a:xfrm>
            <a:off x="3771324" y="2642700"/>
            <a:ext cx="386978" cy="764247"/>
          </a:xfrm>
          <a:custGeom>
            <a:avLst/>
            <a:gdLst>
              <a:gd name="connsiteX0" fmla="*/ 380262 w 386978"/>
              <a:gd name="connsiteY0" fmla="*/ 652 h 764247"/>
              <a:gd name="connsiteX1" fmla="*/ 238373 w 386978"/>
              <a:gd name="connsiteY1" fmla="*/ 352748 h 764247"/>
              <a:gd name="connsiteX2" fmla="*/ 164800 w 386978"/>
              <a:gd name="connsiteY2" fmla="*/ 741631 h 764247"/>
              <a:gd name="connsiteX3" fmla="*/ 175310 w 386978"/>
              <a:gd name="connsiteY3" fmla="*/ 657548 h 764247"/>
              <a:gd name="connsiteX4" fmla="*/ 227862 w 386978"/>
              <a:gd name="connsiteY4" fmla="*/ 158307 h 764247"/>
              <a:gd name="connsiteX5" fmla="*/ 1890 w 386978"/>
              <a:gd name="connsiteY5" fmla="*/ 442086 h 764247"/>
              <a:gd name="connsiteX6" fmla="*/ 380262 w 386978"/>
              <a:gd name="connsiteY6" fmla="*/ 652 h 76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978" h="764247">
                <a:moveTo>
                  <a:pt x="380262" y="652"/>
                </a:moveTo>
                <a:cubicBezTo>
                  <a:pt x="419676" y="-14238"/>
                  <a:pt x="274283" y="229252"/>
                  <a:pt x="238373" y="352748"/>
                </a:cubicBezTo>
                <a:cubicBezTo>
                  <a:pt x="202463" y="476244"/>
                  <a:pt x="175310" y="690831"/>
                  <a:pt x="164800" y="741631"/>
                </a:cubicBezTo>
                <a:cubicBezTo>
                  <a:pt x="154289" y="792431"/>
                  <a:pt x="164800" y="754769"/>
                  <a:pt x="175310" y="657548"/>
                </a:cubicBezTo>
                <a:cubicBezTo>
                  <a:pt x="185820" y="560327"/>
                  <a:pt x="256765" y="194217"/>
                  <a:pt x="227862" y="158307"/>
                </a:cubicBezTo>
                <a:cubicBezTo>
                  <a:pt x="198959" y="122397"/>
                  <a:pt x="-22634" y="463983"/>
                  <a:pt x="1890" y="442086"/>
                </a:cubicBezTo>
                <a:cubicBezTo>
                  <a:pt x="26414" y="420190"/>
                  <a:pt x="340848" y="15542"/>
                  <a:pt x="380262" y="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52EA3190-D4B9-E38A-6BA9-AC91446BCEBA}"/>
              </a:ext>
            </a:extLst>
          </p:cNvPr>
          <p:cNvSpPr/>
          <p:nvPr/>
        </p:nvSpPr>
        <p:spPr>
          <a:xfrm>
            <a:off x="6016331" y="2816516"/>
            <a:ext cx="863644" cy="931809"/>
          </a:xfrm>
          <a:custGeom>
            <a:avLst/>
            <a:gdLst>
              <a:gd name="connsiteX0" fmla="*/ 841 w 863644"/>
              <a:gd name="connsiteY0" fmla="*/ 504753 h 931809"/>
              <a:gd name="connsiteX1" fmla="*/ 190028 w 863644"/>
              <a:gd name="connsiteY1" fmla="*/ 820063 h 931809"/>
              <a:gd name="connsiteX2" fmla="*/ 100690 w 863644"/>
              <a:gd name="connsiteY2" fmla="*/ 778022 h 931809"/>
              <a:gd name="connsiteX3" fmla="*/ 452786 w 863644"/>
              <a:gd name="connsiteY3" fmla="*/ 904146 h 931809"/>
              <a:gd name="connsiteX4" fmla="*/ 169007 w 863644"/>
              <a:gd name="connsiteY4" fmla="*/ 930422 h 931809"/>
              <a:gd name="connsiteX5" fmla="*/ 857435 w 863644"/>
              <a:gd name="connsiteY5" fmla="*/ 877870 h 931809"/>
              <a:gd name="connsiteX6" fmla="*/ 489572 w 863644"/>
              <a:gd name="connsiteY6" fmla="*/ 877870 h 931809"/>
              <a:gd name="connsiteX7" fmla="*/ 163752 w 863644"/>
              <a:gd name="connsiteY7" fmla="*/ 625622 h 931809"/>
              <a:gd name="connsiteX8" fmla="*/ 253090 w 863644"/>
              <a:gd name="connsiteY8" fmla="*/ 256 h 931809"/>
              <a:gd name="connsiteX9" fmla="*/ 121710 w 863644"/>
              <a:gd name="connsiteY9" fmla="*/ 552050 h 931809"/>
              <a:gd name="connsiteX10" fmla="*/ 279366 w 863644"/>
              <a:gd name="connsiteY10" fmla="*/ 799043 h 931809"/>
              <a:gd name="connsiteX11" fmla="*/ 841 w 863644"/>
              <a:gd name="connsiteY11" fmla="*/ 504753 h 9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3644" h="931809">
                <a:moveTo>
                  <a:pt x="841" y="504753"/>
                </a:moveTo>
                <a:cubicBezTo>
                  <a:pt x="-14049" y="508256"/>
                  <a:pt x="173387" y="774518"/>
                  <a:pt x="190028" y="820063"/>
                </a:cubicBezTo>
                <a:cubicBezTo>
                  <a:pt x="206669" y="865608"/>
                  <a:pt x="56897" y="764008"/>
                  <a:pt x="100690" y="778022"/>
                </a:cubicBezTo>
                <a:cubicBezTo>
                  <a:pt x="144483" y="792036"/>
                  <a:pt x="441400" y="878746"/>
                  <a:pt x="452786" y="904146"/>
                </a:cubicBezTo>
                <a:cubicBezTo>
                  <a:pt x="464172" y="929546"/>
                  <a:pt x="101566" y="934801"/>
                  <a:pt x="169007" y="930422"/>
                </a:cubicBezTo>
                <a:cubicBezTo>
                  <a:pt x="236448" y="926043"/>
                  <a:pt x="804008" y="886629"/>
                  <a:pt x="857435" y="877870"/>
                </a:cubicBezTo>
                <a:cubicBezTo>
                  <a:pt x="910862" y="869111"/>
                  <a:pt x="605186" y="919911"/>
                  <a:pt x="489572" y="877870"/>
                </a:cubicBezTo>
                <a:cubicBezTo>
                  <a:pt x="373958" y="835829"/>
                  <a:pt x="203166" y="771891"/>
                  <a:pt x="163752" y="625622"/>
                </a:cubicBezTo>
                <a:cubicBezTo>
                  <a:pt x="124338" y="479353"/>
                  <a:pt x="260097" y="12518"/>
                  <a:pt x="253090" y="256"/>
                </a:cubicBezTo>
                <a:cubicBezTo>
                  <a:pt x="246083" y="-12006"/>
                  <a:pt x="117331" y="418919"/>
                  <a:pt x="121710" y="552050"/>
                </a:cubicBezTo>
                <a:cubicBezTo>
                  <a:pt x="126089" y="685181"/>
                  <a:pt x="296007" y="804298"/>
                  <a:pt x="279366" y="799043"/>
                </a:cubicBezTo>
                <a:cubicBezTo>
                  <a:pt x="262725" y="793788"/>
                  <a:pt x="15731" y="501250"/>
                  <a:pt x="841" y="504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6F282EE2-005E-1C3F-E621-2A4FD445EB3A}"/>
              </a:ext>
            </a:extLst>
          </p:cNvPr>
          <p:cNvSpPr/>
          <p:nvPr/>
        </p:nvSpPr>
        <p:spPr>
          <a:xfrm>
            <a:off x="3430855" y="2967859"/>
            <a:ext cx="827167" cy="481467"/>
          </a:xfrm>
          <a:custGeom>
            <a:avLst/>
            <a:gdLst>
              <a:gd name="connsiteX0" fmla="*/ 631393 w 827167"/>
              <a:gd name="connsiteY0" fmla="*/ 1313 h 481467"/>
              <a:gd name="connsiteX1" fmla="*/ 741752 w 827167"/>
              <a:gd name="connsiteY1" fmla="*/ 279838 h 481467"/>
              <a:gd name="connsiteX2" fmla="*/ 699711 w 827167"/>
              <a:gd name="connsiteY2" fmla="*/ 374431 h 481467"/>
              <a:gd name="connsiteX3" fmla="*/ 505269 w 827167"/>
              <a:gd name="connsiteY3" fmla="*/ 426982 h 481467"/>
              <a:gd name="connsiteX4" fmla="*/ 773 w 827167"/>
              <a:gd name="connsiteY4" fmla="*/ 285093 h 481467"/>
              <a:gd name="connsiteX5" fmla="*/ 400166 w 827167"/>
              <a:gd name="connsiteY5" fmla="*/ 395451 h 481467"/>
              <a:gd name="connsiteX6" fmla="*/ 794304 w 827167"/>
              <a:gd name="connsiteY6" fmla="*/ 479534 h 481467"/>
              <a:gd name="connsiteX7" fmla="*/ 720731 w 827167"/>
              <a:gd name="connsiteY7" fmla="*/ 311369 h 481467"/>
              <a:gd name="connsiteX8" fmla="*/ 825835 w 827167"/>
              <a:gd name="connsiteY8" fmla="*/ 405962 h 481467"/>
              <a:gd name="connsiteX9" fmla="*/ 631393 w 827167"/>
              <a:gd name="connsiteY9" fmla="*/ 1313 h 48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7167" h="481467">
                <a:moveTo>
                  <a:pt x="631393" y="1313"/>
                </a:moveTo>
                <a:cubicBezTo>
                  <a:pt x="617379" y="-19708"/>
                  <a:pt x="730366" y="217652"/>
                  <a:pt x="741752" y="279838"/>
                </a:cubicBezTo>
                <a:cubicBezTo>
                  <a:pt x="753138" y="342024"/>
                  <a:pt x="739125" y="349907"/>
                  <a:pt x="699711" y="374431"/>
                </a:cubicBezTo>
                <a:cubicBezTo>
                  <a:pt x="660297" y="398955"/>
                  <a:pt x="621759" y="441872"/>
                  <a:pt x="505269" y="426982"/>
                </a:cubicBezTo>
                <a:cubicBezTo>
                  <a:pt x="388779" y="412092"/>
                  <a:pt x="18290" y="290348"/>
                  <a:pt x="773" y="285093"/>
                </a:cubicBezTo>
                <a:cubicBezTo>
                  <a:pt x="-16744" y="279838"/>
                  <a:pt x="267911" y="363044"/>
                  <a:pt x="400166" y="395451"/>
                </a:cubicBezTo>
                <a:cubicBezTo>
                  <a:pt x="532421" y="427858"/>
                  <a:pt x="740877" y="493548"/>
                  <a:pt x="794304" y="479534"/>
                </a:cubicBezTo>
                <a:cubicBezTo>
                  <a:pt x="847732" y="465520"/>
                  <a:pt x="715476" y="323631"/>
                  <a:pt x="720731" y="311369"/>
                </a:cubicBezTo>
                <a:cubicBezTo>
                  <a:pt x="725986" y="299107"/>
                  <a:pt x="840725" y="455886"/>
                  <a:pt x="825835" y="405962"/>
                </a:cubicBezTo>
                <a:cubicBezTo>
                  <a:pt x="810945" y="356038"/>
                  <a:pt x="645407" y="22334"/>
                  <a:pt x="631393" y="1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E8B13AA5-9D21-19AD-743F-19251ABFAAAE}"/>
              </a:ext>
            </a:extLst>
          </p:cNvPr>
          <p:cNvSpPr/>
          <p:nvPr/>
        </p:nvSpPr>
        <p:spPr>
          <a:xfrm>
            <a:off x="3411128" y="3356763"/>
            <a:ext cx="900608" cy="431527"/>
          </a:xfrm>
          <a:custGeom>
            <a:avLst/>
            <a:gdLst>
              <a:gd name="connsiteX0" fmla="*/ 31010 w 900608"/>
              <a:gd name="connsiteY0" fmla="*/ 22313 h 431527"/>
              <a:gd name="connsiteX1" fmla="*/ 94072 w 900608"/>
              <a:gd name="connsiteY1" fmla="*/ 22313 h 431527"/>
              <a:gd name="connsiteX2" fmla="*/ 582803 w 900608"/>
              <a:gd name="connsiteY2" fmla="*/ 164203 h 431527"/>
              <a:gd name="connsiteX3" fmla="*/ 892858 w 900608"/>
              <a:gd name="connsiteY3" fmla="*/ 6547 h 431527"/>
              <a:gd name="connsiteX4" fmla="*/ 787755 w 900608"/>
              <a:gd name="connsiteY4" fmla="*/ 69609 h 431527"/>
              <a:gd name="connsiteX5" fmla="*/ 577548 w 900608"/>
              <a:gd name="connsiteY5" fmla="*/ 421706 h 431527"/>
              <a:gd name="connsiteX6" fmla="*/ 451424 w 900608"/>
              <a:gd name="connsiteY6" fmla="*/ 321858 h 431527"/>
              <a:gd name="connsiteX7" fmla="*/ 235962 w 900608"/>
              <a:gd name="connsiteY7" fmla="*/ 195734 h 431527"/>
              <a:gd name="connsiteX8" fmla="*/ 503975 w 900608"/>
              <a:gd name="connsiteY8" fmla="*/ 306092 h 431527"/>
              <a:gd name="connsiteX9" fmla="*/ 745713 w 900608"/>
              <a:gd name="connsiteY9" fmla="*/ 116906 h 431527"/>
              <a:gd name="connsiteX10" fmla="*/ 456679 w 900608"/>
              <a:gd name="connsiteY10" fmla="*/ 148437 h 431527"/>
              <a:gd name="connsiteX11" fmla="*/ 31010 w 900608"/>
              <a:gd name="connsiteY11" fmla="*/ 22313 h 43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0608" h="431527">
                <a:moveTo>
                  <a:pt x="31010" y="22313"/>
                </a:moveTo>
                <a:cubicBezTo>
                  <a:pt x="-29424" y="1292"/>
                  <a:pt x="2107" y="-1335"/>
                  <a:pt x="94072" y="22313"/>
                </a:cubicBezTo>
                <a:cubicBezTo>
                  <a:pt x="186037" y="45961"/>
                  <a:pt x="449672" y="166831"/>
                  <a:pt x="582803" y="164203"/>
                </a:cubicBezTo>
                <a:cubicBezTo>
                  <a:pt x="715934" y="161575"/>
                  <a:pt x="858699" y="22313"/>
                  <a:pt x="892858" y="6547"/>
                </a:cubicBezTo>
                <a:cubicBezTo>
                  <a:pt x="927017" y="-9219"/>
                  <a:pt x="840307" y="416"/>
                  <a:pt x="787755" y="69609"/>
                </a:cubicBezTo>
                <a:cubicBezTo>
                  <a:pt x="735203" y="138802"/>
                  <a:pt x="633603" y="379665"/>
                  <a:pt x="577548" y="421706"/>
                </a:cubicBezTo>
                <a:cubicBezTo>
                  <a:pt x="521493" y="463747"/>
                  <a:pt x="508355" y="359520"/>
                  <a:pt x="451424" y="321858"/>
                </a:cubicBezTo>
                <a:cubicBezTo>
                  <a:pt x="394493" y="284196"/>
                  <a:pt x="227204" y="198362"/>
                  <a:pt x="235962" y="195734"/>
                </a:cubicBezTo>
                <a:cubicBezTo>
                  <a:pt x="244720" y="193106"/>
                  <a:pt x="419017" y="319230"/>
                  <a:pt x="503975" y="306092"/>
                </a:cubicBezTo>
                <a:cubicBezTo>
                  <a:pt x="588933" y="292954"/>
                  <a:pt x="753596" y="143182"/>
                  <a:pt x="745713" y="116906"/>
                </a:cubicBezTo>
                <a:cubicBezTo>
                  <a:pt x="737830" y="90630"/>
                  <a:pt x="574045" y="162451"/>
                  <a:pt x="456679" y="148437"/>
                </a:cubicBezTo>
                <a:cubicBezTo>
                  <a:pt x="339313" y="134423"/>
                  <a:pt x="91444" y="43334"/>
                  <a:pt x="31010" y="22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FD3AE4D9-910E-5DDC-802B-146E0046C33B}"/>
              </a:ext>
            </a:extLst>
          </p:cNvPr>
          <p:cNvSpPr/>
          <p:nvPr/>
        </p:nvSpPr>
        <p:spPr>
          <a:xfrm>
            <a:off x="5869889" y="2889842"/>
            <a:ext cx="562751" cy="1305776"/>
          </a:xfrm>
          <a:custGeom>
            <a:avLst/>
            <a:gdLst>
              <a:gd name="connsiteX0" fmla="*/ 352235 w 562751"/>
              <a:gd name="connsiteY0" fmla="*/ 503 h 1305776"/>
              <a:gd name="connsiteX1" fmla="*/ 136773 w 562751"/>
              <a:gd name="connsiteY1" fmla="*/ 562806 h 1305776"/>
              <a:gd name="connsiteX2" fmla="*/ 268152 w 562751"/>
              <a:gd name="connsiteY2" fmla="*/ 930668 h 1305776"/>
              <a:gd name="connsiteX3" fmla="*/ 157794 w 562751"/>
              <a:gd name="connsiteY3" fmla="*/ 872861 h 1305776"/>
              <a:gd name="connsiteX4" fmla="*/ 562442 w 562751"/>
              <a:gd name="connsiteY4" fmla="*/ 1146130 h 1305776"/>
              <a:gd name="connsiteX5" fmla="*/ 220856 w 562751"/>
              <a:gd name="connsiteY5" fmla="*/ 946434 h 1305776"/>
              <a:gd name="connsiteX6" fmla="*/ 10649 w 562751"/>
              <a:gd name="connsiteY6" fmla="*/ 699441 h 1305776"/>
              <a:gd name="connsiteX7" fmla="*/ 57945 w 562751"/>
              <a:gd name="connsiteY7" fmla="*/ 1004241 h 1305776"/>
              <a:gd name="connsiteX8" fmla="*/ 289173 w 562751"/>
              <a:gd name="connsiteY8" fmla="*/ 1303786 h 1305776"/>
              <a:gd name="connsiteX9" fmla="*/ 36925 w 562751"/>
              <a:gd name="connsiteY9" fmla="*/ 851841 h 1305776"/>
              <a:gd name="connsiteX10" fmla="*/ 142028 w 562751"/>
              <a:gd name="connsiteY10" fmla="*/ 825565 h 1305776"/>
              <a:gd name="connsiteX11" fmla="*/ 147283 w 562751"/>
              <a:gd name="connsiteY11" fmla="*/ 778268 h 1305776"/>
              <a:gd name="connsiteX12" fmla="*/ 115752 w 562751"/>
              <a:gd name="connsiteY12" fmla="*/ 468213 h 1305776"/>
              <a:gd name="connsiteX13" fmla="*/ 352235 w 562751"/>
              <a:gd name="connsiteY13" fmla="*/ 503 h 130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2751" h="1305776">
                <a:moveTo>
                  <a:pt x="352235" y="503"/>
                </a:moveTo>
                <a:cubicBezTo>
                  <a:pt x="355738" y="16268"/>
                  <a:pt x="150787" y="407779"/>
                  <a:pt x="136773" y="562806"/>
                </a:cubicBezTo>
                <a:cubicBezTo>
                  <a:pt x="122759" y="717833"/>
                  <a:pt x="264649" y="878992"/>
                  <a:pt x="268152" y="930668"/>
                </a:cubicBezTo>
                <a:cubicBezTo>
                  <a:pt x="271655" y="982344"/>
                  <a:pt x="108746" y="836951"/>
                  <a:pt x="157794" y="872861"/>
                </a:cubicBezTo>
                <a:cubicBezTo>
                  <a:pt x="206842" y="908771"/>
                  <a:pt x="551932" y="1133868"/>
                  <a:pt x="562442" y="1146130"/>
                </a:cubicBezTo>
                <a:cubicBezTo>
                  <a:pt x="572952" y="1158392"/>
                  <a:pt x="312821" y="1020882"/>
                  <a:pt x="220856" y="946434"/>
                </a:cubicBezTo>
                <a:cubicBezTo>
                  <a:pt x="128891" y="871986"/>
                  <a:pt x="37801" y="689807"/>
                  <a:pt x="10649" y="699441"/>
                </a:cubicBezTo>
                <a:cubicBezTo>
                  <a:pt x="-16503" y="709075"/>
                  <a:pt x="11524" y="903517"/>
                  <a:pt x="57945" y="1004241"/>
                </a:cubicBezTo>
                <a:cubicBezTo>
                  <a:pt x="104366" y="1104965"/>
                  <a:pt x="292676" y="1329186"/>
                  <a:pt x="289173" y="1303786"/>
                </a:cubicBezTo>
                <a:cubicBezTo>
                  <a:pt x="285670" y="1278386"/>
                  <a:pt x="61449" y="931544"/>
                  <a:pt x="36925" y="851841"/>
                </a:cubicBezTo>
                <a:cubicBezTo>
                  <a:pt x="12401" y="772138"/>
                  <a:pt x="123635" y="837827"/>
                  <a:pt x="142028" y="825565"/>
                </a:cubicBezTo>
                <a:cubicBezTo>
                  <a:pt x="160421" y="813303"/>
                  <a:pt x="151662" y="837827"/>
                  <a:pt x="147283" y="778268"/>
                </a:cubicBezTo>
                <a:cubicBezTo>
                  <a:pt x="142904" y="718709"/>
                  <a:pt x="83345" y="592585"/>
                  <a:pt x="115752" y="468213"/>
                </a:cubicBezTo>
                <a:cubicBezTo>
                  <a:pt x="148159" y="343841"/>
                  <a:pt x="348732" y="-15262"/>
                  <a:pt x="352235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8F2633A4-A6DB-70D3-15EF-A52830FFA50A}"/>
              </a:ext>
            </a:extLst>
          </p:cNvPr>
          <p:cNvSpPr/>
          <p:nvPr/>
        </p:nvSpPr>
        <p:spPr>
          <a:xfrm>
            <a:off x="4279471" y="1119308"/>
            <a:ext cx="1044459" cy="486482"/>
          </a:xfrm>
          <a:custGeom>
            <a:avLst/>
            <a:gdLst>
              <a:gd name="connsiteX0" fmla="*/ 1044019 w 1044459"/>
              <a:gd name="connsiteY0" fmla="*/ 44 h 486482"/>
              <a:gd name="connsiteX1" fmla="*/ 350336 w 1044459"/>
              <a:gd name="connsiteY1" fmla="*/ 231271 h 486482"/>
              <a:gd name="connsiteX2" fmla="*/ 481715 w 1044459"/>
              <a:gd name="connsiteY2" fmla="*/ 210251 h 486482"/>
              <a:gd name="connsiteX3" fmla="*/ 234722 w 1044459"/>
              <a:gd name="connsiteY3" fmla="*/ 273313 h 486482"/>
              <a:gd name="connsiteX4" fmla="*/ 140129 w 1044459"/>
              <a:gd name="connsiteY4" fmla="*/ 420458 h 486482"/>
              <a:gd name="connsiteX5" fmla="*/ 218957 w 1044459"/>
              <a:gd name="connsiteY5" fmla="*/ 310099 h 486482"/>
              <a:gd name="connsiteX6" fmla="*/ 3495 w 1044459"/>
              <a:gd name="connsiteY6" fmla="*/ 483520 h 486482"/>
              <a:gd name="connsiteX7" fmla="*/ 423908 w 1044459"/>
              <a:gd name="connsiteY7" fmla="*/ 136678 h 486482"/>
              <a:gd name="connsiteX8" fmla="*/ 597329 w 1044459"/>
              <a:gd name="connsiteY8" fmla="*/ 52595 h 486482"/>
              <a:gd name="connsiteX9" fmla="*/ 234722 w 1044459"/>
              <a:gd name="connsiteY9" fmla="*/ 210251 h 486482"/>
              <a:gd name="connsiteX10" fmla="*/ 1044019 w 1044459"/>
              <a:gd name="connsiteY10" fmla="*/ 44 h 48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4459" h="486482">
                <a:moveTo>
                  <a:pt x="1044019" y="44"/>
                </a:moveTo>
                <a:cubicBezTo>
                  <a:pt x="1063288" y="3547"/>
                  <a:pt x="444053" y="196237"/>
                  <a:pt x="350336" y="231271"/>
                </a:cubicBezTo>
                <a:cubicBezTo>
                  <a:pt x="256619" y="266305"/>
                  <a:pt x="500984" y="203244"/>
                  <a:pt x="481715" y="210251"/>
                </a:cubicBezTo>
                <a:cubicBezTo>
                  <a:pt x="462446" y="217258"/>
                  <a:pt x="291653" y="238279"/>
                  <a:pt x="234722" y="273313"/>
                </a:cubicBezTo>
                <a:cubicBezTo>
                  <a:pt x="177791" y="308347"/>
                  <a:pt x="142756" y="414327"/>
                  <a:pt x="140129" y="420458"/>
                </a:cubicBezTo>
                <a:cubicBezTo>
                  <a:pt x="137501" y="426589"/>
                  <a:pt x="241729" y="299589"/>
                  <a:pt x="218957" y="310099"/>
                </a:cubicBezTo>
                <a:cubicBezTo>
                  <a:pt x="196185" y="320609"/>
                  <a:pt x="-30663" y="512423"/>
                  <a:pt x="3495" y="483520"/>
                </a:cubicBezTo>
                <a:cubicBezTo>
                  <a:pt x="37653" y="454617"/>
                  <a:pt x="324936" y="208499"/>
                  <a:pt x="423908" y="136678"/>
                </a:cubicBezTo>
                <a:cubicBezTo>
                  <a:pt x="522880" y="64857"/>
                  <a:pt x="628860" y="40333"/>
                  <a:pt x="597329" y="52595"/>
                </a:cubicBezTo>
                <a:cubicBezTo>
                  <a:pt x="565798" y="64857"/>
                  <a:pt x="162901" y="219010"/>
                  <a:pt x="234722" y="210251"/>
                </a:cubicBezTo>
                <a:cubicBezTo>
                  <a:pt x="306543" y="201493"/>
                  <a:pt x="1024750" y="-3459"/>
                  <a:pt x="1044019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DD53C391-6D81-2C11-89B0-1A1D3F025A34}"/>
              </a:ext>
            </a:extLst>
          </p:cNvPr>
          <p:cNvSpPr/>
          <p:nvPr/>
        </p:nvSpPr>
        <p:spPr>
          <a:xfrm>
            <a:off x="5622478" y="1242921"/>
            <a:ext cx="810921" cy="223272"/>
          </a:xfrm>
          <a:custGeom>
            <a:avLst/>
            <a:gdLst>
              <a:gd name="connsiteX0" fmla="*/ 556 w 810921"/>
              <a:gd name="connsiteY0" fmla="*/ 28831 h 223272"/>
              <a:gd name="connsiteX1" fmla="*/ 536584 w 810921"/>
              <a:gd name="connsiteY1" fmla="*/ 76127 h 223272"/>
              <a:gd name="connsiteX2" fmla="*/ 431481 w 810921"/>
              <a:gd name="connsiteY2" fmla="*/ 97148 h 223272"/>
              <a:gd name="connsiteX3" fmla="*/ 809853 w 810921"/>
              <a:gd name="connsiteY3" fmla="*/ 223272 h 223272"/>
              <a:gd name="connsiteX4" fmla="*/ 541839 w 810921"/>
              <a:gd name="connsiteY4" fmla="*/ 97148 h 223272"/>
              <a:gd name="connsiteX5" fmla="*/ 436736 w 810921"/>
              <a:gd name="connsiteY5" fmla="*/ 2555 h 223272"/>
              <a:gd name="connsiteX6" fmla="*/ 556 w 810921"/>
              <a:gd name="connsiteY6" fmla="*/ 28831 h 22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921" h="223272">
                <a:moveTo>
                  <a:pt x="556" y="28831"/>
                </a:moveTo>
                <a:cubicBezTo>
                  <a:pt x="17197" y="41093"/>
                  <a:pt x="464763" y="64741"/>
                  <a:pt x="536584" y="76127"/>
                </a:cubicBezTo>
                <a:cubicBezTo>
                  <a:pt x="608405" y="87513"/>
                  <a:pt x="385936" y="72624"/>
                  <a:pt x="431481" y="97148"/>
                </a:cubicBezTo>
                <a:cubicBezTo>
                  <a:pt x="477026" y="121672"/>
                  <a:pt x="791460" y="223272"/>
                  <a:pt x="809853" y="223272"/>
                </a:cubicBezTo>
                <a:cubicBezTo>
                  <a:pt x="828246" y="223272"/>
                  <a:pt x="604025" y="133934"/>
                  <a:pt x="541839" y="97148"/>
                </a:cubicBezTo>
                <a:cubicBezTo>
                  <a:pt x="479653" y="60362"/>
                  <a:pt x="527826" y="13065"/>
                  <a:pt x="436736" y="2555"/>
                </a:cubicBezTo>
                <a:cubicBezTo>
                  <a:pt x="345646" y="-7955"/>
                  <a:pt x="-16085" y="16569"/>
                  <a:pt x="556" y="28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B670A867-B32D-BE76-877E-BBB1450FC21A}"/>
              </a:ext>
            </a:extLst>
          </p:cNvPr>
          <p:cNvSpPr/>
          <p:nvPr/>
        </p:nvSpPr>
        <p:spPr>
          <a:xfrm>
            <a:off x="5523186" y="1160938"/>
            <a:ext cx="621465" cy="841955"/>
          </a:xfrm>
          <a:custGeom>
            <a:avLst/>
            <a:gdLst>
              <a:gd name="connsiteX0" fmla="*/ 0 w 621465"/>
              <a:gd name="connsiteY0" fmla="*/ 455 h 841955"/>
              <a:gd name="connsiteX1" fmla="*/ 478221 w 621465"/>
              <a:gd name="connsiteY1" fmla="*/ 431379 h 841955"/>
              <a:gd name="connsiteX2" fmla="*/ 441435 w 621465"/>
              <a:gd name="connsiteY2" fmla="*/ 389338 h 841955"/>
              <a:gd name="connsiteX3" fmla="*/ 520262 w 621465"/>
              <a:gd name="connsiteY3" fmla="*/ 557503 h 841955"/>
              <a:gd name="connsiteX4" fmla="*/ 620111 w 621465"/>
              <a:gd name="connsiteY4" fmla="*/ 836028 h 841955"/>
              <a:gd name="connsiteX5" fmla="*/ 578069 w 621465"/>
              <a:gd name="connsiteY5" fmla="*/ 715159 h 841955"/>
              <a:gd name="connsiteX6" fmla="*/ 578069 w 621465"/>
              <a:gd name="connsiteY6" fmla="*/ 342041 h 841955"/>
              <a:gd name="connsiteX7" fmla="*/ 578069 w 621465"/>
              <a:gd name="connsiteY7" fmla="*/ 541738 h 841955"/>
              <a:gd name="connsiteX8" fmla="*/ 478221 w 621465"/>
              <a:gd name="connsiteY8" fmla="*/ 352552 h 841955"/>
              <a:gd name="connsiteX9" fmla="*/ 0 w 621465"/>
              <a:gd name="connsiteY9" fmla="*/ 455 h 84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1465" h="841955">
                <a:moveTo>
                  <a:pt x="0" y="455"/>
                </a:moveTo>
                <a:cubicBezTo>
                  <a:pt x="0" y="13593"/>
                  <a:pt x="404649" y="366565"/>
                  <a:pt x="478221" y="431379"/>
                </a:cubicBezTo>
                <a:cubicBezTo>
                  <a:pt x="551793" y="496193"/>
                  <a:pt x="434428" y="368317"/>
                  <a:pt x="441435" y="389338"/>
                </a:cubicBezTo>
                <a:cubicBezTo>
                  <a:pt x="448442" y="410359"/>
                  <a:pt x="490483" y="483055"/>
                  <a:pt x="520262" y="557503"/>
                </a:cubicBezTo>
                <a:cubicBezTo>
                  <a:pt x="550041" y="631951"/>
                  <a:pt x="610476" y="809752"/>
                  <a:pt x="620111" y="836028"/>
                </a:cubicBezTo>
                <a:cubicBezTo>
                  <a:pt x="629746" y="862304"/>
                  <a:pt x="585076" y="797490"/>
                  <a:pt x="578069" y="715159"/>
                </a:cubicBezTo>
                <a:cubicBezTo>
                  <a:pt x="571062" y="632828"/>
                  <a:pt x="578069" y="342041"/>
                  <a:pt x="578069" y="342041"/>
                </a:cubicBezTo>
                <a:cubicBezTo>
                  <a:pt x="578069" y="313138"/>
                  <a:pt x="594710" y="539986"/>
                  <a:pt x="578069" y="541738"/>
                </a:cubicBezTo>
                <a:cubicBezTo>
                  <a:pt x="561428" y="543490"/>
                  <a:pt x="569311" y="442766"/>
                  <a:pt x="478221" y="352552"/>
                </a:cubicBezTo>
                <a:cubicBezTo>
                  <a:pt x="387131" y="262338"/>
                  <a:pt x="0" y="-12683"/>
                  <a:pt x="0" y="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2F4402AB-9A6D-3FAB-71FF-583CDFDCA008}"/>
              </a:ext>
            </a:extLst>
          </p:cNvPr>
          <p:cNvSpPr/>
          <p:nvPr/>
        </p:nvSpPr>
        <p:spPr>
          <a:xfrm>
            <a:off x="4787220" y="1438595"/>
            <a:ext cx="189540" cy="344873"/>
          </a:xfrm>
          <a:custGeom>
            <a:avLst/>
            <a:gdLst>
              <a:gd name="connsiteX0" fmla="*/ 189428 w 189540"/>
              <a:gd name="connsiteY0" fmla="*/ 69639 h 344873"/>
              <a:gd name="connsiteX1" fmla="*/ 100090 w 189540"/>
              <a:gd name="connsiteY1" fmla="*/ 201019 h 344873"/>
              <a:gd name="connsiteX2" fmla="*/ 110601 w 189540"/>
              <a:gd name="connsiteY2" fmla="*/ 342908 h 344873"/>
              <a:gd name="connsiteX3" fmla="*/ 105346 w 189540"/>
              <a:gd name="connsiteY3" fmla="*/ 264081 h 344873"/>
              <a:gd name="connsiteX4" fmla="*/ 242 w 189540"/>
              <a:gd name="connsiteY4" fmla="*/ 1322 h 344873"/>
              <a:gd name="connsiteX5" fmla="*/ 79070 w 189540"/>
              <a:gd name="connsiteY5" fmla="*/ 158977 h 344873"/>
              <a:gd name="connsiteX6" fmla="*/ 189428 w 189540"/>
              <a:gd name="connsiteY6" fmla="*/ 69639 h 34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540" h="344873">
                <a:moveTo>
                  <a:pt x="189428" y="69639"/>
                </a:moveTo>
                <a:cubicBezTo>
                  <a:pt x="192931" y="76646"/>
                  <a:pt x="113228" y="155474"/>
                  <a:pt x="100090" y="201019"/>
                </a:cubicBezTo>
                <a:cubicBezTo>
                  <a:pt x="86952" y="246564"/>
                  <a:pt x="109725" y="332398"/>
                  <a:pt x="110601" y="342908"/>
                </a:cubicBezTo>
                <a:cubicBezTo>
                  <a:pt x="111477" y="353418"/>
                  <a:pt x="123739" y="321012"/>
                  <a:pt x="105346" y="264081"/>
                </a:cubicBezTo>
                <a:cubicBezTo>
                  <a:pt x="86953" y="207150"/>
                  <a:pt x="4621" y="18839"/>
                  <a:pt x="242" y="1322"/>
                </a:cubicBezTo>
                <a:cubicBezTo>
                  <a:pt x="-4137" y="-16195"/>
                  <a:pt x="51918" y="145839"/>
                  <a:pt x="79070" y="158977"/>
                </a:cubicBezTo>
                <a:cubicBezTo>
                  <a:pt x="106222" y="172115"/>
                  <a:pt x="185925" y="62632"/>
                  <a:pt x="189428" y="69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76FAA280-5786-2EC1-FE68-7FB43C2A763E}"/>
              </a:ext>
            </a:extLst>
          </p:cNvPr>
          <p:cNvSpPr/>
          <p:nvPr/>
        </p:nvSpPr>
        <p:spPr>
          <a:xfrm>
            <a:off x="5596755" y="2216199"/>
            <a:ext cx="421841" cy="117375"/>
          </a:xfrm>
          <a:custGeom>
            <a:avLst/>
            <a:gdLst>
              <a:gd name="connsiteX0" fmla="*/ 4 w 421841"/>
              <a:gd name="connsiteY0" fmla="*/ 48780 h 117375"/>
              <a:gd name="connsiteX1" fmla="*/ 204955 w 421841"/>
              <a:gd name="connsiteY1" fmla="*/ 1484 h 117375"/>
              <a:gd name="connsiteX2" fmla="*/ 420417 w 421841"/>
              <a:gd name="connsiteY2" fmla="*/ 117098 h 117375"/>
              <a:gd name="connsiteX3" fmla="*/ 294293 w 421841"/>
              <a:gd name="connsiteY3" fmla="*/ 33015 h 117375"/>
              <a:gd name="connsiteX4" fmla="*/ 210211 w 421841"/>
              <a:gd name="connsiteY4" fmla="*/ 6739 h 117375"/>
              <a:gd name="connsiteX5" fmla="*/ 4 w 421841"/>
              <a:gd name="connsiteY5" fmla="*/ 48780 h 1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841" h="117375">
                <a:moveTo>
                  <a:pt x="4" y="48780"/>
                </a:moveTo>
                <a:cubicBezTo>
                  <a:pt x="-872" y="47904"/>
                  <a:pt x="134886" y="-9902"/>
                  <a:pt x="204955" y="1484"/>
                </a:cubicBezTo>
                <a:cubicBezTo>
                  <a:pt x="275024" y="12870"/>
                  <a:pt x="405527" y="111843"/>
                  <a:pt x="420417" y="117098"/>
                </a:cubicBezTo>
                <a:cubicBezTo>
                  <a:pt x="435307" y="122353"/>
                  <a:pt x="329327" y="51408"/>
                  <a:pt x="294293" y="33015"/>
                </a:cubicBezTo>
                <a:cubicBezTo>
                  <a:pt x="259259" y="14622"/>
                  <a:pt x="256632" y="4112"/>
                  <a:pt x="210211" y="6739"/>
                </a:cubicBezTo>
                <a:cubicBezTo>
                  <a:pt x="163790" y="9366"/>
                  <a:pt x="880" y="49656"/>
                  <a:pt x="4" y="48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CD959CEA-E123-1971-5BBA-91AFB9F86401}"/>
              </a:ext>
            </a:extLst>
          </p:cNvPr>
          <p:cNvSpPr/>
          <p:nvPr/>
        </p:nvSpPr>
        <p:spPr>
          <a:xfrm>
            <a:off x="4739806" y="2421804"/>
            <a:ext cx="295332" cy="347760"/>
          </a:xfrm>
          <a:custGeom>
            <a:avLst/>
            <a:gdLst>
              <a:gd name="connsiteX0" fmla="*/ 360 w 295332"/>
              <a:gd name="connsiteY0" fmla="*/ 84913 h 347760"/>
              <a:gd name="connsiteX1" fmla="*/ 163270 w 295332"/>
              <a:gd name="connsiteY1" fmla="*/ 100679 h 347760"/>
              <a:gd name="connsiteX2" fmla="*/ 284139 w 295332"/>
              <a:gd name="connsiteY2" fmla="*/ 48127 h 347760"/>
              <a:gd name="connsiteX3" fmla="*/ 231587 w 295332"/>
              <a:gd name="connsiteY3" fmla="*/ 137465 h 347760"/>
              <a:gd name="connsiteX4" fmla="*/ 184291 w 295332"/>
              <a:gd name="connsiteY4" fmla="*/ 232058 h 347760"/>
              <a:gd name="connsiteX5" fmla="*/ 163270 w 295332"/>
              <a:gd name="connsiteY5" fmla="*/ 221548 h 347760"/>
              <a:gd name="connsiteX6" fmla="*/ 163270 w 295332"/>
              <a:gd name="connsiteY6" fmla="*/ 347672 h 347760"/>
              <a:gd name="connsiteX7" fmla="*/ 168525 w 295332"/>
              <a:gd name="connsiteY7" fmla="*/ 237313 h 347760"/>
              <a:gd name="connsiteX8" fmla="*/ 294649 w 295332"/>
              <a:gd name="connsiteY8" fmla="*/ 6086 h 347760"/>
              <a:gd name="connsiteX9" fmla="*/ 210566 w 295332"/>
              <a:gd name="connsiteY9" fmla="*/ 69148 h 347760"/>
              <a:gd name="connsiteX10" fmla="*/ 360 w 295332"/>
              <a:gd name="connsiteY10" fmla="*/ 84913 h 34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332" h="347760">
                <a:moveTo>
                  <a:pt x="360" y="84913"/>
                </a:moveTo>
                <a:cubicBezTo>
                  <a:pt x="-7523" y="90168"/>
                  <a:pt x="115974" y="106810"/>
                  <a:pt x="163270" y="100679"/>
                </a:cubicBezTo>
                <a:cubicBezTo>
                  <a:pt x="210566" y="94548"/>
                  <a:pt x="272753" y="41996"/>
                  <a:pt x="284139" y="48127"/>
                </a:cubicBezTo>
                <a:cubicBezTo>
                  <a:pt x="295525" y="54258"/>
                  <a:pt x="248228" y="106810"/>
                  <a:pt x="231587" y="137465"/>
                </a:cubicBezTo>
                <a:cubicBezTo>
                  <a:pt x="214946" y="168120"/>
                  <a:pt x="195677" y="218044"/>
                  <a:pt x="184291" y="232058"/>
                </a:cubicBezTo>
                <a:cubicBezTo>
                  <a:pt x="172905" y="246072"/>
                  <a:pt x="166773" y="202279"/>
                  <a:pt x="163270" y="221548"/>
                </a:cubicBezTo>
                <a:cubicBezTo>
                  <a:pt x="159767" y="240817"/>
                  <a:pt x="162394" y="345044"/>
                  <a:pt x="163270" y="347672"/>
                </a:cubicBezTo>
                <a:cubicBezTo>
                  <a:pt x="164146" y="350300"/>
                  <a:pt x="146629" y="294244"/>
                  <a:pt x="168525" y="237313"/>
                </a:cubicBezTo>
                <a:cubicBezTo>
                  <a:pt x="190421" y="180382"/>
                  <a:pt x="287642" y="34113"/>
                  <a:pt x="294649" y="6086"/>
                </a:cubicBezTo>
                <a:cubicBezTo>
                  <a:pt x="301656" y="-21942"/>
                  <a:pt x="253483" y="55134"/>
                  <a:pt x="210566" y="69148"/>
                </a:cubicBezTo>
                <a:cubicBezTo>
                  <a:pt x="167649" y="83162"/>
                  <a:pt x="8243" y="79658"/>
                  <a:pt x="360" y="84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BC34FED8-FE49-A0BA-BEC7-F37DCA58FE19}"/>
              </a:ext>
            </a:extLst>
          </p:cNvPr>
          <p:cNvSpPr/>
          <p:nvPr/>
        </p:nvSpPr>
        <p:spPr>
          <a:xfrm>
            <a:off x="5469829" y="2979567"/>
            <a:ext cx="253938" cy="163235"/>
          </a:xfrm>
          <a:custGeom>
            <a:avLst/>
            <a:gdLst>
              <a:gd name="connsiteX0" fmla="*/ 805 w 253938"/>
              <a:gd name="connsiteY0" fmla="*/ 116 h 163235"/>
              <a:gd name="connsiteX1" fmla="*/ 174226 w 253938"/>
              <a:gd name="connsiteY1" fmla="*/ 94709 h 163235"/>
              <a:gd name="connsiteX2" fmla="*/ 211012 w 253938"/>
              <a:gd name="connsiteY2" fmla="*/ 131495 h 163235"/>
              <a:gd name="connsiteX3" fmla="*/ 121674 w 253938"/>
              <a:gd name="connsiteY3" fmla="*/ 163026 h 163235"/>
              <a:gd name="connsiteX4" fmla="*/ 253054 w 253938"/>
              <a:gd name="connsiteY4" fmla="*/ 115730 h 163235"/>
              <a:gd name="connsiteX5" fmla="*/ 805 w 253938"/>
              <a:gd name="connsiteY5" fmla="*/ 116 h 16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938" h="163235">
                <a:moveTo>
                  <a:pt x="805" y="116"/>
                </a:moveTo>
                <a:cubicBezTo>
                  <a:pt x="-12333" y="-3387"/>
                  <a:pt x="139192" y="72813"/>
                  <a:pt x="174226" y="94709"/>
                </a:cubicBezTo>
                <a:cubicBezTo>
                  <a:pt x="209260" y="116605"/>
                  <a:pt x="219771" y="120109"/>
                  <a:pt x="211012" y="131495"/>
                </a:cubicBezTo>
                <a:cubicBezTo>
                  <a:pt x="202253" y="142881"/>
                  <a:pt x="114667" y="165654"/>
                  <a:pt x="121674" y="163026"/>
                </a:cubicBezTo>
                <a:cubicBezTo>
                  <a:pt x="128681" y="160399"/>
                  <a:pt x="266192" y="142006"/>
                  <a:pt x="253054" y="115730"/>
                </a:cubicBezTo>
                <a:cubicBezTo>
                  <a:pt x="239916" y="89454"/>
                  <a:pt x="13943" y="3619"/>
                  <a:pt x="805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E268472E-1C49-5E0F-46E3-AF92FE982F5E}"/>
              </a:ext>
            </a:extLst>
          </p:cNvPr>
          <p:cNvSpPr/>
          <p:nvPr/>
        </p:nvSpPr>
        <p:spPr>
          <a:xfrm>
            <a:off x="4771582" y="3030746"/>
            <a:ext cx="337091" cy="133194"/>
          </a:xfrm>
          <a:custGeom>
            <a:avLst/>
            <a:gdLst>
              <a:gd name="connsiteX0" fmla="*/ 331190 w 337091"/>
              <a:gd name="connsiteY0" fmla="*/ 1488 h 133194"/>
              <a:gd name="connsiteX1" fmla="*/ 205066 w 337091"/>
              <a:gd name="connsiteY1" fmla="*/ 59295 h 133194"/>
              <a:gd name="connsiteX2" fmla="*/ 115 w 337091"/>
              <a:gd name="connsiteY2" fmla="*/ 17254 h 133194"/>
              <a:gd name="connsiteX3" fmla="*/ 173535 w 337091"/>
              <a:gd name="connsiteY3" fmla="*/ 59295 h 133194"/>
              <a:gd name="connsiteX4" fmla="*/ 15880 w 337091"/>
              <a:gd name="connsiteY4" fmla="*/ 132868 h 133194"/>
              <a:gd name="connsiteX5" fmla="*/ 331190 w 337091"/>
              <a:gd name="connsiteY5" fmla="*/ 1488 h 13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091" h="133194">
                <a:moveTo>
                  <a:pt x="331190" y="1488"/>
                </a:moveTo>
                <a:cubicBezTo>
                  <a:pt x="362721" y="-10774"/>
                  <a:pt x="260245" y="56667"/>
                  <a:pt x="205066" y="59295"/>
                </a:cubicBezTo>
                <a:cubicBezTo>
                  <a:pt x="149887" y="61923"/>
                  <a:pt x="5370" y="17254"/>
                  <a:pt x="115" y="17254"/>
                </a:cubicBezTo>
                <a:cubicBezTo>
                  <a:pt x="-5140" y="17254"/>
                  <a:pt x="170908" y="40026"/>
                  <a:pt x="173535" y="59295"/>
                </a:cubicBezTo>
                <a:cubicBezTo>
                  <a:pt x="176162" y="78564"/>
                  <a:pt x="-7768" y="138123"/>
                  <a:pt x="15880" y="132868"/>
                </a:cubicBezTo>
                <a:cubicBezTo>
                  <a:pt x="39528" y="127613"/>
                  <a:pt x="299659" y="13750"/>
                  <a:pt x="331190" y="1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56CF09A3-9931-DA55-9B18-A96322E3279B}"/>
              </a:ext>
            </a:extLst>
          </p:cNvPr>
          <p:cNvSpPr/>
          <p:nvPr/>
        </p:nvSpPr>
        <p:spPr>
          <a:xfrm>
            <a:off x="4871729" y="3300228"/>
            <a:ext cx="702882" cy="91811"/>
          </a:xfrm>
          <a:custGeom>
            <a:avLst/>
            <a:gdLst>
              <a:gd name="connsiteX0" fmla="*/ 77512 w 702882"/>
              <a:gd name="connsiteY0" fmla="*/ 33437 h 91811"/>
              <a:gd name="connsiteX1" fmla="*/ 401448 w 702882"/>
              <a:gd name="connsiteY1" fmla="*/ 53939 h 91811"/>
              <a:gd name="connsiteX2" fmla="*/ 352242 w 702882"/>
              <a:gd name="connsiteY2" fmla="*/ 86742 h 91811"/>
              <a:gd name="connsiteX3" fmla="*/ 696680 w 702882"/>
              <a:gd name="connsiteY3" fmla="*/ 633 h 91811"/>
              <a:gd name="connsiteX4" fmla="*/ 557265 w 702882"/>
              <a:gd name="connsiteY4" fmla="*/ 49838 h 91811"/>
              <a:gd name="connsiteX5" fmla="*/ 348142 w 702882"/>
              <a:gd name="connsiteY5" fmla="*/ 90843 h 91811"/>
              <a:gd name="connsiteX6" fmla="*/ 356343 w 702882"/>
              <a:gd name="connsiteY6" fmla="*/ 74441 h 91811"/>
              <a:gd name="connsiteX7" fmla="*/ 20106 w 702882"/>
              <a:gd name="connsiteY7" fmla="*/ 25236 h 91811"/>
              <a:gd name="connsiteX8" fmla="*/ 77512 w 702882"/>
              <a:gd name="connsiteY8" fmla="*/ 33437 h 9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882" h="91811">
                <a:moveTo>
                  <a:pt x="77512" y="33437"/>
                </a:moveTo>
                <a:cubicBezTo>
                  <a:pt x="141069" y="38221"/>
                  <a:pt x="355660" y="45055"/>
                  <a:pt x="401448" y="53939"/>
                </a:cubicBezTo>
                <a:cubicBezTo>
                  <a:pt x="447236" y="62823"/>
                  <a:pt x="303037" y="95626"/>
                  <a:pt x="352242" y="86742"/>
                </a:cubicBezTo>
                <a:cubicBezTo>
                  <a:pt x="401447" y="77858"/>
                  <a:pt x="662510" y="6784"/>
                  <a:pt x="696680" y="633"/>
                </a:cubicBezTo>
                <a:cubicBezTo>
                  <a:pt x="730850" y="-5518"/>
                  <a:pt x="615355" y="34803"/>
                  <a:pt x="557265" y="49838"/>
                </a:cubicBezTo>
                <a:cubicBezTo>
                  <a:pt x="499175" y="64873"/>
                  <a:pt x="381629" y="86743"/>
                  <a:pt x="348142" y="90843"/>
                </a:cubicBezTo>
                <a:cubicBezTo>
                  <a:pt x="314655" y="94943"/>
                  <a:pt x="411016" y="85376"/>
                  <a:pt x="356343" y="74441"/>
                </a:cubicBezTo>
                <a:cubicBezTo>
                  <a:pt x="301670" y="63507"/>
                  <a:pt x="66578" y="33437"/>
                  <a:pt x="20106" y="25236"/>
                </a:cubicBezTo>
                <a:cubicBezTo>
                  <a:pt x="-26366" y="17035"/>
                  <a:pt x="13955" y="28653"/>
                  <a:pt x="77512" y="33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D807BF71-5C53-C73C-6FA2-8B4DEEEAD3D3}"/>
              </a:ext>
            </a:extLst>
          </p:cNvPr>
          <p:cNvSpPr/>
          <p:nvPr/>
        </p:nvSpPr>
        <p:spPr>
          <a:xfrm>
            <a:off x="4235762" y="3164803"/>
            <a:ext cx="475749" cy="505919"/>
          </a:xfrm>
          <a:custGeom>
            <a:avLst/>
            <a:gdLst>
              <a:gd name="connsiteX0" fmla="*/ 123015 w 475749"/>
              <a:gd name="connsiteY0" fmla="*/ 743 h 505919"/>
              <a:gd name="connsiteX1" fmla="*/ 307535 w 475749"/>
              <a:gd name="connsiteY1" fmla="*/ 377984 h 505919"/>
              <a:gd name="connsiteX2" fmla="*/ 315736 w 475749"/>
              <a:gd name="connsiteY2" fmla="*/ 357482 h 505919"/>
              <a:gd name="connsiteX3" fmla="*/ 389544 w 475749"/>
              <a:gd name="connsiteY3" fmla="*/ 505098 h 505919"/>
              <a:gd name="connsiteX4" fmla="*/ 389544 w 475749"/>
              <a:gd name="connsiteY4" fmla="*/ 406688 h 505919"/>
              <a:gd name="connsiteX5" fmla="*/ 475653 w 475749"/>
              <a:gd name="connsiteY5" fmla="*/ 193464 h 505919"/>
              <a:gd name="connsiteX6" fmla="*/ 401845 w 475749"/>
              <a:gd name="connsiteY6" fmla="*/ 472295 h 505919"/>
              <a:gd name="connsiteX7" fmla="*/ 205024 w 475749"/>
              <a:gd name="connsiteY7" fmla="*/ 316478 h 505919"/>
              <a:gd name="connsiteX8" fmla="*/ 1 w 475749"/>
              <a:gd name="connsiteY8" fmla="*/ 82752 h 505919"/>
              <a:gd name="connsiteX9" fmla="*/ 200923 w 475749"/>
              <a:gd name="connsiteY9" fmla="*/ 275473 h 505919"/>
              <a:gd name="connsiteX10" fmla="*/ 123015 w 475749"/>
              <a:gd name="connsiteY10" fmla="*/ 743 h 50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5749" h="505919">
                <a:moveTo>
                  <a:pt x="123015" y="743"/>
                </a:moveTo>
                <a:cubicBezTo>
                  <a:pt x="140784" y="17828"/>
                  <a:pt x="275415" y="318527"/>
                  <a:pt x="307535" y="377984"/>
                </a:cubicBezTo>
                <a:cubicBezTo>
                  <a:pt x="339655" y="437441"/>
                  <a:pt x="302068" y="336296"/>
                  <a:pt x="315736" y="357482"/>
                </a:cubicBezTo>
                <a:cubicBezTo>
                  <a:pt x="329404" y="378668"/>
                  <a:pt x="377243" y="496897"/>
                  <a:pt x="389544" y="505098"/>
                </a:cubicBezTo>
                <a:cubicBezTo>
                  <a:pt x="401845" y="513299"/>
                  <a:pt x="375193" y="458627"/>
                  <a:pt x="389544" y="406688"/>
                </a:cubicBezTo>
                <a:cubicBezTo>
                  <a:pt x="403895" y="354749"/>
                  <a:pt x="473603" y="182530"/>
                  <a:pt x="475653" y="193464"/>
                </a:cubicBezTo>
                <a:cubicBezTo>
                  <a:pt x="477703" y="204398"/>
                  <a:pt x="446950" y="451793"/>
                  <a:pt x="401845" y="472295"/>
                </a:cubicBezTo>
                <a:cubicBezTo>
                  <a:pt x="356740" y="492797"/>
                  <a:pt x="271998" y="381402"/>
                  <a:pt x="205024" y="316478"/>
                </a:cubicBezTo>
                <a:cubicBezTo>
                  <a:pt x="138050" y="251554"/>
                  <a:pt x="684" y="89586"/>
                  <a:pt x="1" y="82752"/>
                </a:cubicBezTo>
                <a:cubicBezTo>
                  <a:pt x="-682" y="75918"/>
                  <a:pt x="180421" y="284357"/>
                  <a:pt x="200923" y="275473"/>
                </a:cubicBezTo>
                <a:cubicBezTo>
                  <a:pt x="221425" y="266589"/>
                  <a:pt x="105246" y="-16342"/>
                  <a:pt x="123015" y="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33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人, 女性, 立つ, 写真 が含まれている画像&#10;&#10;自動的に生成された説明">
            <a:extLst>
              <a:ext uri="{FF2B5EF4-FFF2-40B4-BE49-F238E27FC236}">
                <a16:creationId xmlns:a16="http://schemas.microsoft.com/office/drawing/2014/main" id="{593C337E-2993-4F43-E8D7-6D6AD2DA1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0680" y="0"/>
            <a:ext cx="20482560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47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75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268</TotalTime>
  <Words>0</Words>
  <Application>Microsoft Macintosh PowerPoint</Application>
  <PresentationFormat>A3 297x420 mm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14</cp:revision>
  <dcterms:created xsi:type="dcterms:W3CDTF">2023-08-24T11:06:39Z</dcterms:created>
  <dcterms:modified xsi:type="dcterms:W3CDTF">2023-08-26T09:13:10Z</dcterms:modified>
</cp:coreProperties>
</file>