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 snapToGrid="0">
      <p:cViewPr>
        <p:scale>
          <a:sx n="132" d="100"/>
          <a:sy n="132" d="100"/>
        </p:scale>
        <p:origin x="-312" y="-1640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3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01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15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0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4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27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4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4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20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3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908C6-4C3F-5246-9FF7-7E6DF0D13D16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0183-F26B-4448-93B9-8CB64445C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6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クォン・アルム、ウェブドラマ『魔女商店 リオープン』にキャスティング | 韓流ニュース | 韓流大好き!" hidden="1">
            <a:extLst>
              <a:ext uri="{FF2B5EF4-FFF2-40B4-BE49-F238E27FC236}">
                <a16:creationId xmlns:a16="http://schemas.microsoft.com/office/drawing/2014/main" id="{0F1A06BE-132D-948E-53BC-760B0186D4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93"/>
          <a:stretch/>
        </p:blipFill>
        <p:spPr bwMode="auto">
          <a:xfrm>
            <a:off x="0" y="688659"/>
            <a:ext cx="9601200" cy="1211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6048FD9-992A-D43A-6409-8ECEE9C70BF2}"/>
              </a:ext>
            </a:extLst>
          </p:cNvPr>
          <p:cNvSpPr/>
          <p:nvPr/>
        </p:nvSpPr>
        <p:spPr>
          <a:xfrm>
            <a:off x="4441280" y="3806360"/>
            <a:ext cx="322273" cy="281190"/>
          </a:xfrm>
          <a:custGeom>
            <a:avLst/>
            <a:gdLst>
              <a:gd name="connsiteX0" fmla="*/ 3720 w 322273"/>
              <a:gd name="connsiteY0" fmla="*/ 279865 h 281190"/>
              <a:gd name="connsiteX1" fmla="*/ 124370 w 322273"/>
              <a:gd name="connsiteY1" fmla="*/ 124290 h 281190"/>
              <a:gd name="connsiteX2" fmla="*/ 321220 w 322273"/>
              <a:gd name="connsiteY2" fmla="*/ 19515 h 281190"/>
              <a:gd name="connsiteX3" fmla="*/ 200570 w 322273"/>
              <a:gd name="connsiteY3" fmla="*/ 89365 h 281190"/>
              <a:gd name="connsiteX4" fmla="*/ 156120 w 322273"/>
              <a:gd name="connsiteY4" fmla="*/ 51265 h 281190"/>
              <a:gd name="connsiteX5" fmla="*/ 127545 w 322273"/>
              <a:gd name="connsiteY5" fmla="*/ 465 h 281190"/>
              <a:gd name="connsiteX6" fmla="*/ 162470 w 322273"/>
              <a:gd name="connsiteY6" fmla="*/ 83015 h 281190"/>
              <a:gd name="connsiteX7" fmla="*/ 140245 w 322273"/>
              <a:gd name="connsiteY7" fmla="*/ 121115 h 281190"/>
              <a:gd name="connsiteX8" fmla="*/ 137070 w 322273"/>
              <a:gd name="connsiteY8" fmla="*/ 51265 h 281190"/>
              <a:gd name="connsiteX9" fmla="*/ 86270 w 322273"/>
              <a:gd name="connsiteY9" fmla="*/ 152865 h 281190"/>
              <a:gd name="connsiteX10" fmla="*/ 98970 w 322273"/>
              <a:gd name="connsiteY10" fmla="*/ 102065 h 281190"/>
              <a:gd name="connsiteX11" fmla="*/ 73570 w 322273"/>
              <a:gd name="connsiteY11" fmla="*/ 149690 h 281190"/>
              <a:gd name="connsiteX12" fmla="*/ 35470 w 322273"/>
              <a:gd name="connsiteY12" fmla="*/ 197315 h 281190"/>
              <a:gd name="connsiteX13" fmla="*/ 3720 w 322273"/>
              <a:gd name="connsiteY13" fmla="*/ 279865 h 28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2273" h="281190">
                <a:moveTo>
                  <a:pt x="3720" y="279865"/>
                </a:moveTo>
                <a:cubicBezTo>
                  <a:pt x="18537" y="267694"/>
                  <a:pt x="71453" y="167682"/>
                  <a:pt x="124370" y="124290"/>
                </a:cubicBezTo>
                <a:cubicBezTo>
                  <a:pt x="177287" y="80898"/>
                  <a:pt x="308520" y="25336"/>
                  <a:pt x="321220" y="19515"/>
                </a:cubicBezTo>
                <a:cubicBezTo>
                  <a:pt x="333920" y="13694"/>
                  <a:pt x="228087" y="84073"/>
                  <a:pt x="200570" y="89365"/>
                </a:cubicBezTo>
                <a:cubicBezTo>
                  <a:pt x="173053" y="94657"/>
                  <a:pt x="168291" y="66082"/>
                  <a:pt x="156120" y="51265"/>
                </a:cubicBezTo>
                <a:cubicBezTo>
                  <a:pt x="143949" y="36448"/>
                  <a:pt x="126487" y="-4826"/>
                  <a:pt x="127545" y="465"/>
                </a:cubicBezTo>
                <a:cubicBezTo>
                  <a:pt x="128603" y="5756"/>
                  <a:pt x="160353" y="62907"/>
                  <a:pt x="162470" y="83015"/>
                </a:cubicBezTo>
                <a:cubicBezTo>
                  <a:pt x="164587" y="103123"/>
                  <a:pt x="144478" y="126407"/>
                  <a:pt x="140245" y="121115"/>
                </a:cubicBezTo>
                <a:cubicBezTo>
                  <a:pt x="136012" y="115823"/>
                  <a:pt x="146066" y="45973"/>
                  <a:pt x="137070" y="51265"/>
                </a:cubicBezTo>
                <a:cubicBezTo>
                  <a:pt x="128074" y="56557"/>
                  <a:pt x="92620" y="144398"/>
                  <a:pt x="86270" y="152865"/>
                </a:cubicBezTo>
                <a:cubicBezTo>
                  <a:pt x="79920" y="161332"/>
                  <a:pt x="101087" y="102594"/>
                  <a:pt x="98970" y="102065"/>
                </a:cubicBezTo>
                <a:cubicBezTo>
                  <a:pt x="96853" y="101536"/>
                  <a:pt x="84153" y="133815"/>
                  <a:pt x="73570" y="149690"/>
                </a:cubicBezTo>
                <a:cubicBezTo>
                  <a:pt x="62987" y="165565"/>
                  <a:pt x="48699" y="177736"/>
                  <a:pt x="35470" y="197315"/>
                </a:cubicBezTo>
                <a:cubicBezTo>
                  <a:pt x="22241" y="216894"/>
                  <a:pt x="-11097" y="292036"/>
                  <a:pt x="3720" y="279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D378605-C7EE-E13C-9A0C-90B1CA7F3E92}"/>
              </a:ext>
            </a:extLst>
          </p:cNvPr>
          <p:cNvSpPr/>
          <p:nvPr/>
        </p:nvSpPr>
        <p:spPr>
          <a:xfrm>
            <a:off x="4601382" y="3726898"/>
            <a:ext cx="679171" cy="203757"/>
          </a:xfrm>
          <a:custGeom>
            <a:avLst/>
            <a:gdLst>
              <a:gd name="connsiteX0" fmla="*/ 678643 w 679171"/>
              <a:gd name="connsiteY0" fmla="*/ 191052 h 203757"/>
              <a:gd name="connsiteX1" fmla="*/ 570693 w 679171"/>
              <a:gd name="connsiteY1" fmla="*/ 165652 h 203757"/>
              <a:gd name="connsiteX2" fmla="*/ 478618 w 679171"/>
              <a:gd name="connsiteY2" fmla="*/ 203752 h 203757"/>
              <a:gd name="connsiteX3" fmla="*/ 462743 w 679171"/>
              <a:gd name="connsiteY3" fmla="*/ 162477 h 203757"/>
              <a:gd name="connsiteX4" fmla="*/ 443693 w 679171"/>
              <a:gd name="connsiteY4" fmla="*/ 22777 h 203757"/>
              <a:gd name="connsiteX5" fmla="*/ 430993 w 679171"/>
              <a:gd name="connsiteY5" fmla="*/ 162477 h 203757"/>
              <a:gd name="connsiteX6" fmla="*/ 421468 w 679171"/>
              <a:gd name="connsiteY6" fmla="*/ 73577 h 203757"/>
              <a:gd name="connsiteX7" fmla="*/ 380193 w 679171"/>
              <a:gd name="connsiteY7" fmla="*/ 130727 h 203757"/>
              <a:gd name="connsiteX8" fmla="*/ 364318 w 679171"/>
              <a:gd name="connsiteY8" fmla="*/ 79927 h 203757"/>
              <a:gd name="connsiteX9" fmla="*/ 370668 w 679171"/>
              <a:gd name="connsiteY9" fmla="*/ 16427 h 203757"/>
              <a:gd name="connsiteX10" fmla="*/ 354793 w 679171"/>
              <a:gd name="connsiteY10" fmla="*/ 89452 h 203757"/>
              <a:gd name="connsiteX11" fmla="*/ 332568 w 679171"/>
              <a:gd name="connsiteY11" fmla="*/ 98977 h 203757"/>
              <a:gd name="connsiteX12" fmla="*/ 326218 w 679171"/>
              <a:gd name="connsiteY12" fmla="*/ 41827 h 203757"/>
              <a:gd name="connsiteX13" fmla="*/ 265893 w 679171"/>
              <a:gd name="connsiteY13" fmla="*/ 159302 h 203757"/>
              <a:gd name="connsiteX14" fmla="*/ 278593 w 679171"/>
              <a:gd name="connsiteY14" fmla="*/ 3727 h 203757"/>
              <a:gd name="connsiteX15" fmla="*/ 230968 w 679171"/>
              <a:gd name="connsiteY15" fmla="*/ 105327 h 203757"/>
              <a:gd name="connsiteX16" fmla="*/ 183343 w 679171"/>
              <a:gd name="connsiteY16" fmla="*/ 70402 h 203757"/>
              <a:gd name="connsiteX17" fmla="*/ 142068 w 679171"/>
              <a:gd name="connsiteY17" fmla="*/ 552 h 203757"/>
              <a:gd name="connsiteX18" fmla="*/ 164293 w 679171"/>
              <a:gd name="connsiteY18" fmla="*/ 111677 h 203757"/>
              <a:gd name="connsiteX19" fmla="*/ 129368 w 679171"/>
              <a:gd name="connsiteY19" fmla="*/ 108502 h 203757"/>
              <a:gd name="connsiteX20" fmla="*/ 88093 w 679171"/>
              <a:gd name="connsiteY20" fmla="*/ 60877 h 203757"/>
              <a:gd name="connsiteX21" fmla="*/ 81743 w 679171"/>
              <a:gd name="connsiteY21" fmla="*/ 35477 h 203757"/>
              <a:gd name="connsiteX22" fmla="*/ 100793 w 679171"/>
              <a:gd name="connsiteY22" fmla="*/ 118027 h 203757"/>
              <a:gd name="connsiteX23" fmla="*/ 53168 w 679171"/>
              <a:gd name="connsiteY23" fmla="*/ 51352 h 203757"/>
              <a:gd name="connsiteX24" fmla="*/ 78568 w 679171"/>
              <a:gd name="connsiteY24" fmla="*/ 133902 h 203757"/>
              <a:gd name="connsiteX25" fmla="*/ 46818 w 679171"/>
              <a:gd name="connsiteY25" fmla="*/ 130727 h 203757"/>
              <a:gd name="connsiteX26" fmla="*/ 15068 w 679171"/>
              <a:gd name="connsiteY26" fmla="*/ 48177 h 203757"/>
              <a:gd name="connsiteX27" fmla="*/ 8718 w 679171"/>
              <a:gd name="connsiteY27" fmla="*/ 159302 h 203757"/>
              <a:gd name="connsiteX28" fmla="*/ 135718 w 679171"/>
              <a:gd name="connsiteY28" fmla="*/ 108502 h 203757"/>
              <a:gd name="connsiteX29" fmla="*/ 88093 w 679171"/>
              <a:gd name="connsiteY29" fmla="*/ 130727 h 203757"/>
              <a:gd name="connsiteX30" fmla="*/ 329393 w 679171"/>
              <a:gd name="connsiteY30" fmla="*/ 127552 h 203757"/>
              <a:gd name="connsiteX31" fmla="*/ 284943 w 679171"/>
              <a:gd name="connsiteY31" fmla="*/ 92627 h 203757"/>
              <a:gd name="connsiteX32" fmla="*/ 446868 w 679171"/>
              <a:gd name="connsiteY32" fmla="*/ 175177 h 203757"/>
              <a:gd name="connsiteX33" fmla="*/ 392893 w 679171"/>
              <a:gd name="connsiteY33" fmla="*/ 162477 h 203757"/>
              <a:gd name="connsiteX34" fmla="*/ 484968 w 679171"/>
              <a:gd name="connsiteY34" fmla="*/ 191052 h 203757"/>
              <a:gd name="connsiteX35" fmla="*/ 450043 w 679171"/>
              <a:gd name="connsiteY35" fmla="*/ 114852 h 203757"/>
              <a:gd name="connsiteX36" fmla="*/ 605618 w 679171"/>
              <a:gd name="connsiteY36" fmla="*/ 162477 h 203757"/>
              <a:gd name="connsiteX37" fmla="*/ 678643 w 679171"/>
              <a:gd name="connsiteY37" fmla="*/ 191052 h 20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79171" h="203757">
                <a:moveTo>
                  <a:pt x="678643" y="191052"/>
                </a:moveTo>
                <a:cubicBezTo>
                  <a:pt x="672822" y="191581"/>
                  <a:pt x="604030" y="163535"/>
                  <a:pt x="570693" y="165652"/>
                </a:cubicBezTo>
                <a:cubicBezTo>
                  <a:pt x="537356" y="167769"/>
                  <a:pt x="496610" y="204281"/>
                  <a:pt x="478618" y="203752"/>
                </a:cubicBezTo>
                <a:cubicBezTo>
                  <a:pt x="460626" y="203223"/>
                  <a:pt x="468564" y="192640"/>
                  <a:pt x="462743" y="162477"/>
                </a:cubicBezTo>
                <a:cubicBezTo>
                  <a:pt x="456922" y="132314"/>
                  <a:pt x="448985" y="22777"/>
                  <a:pt x="443693" y="22777"/>
                </a:cubicBezTo>
                <a:cubicBezTo>
                  <a:pt x="438401" y="22777"/>
                  <a:pt x="434697" y="154010"/>
                  <a:pt x="430993" y="162477"/>
                </a:cubicBezTo>
                <a:cubicBezTo>
                  <a:pt x="427289" y="170944"/>
                  <a:pt x="429935" y="78869"/>
                  <a:pt x="421468" y="73577"/>
                </a:cubicBezTo>
                <a:cubicBezTo>
                  <a:pt x="413001" y="68285"/>
                  <a:pt x="389718" y="129669"/>
                  <a:pt x="380193" y="130727"/>
                </a:cubicBezTo>
                <a:cubicBezTo>
                  <a:pt x="370668" y="131785"/>
                  <a:pt x="365905" y="98977"/>
                  <a:pt x="364318" y="79927"/>
                </a:cubicBezTo>
                <a:cubicBezTo>
                  <a:pt x="362731" y="60877"/>
                  <a:pt x="372255" y="14840"/>
                  <a:pt x="370668" y="16427"/>
                </a:cubicBezTo>
                <a:cubicBezTo>
                  <a:pt x="369081" y="18014"/>
                  <a:pt x="361143" y="75694"/>
                  <a:pt x="354793" y="89452"/>
                </a:cubicBezTo>
                <a:cubicBezTo>
                  <a:pt x="348443" y="103210"/>
                  <a:pt x="337330" y="106914"/>
                  <a:pt x="332568" y="98977"/>
                </a:cubicBezTo>
                <a:cubicBezTo>
                  <a:pt x="327805" y="91039"/>
                  <a:pt x="337330" y="31773"/>
                  <a:pt x="326218" y="41827"/>
                </a:cubicBezTo>
                <a:cubicBezTo>
                  <a:pt x="315106" y="51881"/>
                  <a:pt x="273830" y="165652"/>
                  <a:pt x="265893" y="159302"/>
                </a:cubicBezTo>
                <a:cubicBezTo>
                  <a:pt x="257956" y="152952"/>
                  <a:pt x="284414" y="12723"/>
                  <a:pt x="278593" y="3727"/>
                </a:cubicBezTo>
                <a:cubicBezTo>
                  <a:pt x="272772" y="-5269"/>
                  <a:pt x="246843" y="94214"/>
                  <a:pt x="230968" y="105327"/>
                </a:cubicBezTo>
                <a:cubicBezTo>
                  <a:pt x="215093" y="116439"/>
                  <a:pt x="198160" y="87864"/>
                  <a:pt x="183343" y="70402"/>
                </a:cubicBezTo>
                <a:cubicBezTo>
                  <a:pt x="168526" y="52940"/>
                  <a:pt x="145243" y="-6327"/>
                  <a:pt x="142068" y="552"/>
                </a:cubicBezTo>
                <a:cubicBezTo>
                  <a:pt x="138893" y="7431"/>
                  <a:pt x="164293" y="111677"/>
                  <a:pt x="164293" y="111677"/>
                </a:cubicBezTo>
                <a:cubicBezTo>
                  <a:pt x="162176" y="129669"/>
                  <a:pt x="142068" y="116969"/>
                  <a:pt x="129368" y="108502"/>
                </a:cubicBezTo>
                <a:cubicBezTo>
                  <a:pt x="116668" y="100035"/>
                  <a:pt x="96030" y="73048"/>
                  <a:pt x="88093" y="60877"/>
                </a:cubicBezTo>
                <a:cubicBezTo>
                  <a:pt x="80156" y="48706"/>
                  <a:pt x="79626" y="25952"/>
                  <a:pt x="81743" y="35477"/>
                </a:cubicBezTo>
                <a:cubicBezTo>
                  <a:pt x="83860" y="45002"/>
                  <a:pt x="105555" y="115381"/>
                  <a:pt x="100793" y="118027"/>
                </a:cubicBezTo>
                <a:cubicBezTo>
                  <a:pt x="96031" y="120673"/>
                  <a:pt x="56872" y="48706"/>
                  <a:pt x="53168" y="51352"/>
                </a:cubicBezTo>
                <a:cubicBezTo>
                  <a:pt x="49464" y="53998"/>
                  <a:pt x="79626" y="120673"/>
                  <a:pt x="78568" y="133902"/>
                </a:cubicBezTo>
                <a:cubicBezTo>
                  <a:pt x="77510" y="147131"/>
                  <a:pt x="57401" y="145014"/>
                  <a:pt x="46818" y="130727"/>
                </a:cubicBezTo>
                <a:cubicBezTo>
                  <a:pt x="36235" y="116439"/>
                  <a:pt x="21418" y="43415"/>
                  <a:pt x="15068" y="48177"/>
                </a:cubicBezTo>
                <a:cubicBezTo>
                  <a:pt x="8718" y="52939"/>
                  <a:pt x="-11390" y="149248"/>
                  <a:pt x="8718" y="159302"/>
                </a:cubicBezTo>
                <a:cubicBezTo>
                  <a:pt x="28826" y="169356"/>
                  <a:pt x="122489" y="113264"/>
                  <a:pt x="135718" y="108502"/>
                </a:cubicBezTo>
                <a:cubicBezTo>
                  <a:pt x="148947" y="103740"/>
                  <a:pt x="55814" y="127552"/>
                  <a:pt x="88093" y="130727"/>
                </a:cubicBezTo>
                <a:cubicBezTo>
                  <a:pt x="120372" y="133902"/>
                  <a:pt x="296585" y="133902"/>
                  <a:pt x="329393" y="127552"/>
                </a:cubicBezTo>
                <a:cubicBezTo>
                  <a:pt x="362201" y="121202"/>
                  <a:pt x="265364" y="84689"/>
                  <a:pt x="284943" y="92627"/>
                </a:cubicBezTo>
                <a:cubicBezTo>
                  <a:pt x="304522" y="100565"/>
                  <a:pt x="428876" y="163535"/>
                  <a:pt x="446868" y="175177"/>
                </a:cubicBezTo>
                <a:cubicBezTo>
                  <a:pt x="464860" y="186819"/>
                  <a:pt x="386543" y="159831"/>
                  <a:pt x="392893" y="162477"/>
                </a:cubicBezTo>
                <a:cubicBezTo>
                  <a:pt x="399243" y="165123"/>
                  <a:pt x="475443" y="198989"/>
                  <a:pt x="484968" y="191052"/>
                </a:cubicBezTo>
                <a:cubicBezTo>
                  <a:pt x="494493" y="183115"/>
                  <a:pt x="429935" y="119614"/>
                  <a:pt x="450043" y="114852"/>
                </a:cubicBezTo>
                <a:cubicBezTo>
                  <a:pt x="470151" y="110090"/>
                  <a:pt x="570164" y="151364"/>
                  <a:pt x="605618" y="162477"/>
                </a:cubicBezTo>
                <a:cubicBezTo>
                  <a:pt x="641072" y="173589"/>
                  <a:pt x="684464" y="190523"/>
                  <a:pt x="678643" y="19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6EE913B0-625A-6F51-C530-5292EF7604EA}"/>
              </a:ext>
            </a:extLst>
          </p:cNvPr>
          <p:cNvSpPr/>
          <p:nvPr/>
        </p:nvSpPr>
        <p:spPr>
          <a:xfrm>
            <a:off x="4854389" y="3907439"/>
            <a:ext cx="362136" cy="201093"/>
          </a:xfrm>
          <a:custGeom>
            <a:avLst/>
            <a:gdLst>
              <a:gd name="connsiteX0" fmla="*/ 362136 w 362136"/>
              <a:gd name="connsiteY0" fmla="*/ 986 h 201093"/>
              <a:gd name="connsiteX1" fmla="*/ 298636 w 362136"/>
              <a:gd name="connsiteY1" fmla="*/ 48611 h 201093"/>
              <a:gd name="connsiteX2" fmla="*/ 193861 w 362136"/>
              <a:gd name="connsiteY2" fmla="*/ 140686 h 201093"/>
              <a:gd name="connsiteX3" fmla="*/ 254186 w 362136"/>
              <a:gd name="connsiteY3" fmla="*/ 86711 h 201093"/>
              <a:gd name="connsiteX4" fmla="*/ 168461 w 362136"/>
              <a:gd name="connsiteY4" fmla="*/ 143861 h 201093"/>
              <a:gd name="connsiteX5" fmla="*/ 186 w 362136"/>
              <a:gd name="connsiteY5" fmla="*/ 201011 h 201093"/>
              <a:gd name="connsiteX6" fmla="*/ 203386 w 362136"/>
              <a:gd name="connsiteY6" fmla="*/ 156561 h 201093"/>
              <a:gd name="connsiteX7" fmla="*/ 143061 w 362136"/>
              <a:gd name="connsiteY7" fmla="*/ 156561 h 201093"/>
              <a:gd name="connsiteX8" fmla="*/ 298636 w 362136"/>
              <a:gd name="connsiteY8" fmla="*/ 26386 h 201093"/>
              <a:gd name="connsiteX9" fmla="*/ 362136 w 362136"/>
              <a:gd name="connsiteY9" fmla="*/ 986 h 20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2136" h="201093">
                <a:moveTo>
                  <a:pt x="362136" y="986"/>
                </a:moveTo>
                <a:cubicBezTo>
                  <a:pt x="362136" y="4690"/>
                  <a:pt x="326682" y="25328"/>
                  <a:pt x="298636" y="48611"/>
                </a:cubicBezTo>
                <a:cubicBezTo>
                  <a:pt x="270590" y="71894"/>
                  <a:pt x="201269" y="134336"/>
                  <a:pt x="193861" y="140686"/>
                </a:cubicBezTo>
                <a:cubicBezTo>
                  <a:pt x="186453" y="147036"/>
                  <a:pt x="258419" y="86182"/>
                  <a:pt x="254186" y="86711"/>
                </a:cubicBezTo>
                <a:cubicBezTo>
                  <a:pt x="249953" y="87240"/>
                  <a:pt x="210794" y="124811"/>
                  <a:pt x="168461" y="143861"/>
                </a:cubicBezTo>
                <a:cubicBezTo>
                  <a:pt x="126128" y="162911"/>
                  <a:pt x="-5635" y="198894"/>
                  <a:pt x="186" y="201011"/>
                </a:cubicBezTo>
                <a:cubicBezTo>
                  <a:pt x="6007" y="203128"/>
                  <a:pt x="179573" y="163969"/>
                  <a:pt x="203386" y="156561"/>
                </a:cubicBezTo>
                <a:cubicBezTo>
                  <a:pt x="227198" y="149153"/>
                  <a:pt x="127186" y="178257"/>
                  <a:pt x="143061" y="156561"/>
                </a:cubicBezTo>
                <a:cubicBezTo>
                  <a:pt x="158936" y="134865"/>
                  <a:pt x="264240" y="49140"/>
                  <a:pt x="298636" y="26386"/>
                </a:cubicBezTo>
                <a:cubicBezTo>
                  <a:pt x="333032" y="3632"/>
                  <a:pt x="362136" y="-2718"/>
                  <a:pt x="362136" y="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B178EB38-D728-5CCD-9E7E-6773E05EA89B}"/>
              </a:ext>
            </a:extLst>
          </p:cNvPr>
          <p:cNvSpPr/>
          <p:nvPr/>
        </p:nvSpPr>
        <p:spPr>
          <a:xfrm>
            <a:off x="4844880" y="3890554"/>
            <a:ext cx="409879" cy="211589"/>
          </a:xfrm>
          <a:custGeom>
            <a:avLst/>
            <a:gdLst>
              <a:gd name="connsiteX0" fmla="*/ 409745 w 409879"/>
              <a:gd name="connsiteY0" fmla="*/ 1996 h 211589"/>
              <a:gd name="connsiteX1" fmla="*/ 276395 w 409879"/>
              <a:gd name="connsiteY1" fmla="*/ 17871 h 211589"/>
              <a:gd name="connsiteX2" fmla="*/ 165270 w 409879"/>
              <a:gd name="connsiteY2" fmla="*/ 106771 h 211589"/>
              <a:gd name="connsiteX3" fmla="*/ 193845 w 409879"/>
              <a:gd name="connsiteY3" fmla="*/ 84546 h 211589"/>
              <a:gd name="connsiteX4" fmla="*/ 98595 w 409879"/>
              <a:gd name="connsiteY4" fmla="*/ 151221 h 211589"/>
              <a:gd name="connsiteX5" fmla="*/ 170 w 409879"/>
              <a:gd name="connsiteY5" fmla="*/ 211546 h 211589"/>
              <a:gd name="connsiteX6" fmla="*/ 76370 w 409879"/>
              <a:gd name="connsiteY6" fmla="*/ 160746 h 211589"/>
              <a:gd name="connsiteX7" fmla="*/ 133520 w 409879"/>
              <a:gd name="connsiteY7" fmla="*/ 151221 h 211589"/>
              <a:gd name="connsiteX8" fmla="*/ 104945 w 409879"/>
              <a:gd name="connsiteY8" fmla="*/ 154396 h 211589"/>
              <a:gd name="connsiteX9" fmla="*/ 282745 w 409879"/>
              <a:gd name="connsiteY9" fmla="*/ 17871 h 211589"/>
              <a:gd name="connsiteX10" fmla="*/ 177970 w 409879"/>
              <a:gd name="connsiteY10" fmla="*/ 106771 h 211589"/>
              <a:gd name="connsiteX11" fmla="*/ 250995 w 409879"/>
              <a:gd name="connsiteY11" fmla="*/ 46446 h 211589"/>
              <a:gd name="connsiteX12" fmla="*/ 409745 w 409879"/>
              <a:gd name="connsiteY12" fmla="*/ 1996 h 21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879" h="211589">
                <a:moveTo>
                  <a:pt x="409745" y="1996"/>
                </a:moveTo>
                <a:cubicBezTo>
                  <a:pt x="413978" y="-2766"/>
                  <a:pt x="317141" y="408"/>
                  <a:pt x="276395" y="17871"/>
                </a:cubicBezTo>
                <a:cubicBezTo>
                  <a:pt x="235649" y="35334"/>
                  <a:pt x="179028" y="95658"/>
                  <a:pt x="165270" y="106771"/>
                </a:cubicBezTo>
                <a:cubicBezTo>
                  <a:pt x="151512" y="117884"/>
                  <a:pt x="204957" y="77138"/>
                  <a:pt x="193845" y="84546"/>
                </a:cubicBezTo>
                <a:cubicBezTo>
                  <a:pt x="182732" y="91954"/>
                  <a:pt x="130874" y="130054"/>
                  <a:pt x="98595" y="151221"/>
                </a:cubicBezTo>
                <a:cubicBezTo>
                  <a:pt x="66316" y="172388"/>
                  <a:pt x="3874" y="209959"/>
                  <a:pt x="170" y="211546"/>
                </a:cubicBezTo>
                <a:cubicBezTo>
                  <a:pt x="-3534" y="213133"/>
                  <a:pt x="54145" y="170800"/>
                  <a:pt x="76370" y="160746"/>
                </a:cubicBezTo>
                <a:cubicBezTo>
                  <a:pt x="98595" y="150692"/>
                  <a:pt x="128758" y="152279"/>
                  <a:pt x="133520" y="151221"/>
                </a:cubicBezTo>
                <a:cubicBezTo>
                  <a:pt x="138282" y="150163"/>
                  <a:pt x="80074" y="176621"/>
                  <a:pt x="104945" y="154396"/>
                </a:cubicBezTo>
                <a:cubicBezTo>
                  <a:pt x="129816" y="132171"/>
                  <a:pt x="270574" y="25808"/>
                  <a:pt x="282745" y="17871"/>
                </a:cubicBezTo>
                <a:cubicBezTo>
                  <a:pt x="294916" y="9934"/>
                  <a:pt x="183262" y="102009"/>
                  <a:pt x="177970" y="106771"/>
                </a:cubicBezTo>
                <a:cubicBezTo>
                  <a:pt x="172678" y="111534"/>
                  <a:pt x="216070" y="59675"/>
                  <a:pt x="250995" y="46446"/>
                </a:cubicBezTo>
                <a:cubicBezTo>
                  <a:pt x="285920" y="33217"/>
                  <a:pt x="405512" y="6758"/>
                  <a:pt x="409745" y="1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239FD9B-B077-24E0-E882-43760279EC4A}"/>
              </a:ext>
            </a:extLst>
          </p:cNvPr>
          <p:cNvSpPr/>
          <p:nvPr/>
        </p:nvSpPr>
        <p:spPr>
          <a:xfrm>
            <a:off x="4432138" y="4076672"/>
            <a:ext cx="565312" cy="56672"/>
          </a:xfrm>
          <a:custGeom>
            <a:avLst/>
            <a:gdLst>
              <a:gd name="connsiteX0" fmla="*/ 162 w 565312"/>
              <a:gd name="connsiteY0" fmla="*/ 28 h 56672"/>
              <a:gd name="connsiteX1" fmla="*/ 104937 w 565312"/>
              <a:gd name="connsiteY1" fmla="*/ 34953 h 56672"/>
              <a:gd name="connsiteX2" fmla="*/ 301787 w 565312"/>
              <a:gd name="connsiteY2" fmla="*/ 41303 h 56672"/>
              <a:gd name="connsiteX3" fmla="*/ 279562 w 565312"/>
              <a:gd name="connsiteY3" fmla="*/ 22253 h 56672"/>
              <a:gd name="connsiteX4" fmla="*/ 400212 w 565312"/>
              <a:gd name="connsiteY4" fmla="*/ 31778 h 56672"/>
              <a:gd name="connsiteX5" fmla="*/ 565312 w 565312"/>
              <a:gd name="connsiteY5" fmla="*/ 19078 h 56672"/>
              <a:gd name="connsiteX6" fmla="*/ 479587 w 565312"/>
              <a:gd name="connsiteY6" fmla="*/ 25428 h 56672"/>
              <a:gd name="connsiteX7" fmla="*/ 222412 w 565312"/>
              <a:gd name="connsiteY7" fmla="*/ 54003 h 56672"/>
              <a:gd name="connsiteX8" fmla="*/ 35087 w 565312"/>
              <a:gd name="connsiteY8" fmla="*/ 54003 h 56672"/>
              <a:gd name="connsiteX9" fmla="*/ 79537 w 565312"/>
              <a:gd name="connsiteY9" fmla="*/ 41303 h 56672"/>
              <a:gd name="connsiteX10" fmla="*/ 162 w 565312"/>
              <a:gd name="connsiteY10" fmla="*/ 28 h 5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5312" h="56672">
                <a:moveTo>
                  <a:pt x="162" y="28"/>
                </a:moveTo>
                <a:cubicBezTo>
                  <a:pt x="4395" y="-1030"/>
                  <a:pt x="54666" y="28074"/>
                  <a:pt x="104937" y="34953"/>
                </a:cubicBezTo>
                <a:cubicBezTo>
                  <a:pt x="155208" y="41832"/>
                  <a:pt x="272683" y="43420"/>
                  <a:pt x="301787" y="41303"/>
                </a:cubicBezTo>
                <a:cubicBezTo>
                  <a:pt x="330891" y="39186"/>
                  <a:pt x="263158" y="23840"/>
                  <a:pt x="279562" y="22253"/>
                </a:cubicBezTo>
                <a:cubicBezTo>
                  <a:pt x="295966" y="20666"/>
                  <a:pt x="352587" y="32307"/>
                  <a:pt x="400212" y="31778"/>
                </a:cubicBezTo>
                <a:cubicBezTo>
                  <a:pt x="447837" y="31249"/>
                  <a:pt x="565312" y="19078"/>
                  <a:pt x="565312" y="19078"/>
                </a:cubicBezTo>
                <a:lnTo>
                  <a:pt x="479587" y="25428"/>
                </a:lnTo>
                <a:cubicBezTo>
                  <a:pt x="422437" y="31249"/>
                  <a:pt x="296495" y="49241"/>
                  <a:pt x="222412" y="54003"/>
                </a:cubicBezTo>
                <a:cubicBezTo>
                  <a:pt x="148329" y="58766"/>
                  <a:pt x="58900" y="56120"/>
                  <a:pt x="35087" y="54003"/>
                </a:cubicBezTo>
                <a:cubicBezTo>
                  <a:pt x="11274" y="51886"/>
                  <a:pt x="83241" y="50299"/>
                  <a:pt x="79537" y="41303"/>
                </a:cubicBezTo>
                <a:cubicBezTo>
                  <a:pt x="75833" y="32307"/>
                  <a:pt x="-4071" y="1086"/>
                  <a:pt x="16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03217D4E-FD79-3E65-7C2C-3825A463E89C}"/>
              </a:ext>
            </a:extLst>
          </p:cNvPr>
          <p:cNvSpPr/>
          <p:nvPr/>
        </p:nvSpPr>
        <p:spPr>
          <a:xfrm>
            <a:off x="4376618" y="4029013"/>
            <a:ext cx="71720" cy="194656"/>
          </a:xfrm>
          <a:custGeom>
            <a:avLst/>
            <a:gdLst>
              <a:gd name="connsiteX0" fmla="*/ 71557 w 71720"/>
              <a:gd name="connsiteY0" fmla="*/ 62 h 194656"/>
              <a:gd name="connsiteX1" fmla="*/ 20757 w 71720"/>
              <a:gd name="connsiteY1" fmla="*/ 82612 h 194656"/>
              <a:gd name="connsiteX2" fmla="*/ 11232 w 71720"/>
              <a:gd name="connsiteY2" fmla="*/ 193737 h 194656"/>
              <a:gd name="connsiteX3" fmla="*/ 17582 w 71720"/>
              <a:gd name="connsiteY3" fmla="*/ 133412 h 194656"/>
              <a:gd name="connsiteX4" fmla="*/ 1707 w 71720"/>
              <a:gd name="connsiteY4" fmla="*/ 95312 h 194656"/>
              <a:gd name="connsiteX5" fmla="*/ 71557 w 71720"/>
              <a:gd name="connsiteY5" fmla="*/ 62 h 19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20" h="194656">
                <a:moveTo>
                  <a:pt x="71557" y="62"/>
                </a:moveTo>
                <a:cubicBezTo>
                  <a:pt x="74732" y="-2055"/>
                  <a:pt x="30811" y="50333"/>
                  <a:pt x="20757" y="82612"/>
                </a:cubicBezTo>
                <a:cubicBezTo>
                  <a:pt x="10703" y="114891"/>
                  <a:pt x="11761" y="185270"/>
                  <a:pt x="11232" y="193737"/>
                </a:cubicBezTo>
                <a:cubicBezTo>
                  <a:pt x="10703" y="202204"/>
                  <a:pt x="19169" y="149816"/>
                  <a:pt x="17582" y="133412"/>
                </a:cubicBezTo>
                <a:cubicBezTo>
                  <a:pt x="15995" y="117008"/>
                  <a:pt x="-6230" y="113833"/>
                  <a:pt x="1707" y="95312"/>
                </a:cubicBezTo>
                <a:cubicBezTo>
                  <a:pt x="9644" y="76791"/>
                  <a:pt x="68382" y="2179"/>
                  <a:pt x="7155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A923AF49-CDC2-00DE-5CDF-EDC632BEEFFC}"/>
              </a:ext>
            </a:extLst>
          </p:cNvPr>
          <p:cNvSpPr/>
          <p:nvPr/>
        </p:nvSpPr>
        <p:spPr>
          <a:xfrm>
            <a:off x="4408136" y="4057647"/>
            <a:ext cx="555738" cy="104919"/>
          </a:xfrm>
          <a:custGeom>
            <a:avLst/>
            <a:gdLst>
              <a:gd name="connsiteX0" fmla="*/ 20989 w 555738"/>
              <a:gd name="connsiteY0" fmla="*/ 3 h 104919"/>
              <a:gd name="connsiteX1" fmla="*/ 5114 w 555738"/>
              <a:gd name="connsiteY1" fmla="*/ 76203 h 104919"/>
              <a:gd name="connsiteX2" fmla="*/ 125764 w 555738"/>
              <a:gd name="connsiteY2" fmla="*/ 88903 h 104919"/>
              <a:gd name="connsiteX3" fmla="*/ 27339 w 555738"/>
              <a:gd name="connsiteY3" fmla="*/ 98428 h 104919"/>
              <a:gd name="connsiteX4" fmla="*/ 357539 w 555738"/>
              <a:gd name="connsiteY4" fmla="*/ 95253 h 104919"/>
              <a:gd name="connsiteX5" fmla="*/ 554389 w 555738"/>
              <a:gd name="connsiteY5" fmla="*/ 41278 h 104919"/>
              <a:gd name="connsiteX6" fmla="*/ 430564 w 555738"/>
              <a:gd name="connsiteY6" fmla="*/ 79378 h 104919"/>
              <a:gd name="connsiteX7" fmla="*/ 173389 w 555738"/>
              <a:gd name="connsiteY7" fmla="*/ 104778 h 104919"/>
              <a:gd name="connsiteX8" fmla="*/ 30514 w 555738"/>
              <a:gd name="connsiteY8" fmla="*/ 88903 h 104919"/>
              <a:gd name="connsiteX9" fmla="*/ 8289 w 555738"/>
              <a:gd name="connsiteY9" fmla="*/ 73028 h 104919"/>
              <a:gd name="connsiteX10" fmla="*/ 20989 w 555738"/>
              <a:gd name="connsiteY10" fmla="*/ 3 h 10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5738" h="104919">
                <a:moveTo>
                  <a:pt x="20989" y="3"/>
                </a:moveTo>
                <a:cubicBezTo>
                  <a:pt x="20460" y="532"/>
                  <a:pt x="-12348" y="61386"/>
                  <a:pt x="5114" y="76203"/>
                </a:cubicBezTo>
                <a:cubicBezTo>
                  <a:pt x="22576" y="91020"/>
                  <a:pt x="122060" y="85199"/>
                  <a:pt x="125764" y="88903"/>
                </a:cubicBezTo>
                <a:cubicBezTo>
                  <a:pt x="129468" y="92607"/>
                  <a:pt x="-11290" y="97370"/>
                  <a:pt x="27339" y="98428"/>
                </a:cubicBezTo>
                <a:cubicBezTo>
                  <a:pt x="65968" y="99486"/>
                  <a:pt x="269697" y="104778"/>
                  <a:pt x="357539" y="95253"/>
                </a:cubicBezTo>
                <a:cubicBezTo>
                  <a:pt x="445381" y="85728"/>
                  <a:pt x="542218" y="43924"/>
                  <a:pt x="554389" y="41278"/>
                </a:cubicBezTo>
                <a:cubicBezTo>
                  <a:pt x="566560" y="38632"/>
                  <a:pt x="494064" y="68795"/>
                  <a:pt x="430564" y="79378"/>
                </a:cubicBezTo>
                <a:cubicBezTo>
                  <a:pt x="367064" y="89961"/>
                  <a:pt x="240064" y="103191"/>
                  <a:pt x="173389" y="104778"/>
                </a:cubicBezTo>
                <a:cubicBezTo>
                  <a:pt x="106714" y="106365"/>
                  <a:pt x="58031" y="94195"/>
                  <a:pt x="30514" y="88903"/>
                </a:cubicBezTo>
                <a:cubicBezTo>
                  <a:pt x="2997" y="83611"/>
                  <a:pt x="9347" y="83611"/>
                  <a:pt x="8289" y="73028"/>
                </a:cubicBezTo>
                <a:cubicBezTo>
                  <a:pt x="7231" y="62445"/>
                  <a:pt x="21518" y="-526"/>
                  <a:pt x="2098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E93B2B97-F6AA-1A94-9A66-A854B2B9BA3F}"/>
              </a:ext>
            </a:extLst>
          </p:cNvPr>
          <p:cNvSpPr/>
          <p:nvPr/>
        </p:nvSpPr>
        <p:spPr>
          <a:xfrm>
            <a:off x="4663068" y="4130500"/>
            <a:ext cx="39245" cy="95432"/>
          </a:xfrm>
          <a:custGeom>
            <a:avLst/>
            <a:gdLst>
              <a:gd name="connsiteX0" fmla="*/ 29582 w 39245"/>
              <a:gd name="connsiteY0" fmla="*/ 175 h 95432"/>
              <a:gd name="connsiteX1" fmla="*/ 16882 w 39245"/>
              <a:gd name="connsiteY1" fmla="*/ 66850 h 95432"/>
              <a:gd name="connsiteX2" fmla="*/ 39107 w 39245"/>
              <a:gd name="connsiteY2" fmla="*/ 95425 h 95432"/>
              <a:gd name="connsiteX3" fmla="*/ 4182 w 39245"/>
              <a:gd name="connsiteY3" fmla="*/ 70025 h 95432"/>
              <a:gd name="connsiteX4" fmla="*/ 7357 w 39245"/>
              <a:gd name="connsiteY4" fmla="*/ 47800 h 95432"/>
              <a:gd name="connsiteX5" fmla="*/ 29582 w 39245"/>
              <a:gd name="connsiteY5" fmla="*/ 175 h 9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45" h="95432">
                <a:moveTo>
                  <a:pt x="29582" y="175"/>
                </a:moveTo>
                <a:cubicBezTo>
                  <a:pt x="31169" y="3350"/>
                  <a:pt x="15294" y="50975"/>
                  <a:pt x="16882" y="66850"/>
                </a:cubicBezTo>
                <a:cubicBezTo>
                  <a:pt x="18469" y="82725"/>
                  <a:pt x="41224" y="94896"/>
                  <a:pt x="39107" y="95425"/>
                </a:cubicBezTo>
                <a:cubicBezTo>
                  <a:pt x="36990" y="95954"/>
                  <a:pt x="4182" y="70025"/>
                  <a:pt x="4182" y="70025"/>
                </a:cubicBezTo>
                <a:cubicBezTo>
                  <a:pt x="-1110" y="62088"/>
                  <a:pt x="-2697" y="57854"/>
                  <a:pt x="7357" y="47800"/>
                </a:cubicBezTo>
                <a:cubicBezTo>
                  <a:pt x="17411" y="37746"/>
                  <a:pt x="27995" y="-3000"/>
                  <a:pt x="29582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CC63D59-F7D8-DBE3-478C-2202D78047CE}"/>
              </a:ext>
            </a:extLst>
          </p:cNvPr>
          <p:cNvSpPr/>
          <p:nvPr/>
        </p:nvSpPr>
        <p:spPr>
          <a:xfrm>
            <a:off x="4396675" y="3758689"/>
            <a:ext cx="403437" cy="322831"/>
          </a:xfrm>
          <a:custGeom>
            <a:avLst/>
            <a:gdLst>
              <a:gd name="connsiteX0" fmla="*/ 3875 w 403437"/>
              <a:gd name="connsiteY0" fmla="*/ 321186 h 322831"/>
              <a:gd name="connsiteX1" fmla="*/ 127700 w 403437"/>
              <a:gd name="connsiteY1" fmla="*/ 95761 h 322831"/>
              <a:gd name="connsiteX2" fmla="*/ 86425 w 403437"/>
              <a:gd name="connsiteY2" fmla="*/ 152911 h 322831"/>
              <a:gd name="connsiteX3" fmla="*/ 229300 w 403437"/>
              <a:gd name="connsiteY3" fmla="*/ 41786 h 322831"/>
              <a:gd name="connsiteX4" fmla="*/ 400750 w 403437"/>
              <a:gd name="connsiteY4" fmla="*/ 511 h 322831"/>
              <a:gd name="connsiteX5" fmla="*/ 324550 w 403437"/>
              <a:gd name="connsiteY5" fmla="*/ 19561 h 322831"/>
              <a:gd name="connsiteX6" fmla="*/ 197550 w 403437"/>
              <a:gd name="connsiteY6" fmla="*/ 32261 h 322831"/>
              <a:gd name="connsiteX7" fmla="*/ 168975 w 403437"/>
              <a:gd name="connsiteY7" fmla="*/ 67186 h 322831"/>
              <a:gd name="connsiteX8" fmla="*/ 41975 w 403437"/>
              <a:gd name="connsiteY8" fmla="*/ 191011 h 322831"/>
              <a:gd name="connsiteX9" fmla="*/ 3875 w 403437"/>
              <a:gd name="connsiteY9" fmla="*/ 321186 h 32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37" h="322831">
                <a:moveTo>
                  <a:pt x="3875" y="321186"/>
                </a:moveTo>
                <a:cubicBezTo>
                  <a:pt x="18163" y="305311"/>
                  <a:pt x="113942" y="123807"/>
                  <a:pt x="127700" y="95761"/>
                </a:cubicBezTo>
                <a:cubicBezTo>
                  <a:pt x="141458" y="67715"/>
                  <a:pt x="69492" y="161907"/>
                  <a:pt x="86425" y="152911"/>
                </a:cubicBezTo>
                <a:cubicBezTo>
                  <a:pt x="103358" y="143915"/>
                  <a:pt x="176913" y="67186"/>
                  <a:pt x="229300" y="41786"/>
                </a:cubicBezTo>
                <a:cubicBezTo>
                  <a:pt x="281688" y="16386"/>
                  <a:pt x="384875" y="4215"/>
                  <a:pt x="400750" y="511"/>
                </a:cubicBezTo>
                <a:cubicBezTo>
                  <a:pt x="416625" y="-3193"/>
                  <a:pt x="358417" y="14269"/>
                  <a:pt x="324550" y="19561"/>
                </a:cubicBezTo>
                <a:cubicBezTo>
                  <a:pt x="290683" y="24853"/>
                  <a:pt x="223479" y="24324"/>
                  <a:pt x="197550" y="32261"/>
                </a:cubicBezTo>
                <a:cubicBezTo>
                  <a:pt x="171621" y="40198"/>
                  <a:pt x="194904" y="40728"/>
                  <a:pt x="168975" y="67186"/>
                </a:cubicBezTo>
                <a:cubicBezTo>
                  <a:pt x="143046" y="93644"/>
                  <a:pt x="66317" y="148149"/>
                  <a:pt x="41975" y="191011"/>
                </a:cubicBezTo>
                <a:cubicBezTo>
                  <a:pt x="17633" y="233873"/>
                  <a:pt x="-10413" y="337061"/>
                  <a:pt x="3875" y="321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5D71AB0-BAF4-0C6D-2628-2E9D729B8EA1}"/>
              </a:ext>
            </a:extLst>
          </p:cNvPr>
          <p:cNvSpPr/>
          <p:nvPr/>
        </p:nvSpPr>
        <p:spPr>
          <a:xfrm>
            <a:off x="4632189" y="3732874"/>
            <a:ext cx="534654" cy="80354"/>
          </a:xfrm>
          <a:custGeom>
            <a:avLst/>
            <a:gdLst>
              <a:gd name="connsiteX0" fmla="*/ 136 w 534654"/>
              <a:gd name="connsiteY0" fmla="*/ 64426 h 80354"/>
              <a:gd name="connsiteX1" fmla="*/ 238261 w 534654"/>
              <a:gd name="connsiteY1" fmla="*/ 19976 h 80354"/>
              <a:gd name="connsiteX2" fmla="*/ 374786 w 534654"/>
              <a:gd name="connsiteY2" fmla="*/ 35851 h 80354"/>
              <a:gd name="connsiteX3" fmla="*/ 533536 w 534654"/>
              <a:gd name="connsiteY3" fmla="*/ 77126 h 80354"/>
              <a:gd name="connsiteX4" fmla="*/ 447811 w 534654"/>
              <a:gd name="connsiteY4" fmla="*/ 19976 h 80354"/>
              <a:gd name="connsiteX5" fmla="*/ 492261 w 534654"/>
              <a:gd name="connsiteY5" fmla="*/ 80301 h 80354"/>
              <a:gd name="connsiteX6" fmla="*/ 362086 w 534654"/>
              <a:gd name="connsiteY6" fmla="*/ 7276 h 80354"/>
              <a:gd name="connsiteX7" fmla="*/ 273186 w 534654"/>
              <a:gd name="connsiteY7" fmla="*/ 7276 h 80354"/>
              <a:gd name="connsiteX8" fmla="*/ 136 w 534654"/>
              <a:gd name="connsiteY8" fmla="*/ 64426 h 80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4654" h="80354">
                <a:moveTo>
                  <a:pt x="136" y="64426"/>
                </a:moveTo>
                <a:cubicBezTo>
                  <a:pt x="-5685" y="66543"/>
                  <a:pt x="175819" y="24738"/>
                  <a:pt x="238261" y="19976"/>
                </a:cubicBezTo>
                <a:cubicBezTo>
                  <a:pt x="300703" y="15214"/>
                  <a:pt x="325573" y="26326"/>
                  <a:pt x="374786" y="35851"/>
                </a:cubicBezTo>
                <a:cubicBezTo>
                  <a:pt x="423999" y="45376"/>
                  <a:pt x="521365" y="79772"/>
                  <a:pt x="533536" y="77126"/>
                </a:cubicBezTo>
                <a:cubicBezTo>
                  <a:pt x="545707" y="74480"/>
                  <a:pt x="454690" y="19447"/>
                  <a:pt x="447811" y="19976"/>
                </a:cubicBezTo>
                <a:cubicBezTo>
                  <a:pt x="440932" y="20505"/>
                  <a:pt x="506549" y="82418"/>
                  <a:pt x="492261" y="80301"/>
                </a:cubicBezTo>
                <a:cubicBezTo>
                  <a:pt x="477974" y="78184"/>
                  <a:pt x="398598" y="19447"/>
                  <a:pt x="362086" y="7276"/>
                </a:cubicBezTo>
                <a:cubicBezTo>
                  <a:pt x="325574" y="-4895"/>
                  <a:pt x="334040" y="397"/>
                  <a:pt x="273186" y="7276"/>
                </a:cubicBezTo>
                <a:cubicBezTo>
                  <a:pt x="212332" y="14155"/>
                  <a:pt x="5957" y="62309"/>
                  <a:pt x="136" y="64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F94D8710-AAAE-1CE0-D50E-C2AB5D2E19A4}"/>
              </a:ext>
            </a:extLst>
          </p:cNvPr>
          <p:cNvSpPr/>
          <p:nvPr/>
        </p:nvSpPr>
        <p:spPr>
          <a:xfrm>
            <a:off x="4588208" y="3824159"/>
            <a:ext cx="355577" cy="307693"/>
          </a:xfrm>
          <a:custGeom>
            <a:avLst/>
            <a:gdLst>
              <a:gd name="connsiteX0" fmla="*/ 256842 w 355577"/>
              <a:gd name="connsiteY0" fmla="*/ 1716 h 307693"/>
              <a:gd name="connsiteX1" fmla="*/ 336217 w 355577"/>
              <a:gd name="connsiteY1" fmla="*/ 71566 h 307693"/>
              <a:gd name="connsiteX2" fmla="*/ 355267 w 355577"/>
              <a:gd name="connsiteY2" fmla="*/ 160466 h 307693"/>
              <a:gd name="connsiteX3" fmla="*/ 326692 w 355577"/>
              <a:gd name="connsiteY3" fmla="*/ 239841 h 307693"/>
              <a:gd name="connsiteX4" fmla="*/ 212392 w 355577"/>
              <a:gd name="connsiteY4" fmla="*/ 303341 h 307693"/>
              <a:gd name="connsiteX5" fmla="*/ 133017 w 355577"/>
              <a:gd name="connsiteY5" fmla="*/ 296991 h 307693"/>
              <a:gd name="connsiteX6" fmla="*/ 63167 w 355577"/>
              <a:gd name="connsiteY6" fmla="*/ 255716 h 307693"/>
              <a:gd name="connsiteX7" fmla="*/ 15542 w 355577"/>
              <a:gd name="connsiteY7" fmla="*/ 201741 h 307693"/>
              <a:gd name="connsiteX8" fmla="*/ 21892 w 355577"/>
              <a:gd name="connsiteY8" fmla="*/ 109666 h 307693"/>
              <a:gd name="connsiteX9" fmla="*/ 25067 w 355577"/>
              <a:gd name="connsiteY9" fmla="*/ 36641 h 307693"/>
              <a:gd name="connsiteX10" fmla="*/ 6017 w 355577"/>
              <a:gd name="connsiteY10" fmla="*/ 74741 h 307693"/>
              <a:gd name="connsiteX11" fmla="*/ 145717 w 355577"/>
              <a:gd name="connsiteY11" fmla="*/ 23941 h 307693"/>
              <a:gd name="connsiteX12" fmla="*/ 256842 w 355577"/>
              <a:gd name="connsiteY12" fmla="*/ 1716 h 30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5577" h="307693">
                <a:moveTo>
                  <a:pt x="256842" y="1716"/>
                </a:moveTo>
                <a:cubicBezTo>
                  <a:pt x="288592" y="9653"/>
                  <a:pt x="319813" y="45108"/>
                  <a:pt x="336217" y="71566"/>
                </a:cubicBezTo>
                <a:cubicBezTo>
                  <a:pt x="352621" y="98024"/>
                  <a:pt x="356854" y="132420"/>
                  <a:pt x="355267" y="160466"/>
                </a:cubicBezTo>
                <a:cubicBezTo>
                  <a:pt x="353680" y="188512"/>
                  <a:pt x="350504" y="216029"/>
                  <a:pt x="326692" y="239841"/>
                </a:cubicBezTo>
                <a:cubicBezTo>
                  <a:pt x="302880" y="263653"/>
                  <a:pt x="244671" y="293816"/>
                  <a:pt x="212392" y="303341"/>
                </a:cubicBezTo>
                <a:cubicBezTo>
                  <a:pt x="180113" y="312866"/>
                  <a:pt x="157888" y="304928"/>
                  <a:pt x="133017" y="296991"/>
                </a:cubicBezTo>
                <a:cubicBezTo>
                  <a:pt x="108146" y="289054"/>
                  <a:pt x="82746" y="271591"/>
                  <a:pt x="63167" y="255716"/>
                </a:cubicBezTo>
                <a:cubicBezTo>
                  <a:pt x="43588" y="239841"/>
                  <a:pt x="22421" y="226083"/>
                  <a:pt x="15542" y="201741"/>
                </a:cubicBezTo>
                <a:cubicBezTo>
                  <a:pt x="8663" y="177399"/>
                  <a:pt x="20305" y="137183"/>
                  <a:pt x="21892" y="109666"/>
                </a:cubicBezTo>
                <a:cubicBezTo>
                  <a:pt x="23479" y="82149"/>
                  <a:pt x="27713" y="42462"/>
                  <a:pt x="25067" y="36641"/>
                </a:cubicBezTo>
                <a:cubicBezTo>
                  <a:pt x="22421" y="30820"/>
                  <a:pt x="-14091" y="76858"/>
                  <a:pt x="6017" y="74741"/>
                </a:cubicBezTo>
                <a:cubicBezTo>
                  <a:pt x="26125" y="72624"/>
                  <a:pt x="104971" y="32408"/>
                  <a:pt x="145717" y="23941"/>
                </a:cubicBezTo>
                <a:cubicBezTo>
                  <a:pt x="186463" y="15474"/>
                  <a:pt x="225092" y="-6221"/>
                  <a:pt x="256842" y="17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F9D9CC68-6BF6-1394-DB6B-0A7DB385601D}"/>
              </a:ext>
            </a:extLst>
          </p:cNvPr>
          <p:cNvSpPr/>
          <p:nvPr/>
        </p:nvSpPr>
        <p:spPr>
          <a:xfrm>
            <a:off x="4736834" y="3905043"/>
            <a:ext cx="71721" cy="717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8FF7F51A-F7BA-0E8F-740D-569E9796B4FF}"/>
              </a:ext>
            </a:extLst>
          </p:cNvPr>
          <p:cNvSpPr/>
          <p:nvPr/>
        </p:nvSpPr>
        <p:spPr>
          <a:xfrm rot="2845745">
            <a:off x="4682151" y="3985383"/>
            <a:ext cx="45719" cy="872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88CE0BE6-D707-C158-1532-F00B4ED38A77}"/>
              </a:ext>
            </a:extLst>
          </p:cNvPr>
          <p:cNvSpPr/>
          <p:nvPr/>
        </p:nvSpPr>
        <p:spPr>
          <a:xfrm>
            <a:off x="4016793" y="3515982"/>
            <a:ext cx="391924" cy="141927"/>
          </a:xfrm>
          <a:custGeom>
            <a:avLst/>
            <a:gdLst>
              <a:gd name="connsiteX0" fmla="*/ 36 w 391924"/>
              <a:gd name="connsiteY0" fmla="*/ 21875 h 141927"/>
              <a:gd name="connsiteX1" fmla="*/ 148807 w 391924"/>
              <a:gd name="connsiteY1" fmla="*/ 54532 h 141927"/>
              <a:gd name="connsiteX2" fmla="*/ 105264 w 391924"/>
              <a:gd name="connsiteY2" fmla="*/ 123475 h 141927"/>
              <a:gd name="connsiteX3" fmla="*/ 195978 w 391924"/>
              <a:gd name="connsiteY3" fmla="*/ 50904 h 141927"/>
              <a:gd name="connsiteX4" fmla="*/ 286693 w 391924"/>
              <a:gd name="connsiteY4" fmla="*/ 29132 h 141927"/>
              <a:gd name="connsiteX5" fmla="*/ 272178 w 391924"/>
              <a:gd name="connsiteY5" fmla="*/ 104 h 141927"/>
              <a:gd name="connsiteX6" fmla="*/ 391921 w 391924"/>
              <a:gd name="connsiteY6" fmla="*/ 40018 h 141927"/>
              <a:gd name="connsiteX7" fmla="*/ 275807 w 391924"/>
              <a:gd name="connsiteY7" fmla="*/ 10989 h 141927"/>
              <a:gd name="connsiteX8" fmla="*/ 137921 w 391924"/>
              <a:gd name="connsiteY8" fmla="*/ 94447 h 141927"/>
              <a:gd name="connsiteX9" fmla="*/ 112521 w 391924"/>
              <a:gd name="connsiteY9" fmla="*/ 141618 h 141927"/>
              <a:gd name="connsiteX10" fmla="*/ 29064 w 391924"/>
              <a:gd name="connsiteY10" fmla="*/ 72675 h 141927"/>
              <a:gd name="connsiteX11" fmla="*/ 83493 w 391924"/>
              <a:gd name="connsiteY11" fmla="*/ 112589 h 141927"/>
              <a:gd name="connsiteX12" fmla="*/ 134293 w 391924"/>
              <a:gd name="connsiteY12" fmla="*/ 69047 h 141927"/>
              <a:gd name="connsiteX13" fmla="*/ 36 w 391924"/>
              <a:gd name="connsiteY13" fmla="*/ 21875 h 14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924" h="141927">
                <a:moveTo>
                  <a:pt x="36" y="21875"/>
                </a:moveTo>
                <a:cubicBezTo>
                  <a:pt x="2455" y="19456"/>
                  <a:pt x="131269" y="37599"/>
                  <a:pt x="148807" y="54532"/>
                </a:cubicBezTo>
                <a:cubicBezTo>
                  <a:pt x="166345" y="71465"/>
                  <a:pt x="97402" y="124080"/>
                  <a:pt x="105264" y="123475"/>
                </a:cubicBezTo>
                <a:cubicBezTo>
                  <a:pt x="113126" y="122870"/>
                  <a:pt x="165740" y="66628"/>
                  <a:pt x="195978" y="50904"/>
                </a:cubicBezTo>
                <a:cubicBezTo>
                  <a:pt x="226216" y="35180"/>
                  <a:pt x="273993" y="37599"/>
                  <a:pt x="286693" y="29132"/>
                </a:cubicBezTo>
                <a:cubicBezTo>
                  <a:pt x="299393" y="20665"/>
                  <a:pt x="254640" y="-1710"/>
                  <a:pt x="272178" y="104"/>
                </a:cubicBezTo>
                <a:cubicBezTo>
                  <a:pt x="289716" y="1918"/>
                  <a:pt x="391316" y="38204"/>
                  <a:pt x="391921" y="40018"/>
                </a:cubicBezTo>
                <a:cubicBezTo>
                  <a:pt x="392526" y="41832"/>
                  <a:pt x="318140" y="1917"/>
                  <a:pt x="275807" y="10989"/>
                </a:cubicBezTo>
                <a:cubicBezTo>
                  <a:pt x="233474" y="20061"/>
                  <a:pt x="165135" y="72676"/>
                  <a:pt x="137921" y="94447"/>
                </a:cubicBezTo>
                <a:cubicBezTo>
                  <a:pt x="110707" y="116218"/>
                  <a:pt x="130664" y="145247"/>
                  <a:pt x="112521" y="141618"/>
                </a:cubicBezTo>
                <a:cubicBezTo>
                  <a:pt x="94378" y="137989"/>
                  <a:pt x="33902" y="77513"/>
                  <a:pt x="29064" y="72675"/>
                </a:cubicBezTo>
                <a:cubicBezTo>
                  <a:pt x="24226" y="67837"/>
                  <a:pt x="65955" y="113194"/>
                  <a:pt x="83493" y="112589"/>
                </a:cubicBezTo>
                <a:cubicBezTo>
                  <a:pt x="101031" y="111984"/>
                  <a:pt x="151831" y="82352"/>
                  <a:pt x="134293" y="69047"/>
                </a:cubicBezTo>
                <a:cubicBezTo>
                  <a:pt x="116755" y="55742"/>
                  <a:pt x="-2383" y="24294"/>
                  <a:pt x="36" y="21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3B01BCD-E1C8-6104-9109-B6E2D1037624}"/>
              </a:ext>
            </a:extLst>
          </p:cNvPr>
          <p:cNvSpPr/>
          <p:nvPr/>
        </p:nvSpPr>
        <p:spPr>
          <a:xfrm>
            <a:off x="4278086" y="3278702"/>
            <a:ext cx="464476" cy="245606"/>
          </a:xfrm>
          <a:custGeom>
            <a:avLst/>
            <a:gdLst>
              <a:gd name="connsiteX0" fmla="*/ 0 w 464476"/>
              <a:gd name="connsiteY0" fmla="*/ 244641 h 245606"/>
              <a:gd name="connsiteX1" fmla="*/ 72571 w 464476"/>
              <a:gd name="connsiteY1" fmla="*/ 66841 h 245606"/>
              <a:gd name="connsiteX2" fmla="*/ 50800 w 464476"/>
              <a:gd name="connsiteY2" fmla="*/ 135784 h 245606"/>
              <a:gd name="connsiteX3" fmla="*/ 83457 w 464476"/>
              <a:gd name="connsiteY3" fmla="*/ 153927 h 245606"/>
              <a:gd name="connsiteX4" fmla="*/ 235857 w 464476"/>
              <a:gd name="connsiteY4" fmla="*/ 8784 h 245606"/>
              <a:gd name="connsiteX5" fmla="*/ 192314 w 464476"/>
              <a:gd name="connsiteY5" fmla="*/ 66841 h 245606"/>
              <a:gd name="connsiteX6" fmla="*/ 290285 w 464476"/>
              <a:gd name="connsiteY6" fmla="*/ 5155 h 245606"/>
              <a:gd name="connsiteX7" fmla="*/ 464457 w 464476"/>
              <a:gd name="connsiteY7" fmla="*/ 5155 h 245606"/>
              <a:gd name="connsiteX8" fmla="*/ 301171 w 464476"/>
              <a:gd name="connsiteY8" fmla="*/ 19669 h 245606"/>
              <a:gd name="connsiteX9" fmla="*/ 206828 w 464476"/>
              <a:gd name="connsiteY9" fmla="*/ 48698 h 245606"/>
              <a:gd name="connsiteX10" fmla="*/ 72571 w 464476"/>
              <a:gd name="connsiteY10" fmla="*/ 135784 h 245606"/>
              <a:gd name="connsiteX11" fmla="*/ 0 w 464476"/>
              <a:gd name="connsiteY11" fmla="*/ 244641 h 24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4476" h="245606">
                <a:moveTo>
                  <a:pt x="0" y="244641"/>
                </a:moveTo>
                <a:cubicBezTo>
                  <a:pt x="0" y="233151"/>
                  <a:pt x="64104" y="84984"/>
                  <a:pt x="72571" y="66841"/>
                </a:cubicBezTo>
                <a:cubicBezTo>
                  <a:pt x="81038" y="48698"/>
                  <a:pt x="48986" y="121270"/>
                  <a:pt x="50800" y="135784"/>
                </a:cubicBezTo>
                <a:cubicBezTo>
                  <a:pt x="52614" y="150298"/>
                  <a:pt x="52614" y="175094"/>
                  <a:pt x="83457" y="153927"/>
                </a:cubicBezTo>
                <a:cubicBezTo>
                  <a:pt x="114300" y="132760"/>
                  <a:pt x="217714" y="23298"/>
                  <a:pt x="235857" y="8784"/>
                </a:cubicBezTo>
                <a:cubicBezTo>
                  <a:pt x="254000" y="-5730"/>
                  <a:pt x="183243" y="67446"/>
                  <a:pt x="192314" y="66841"/>
                </a:cubicBezTo>
                <a:cubicBezTo>
                  <a:pt x="201385" y="66236"/>
                  <a:pt x="244928" y="15436"/>
                  <a:pt x="290285" y="5155"/>
                </a:cubicBezTo>
                <a:cubicBezTo>
                  <a:pt x="335642" y="-5126"/>
                  <a:pt x="462643" y="2736"/>
                  <a:pt x="464457" y="5155"/>
                </a:cubicBezTo>
                <a:cubicBezTo>
                  <a:pt x="466271" y="7574"/>
                  <a:pt x="344109" y="12412"/>
                  <a:pt x="301171" y="19669"/>
                </a:cubicBezTo>
                <a:cubicBezTo>
                  <a:pt x="258233" y="26926"/>
                  <a:pt x="244928" y="29346"/>
                  <a:pt x="206828" y="48698"/>
                </a:cubicBezTo>
                <a:cubicBezTo>
                  <a:pt x="168728" y="68050"/>
                  <a:pt x="104019" y="109779"/>
                  <a:pt x="72571" y="135784"/>
                </a:cubicBezTo>
                <a:cubicBezTo>
                  <a:pt x="41124" y="161789"/>
                  <a:pt x="0" y="256131"/>
                  <a:pt x="0" y="244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25684F9-F0A1-507C-51F3-F8E7C944E946}"/>
              </a:ext>
            </a:extLst>
          </p:cNvPr>
          <p:cNvSpPr/>
          <p:nvPr/>
        </p:nvSpPr>
        <p:spPr>
          <a:xfrm>
            <a:off x="4085771" y="3370725"/>
            <a:ext cx="217888" cy="167138"/>
          </a:xfrm>
          <a:custGeom>
            <a:avLst/>
            <a:gdLst>
              <a:gd name="connsiteX0" fmla="*/ 152400 w 217888"/>
              <a:gd name="connsiteY0" fmla="*/ 167132 h 167138"/>
              <a:gd name="connsiteX1" fmla="*/ 83458 w 217888"/>
              <a:gd name="connsiteY1" fmla="*/ 109075 h 167138"/>
              <a:gd name="connsiteX2" fmla="*/ 0 w 217888"/>
              <a:gd name="connsiteY2" fmla="*/ 72789 h 167138"/>
              <a:gd name="connsiteX3" fmla="*/ 83458 w 217888"/>
              <a:gd name="connsiteY3" fmla="*/ 101818 h 167138"/>
              <a:gd name="connsiteX4" fmla="*/ 159658 w 217888"/>
              <a:gd name="connsiteY4" fmla="*/ 21989 h 167138"/>
              <a:gd name="connsiteX5" fmla="*/ 137886 w 217888"/>
              <a:gd name="connsiteY5" fmla="*/ 58275 h 167138"/>
              <a:gd name="connsiteX6" fmla="*/ 217715 w 217888"/>
              <a:gd name="connsiteY6" fmla="*/ 218 h 167138"/>
              <a:gd name="connsiteX7" fmla="*/ 112486 w 217888"/>
              <a:gd name="connsiteY7" fmla="*/ 83675 h 167138"/>
              <a:gd name="connsiteX8" fmla="*/ 108858 w 217888"/>
              <a:gd name="connsiteY8" fmla="*/ 112704 h 167138"/>
              <a:gd name="connsiteX9" fmla="*/ 152400 w 217888"/>
              <a:gd name="connsiteY9" fmla="*/ 167132 h 16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888" h="167138">
                <a:moveTo>
                  <a:pt x="152400" y="167132"/>
                </a:moveTo>
                <a:cubicBezTo>
                  <a:pt x="148167" y="166527"/>
                  <a:pt x="108858" y="124799"/>
                  <a:pt x="83458" y="109075"/>
                </a:cubicBezTo>
                <a:cubicBezTo>
                  <a:pt x="58058" y="93351"/>
                  <a:pt x="0" y="73998"/>
                  <a:pt x="0" y="72789"/>
                </a:cubicBezTo>
                <a:cubicBezTo>
                  <a:pt x="0" y="71580"/>
                  <a:pt x="56848" y="110285"/>
                  <a:pt x="83458" y="101818"/>
                </a:cubicBezTo>
                <a:cubicBezTo>
                  <a:pt x="110068" y="93351"/>
                  <a:pt x="150587" y="29246"/>
                  <a:pt x="159658" y="21989"/>
                </a:cubicBezTo>
                <a:cubicBezTo>
                  <a:pt x="168729" y="14732"/>
                  <a:pt x="128210" y="61904"/>
                  <a:pt x="137886" y="58275"/>
                </a:cubicBezTo>
                <a:cubicBezTo>
                  <a:pt x="147562" y="54646"/>
                  <a:pt x="221948" y="-4015"/>
                  <a:pt x="217715" y="218"/>
                </a:cubicBezTo>
                <a:cubicBezTo>
                  <a:pt x="213482" y="4451"/>
                  <a:pt x="130629" y="64927"/>
                  <a:pt x="112486" y="83675"/>
                </a:cubicBezTo>
                <a:cubicBezTo>
                  <a:pt x="94343" y="102423"/>
                  <a:pt x="102206" y="98795"/>
                  <a:pt x="108858" y="112704"/>
                </a:cubicBezTo>
                <a:cubicBezTo>
                  <a:pt x="115510" y="126613"/>
                  <a:pt x="156633" y="167737"/>
                  <a:pt x="152400" y="167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D4F48C43-2C72-9D50-0DF7-D0FE3EF6C63F}"/>
              </a:ext>
            </a:extLst>
          </p:cNvPr>
          <p:cNvSpPr/>
          <p:nvPr/>
        </p:nvSpPr>
        <p:spPr>
          <a:xfrm>
            <a:off x="4378662" y="3239249"/>
            <a:ext cx="850875" cy="200929"/>
          </a:xfrm>
          <a:custGeom>
            <a:avLst/>
            <a:gdLst>
              <a:gd name="connsiteX0" fmla="*/ 1024 w 850875"/>
              <a:gd name="connsiteY0" fmla="*/ 200637 h 200929"/>
              <a:gd name="connsiteX1" fmla="*/ 233252 w 850875"/>
              <a:gd name="connsiteY1" fmla="*/ 88151 h 200929"/>
              <a:gd name="connsiteX2" fmla="*/ 392909 w 850875"/>
              <a:gd name="connsiteY2" fmla="*/ 26465 h 200929"/>
              <a:gd name="connsiteX3" fmla="*/ 498138 w 850875"/>
              <a:gd name="connsiteY3" fmla="*/ 30094 h 200929"/>
              <a:gd name="connsiteX4" fmla="*/ 476367 w 850875"/>
              <a:gd name="connsiteY4" fmla="*/ 1065 h 200929"/>
              <a:gd name="connsiteX5" fmla="*/ 628767 w 850875"/>
              <a:gd name="connsiteY5" fmla="*/ 37351 h 200929"/>
              <a:gd name="connsiteX6" fmla="*/ 599738 w 850875"/>
              <a:gd name="connsiteY6" fmla="*/ 1065 h 200929"/>
              <a:gd name="connsiteX7" fmla="*/ 850109 w 850875"/>
              <a:gd name="connsiteY7" fmla="*/ 88151 h 200929"/>
              <a:gd name="connsiteX8" fmla="*/ 672309 w 850875"/>
              <a:gd name="connsiteY8" fmla="*/ 37351 h 200929"/>
              <a:gd name="connsiteX9" fmla="*/ 516281 w 850875"/>
              <a:gd name="connsiteY9" fmla="*/ 8322 h 200929"/>
              <a:gd name="connsiteX10" fmla="*/ 331224 w 850875"/>
              <a:gd name="connsiteY10" fmla="*/ 51865 h 200929"/>
              <a:gd name="connsiteX11" fmla="*/ 1024 w 850875"/>
              <a:gd name="connsiteY11" fmla="*/ 200637 h 20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0875" h="200929">
                <a:moveTo>
                  <a:pt x="1024" y="200637"/>
                </a:moveTo>
                <a:cubicBezTo>
                  <a:pt x="-15305" y="206685"/>
                  <a:pt x="167938" y="117180"/>
                  <a:pt x="233252" y="88151"/>
                </a:cubicBezTo>
                <a:cubicBezTo>
                  <a:pt x="298566" y="59122"/>
                  <a:pt x="348761" y="36141"/>
                  <a:pt x="392909" y="26465"/>
                </a:cubicBezTo>
                <a:cubicBezTo>
                  <a:pt x="437057" y="16789"/>
                  <a:pt x="484228" y="34327"/>
                  <a:pt x="498138" y="30094"/>
                </a:cubicBezTo>
                <a:cubicBezTo>
                  <a:pt x="512048" y="25861"/>
                  <a:pt x="454596" y="-144"/>
                  <a:pt x="476367" y="1065"/>
                </a:cubicBezTo>
                <a:cubicBezTo>
                  <a:pt x="498138" y="2274"/>
                  <a:pt x="608205" y="37351"/>
                  <a:pt x="628767" y="37351"/>
                </a:cubicBezTo>
                <a:cubicBezTo>
                  <a:pt x="649329" y="37351"/>
                  <a:pt x="562848" y="-7402"/>
                  <a:pt x="599738" y="1065"/>
                </a:cubicBezTo>
                <a:cubicBezTo>
                  <a:pt x="636628" y="9532"/>
                  <a:pt x="838014" y="82103"/>
                  <a:pt x="850109" y="88151"/>
                </a:cubicBezTo>
                <a:cubicBezTo>
                  <a:pt x="862204" y="94199"/>
                  <a:pt x="727947" y="50656"/>
                  <a:pt x="672309" y="37351"/>
                </a:cubicBezTo>
                <a:cubicBezTo>
                  <a:pt x="616671" y="24046"/>
                  <a:pt x="573128" y="5903"/>
                  <a:pt x="516281" y="8322"/>
                </a:cubicBezTo>
                <a:cubicBezTo>
                  <a:pt x="459434" y="10741"/>
                  <a:pt x="414681" y="22232"/>
                  <a:pt x="331224" y="51865"/>
                </a:cubicBezTo>
                <a:cubicBezTo>
                  <a:pt x="247767" y="81498"/>
                  <a:pt x="17353" y="194589"/>
                  <a:pt x="1024" y="200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629DC504-7AAB-33CB-6E87-E91184628C0F}"/>
              </a:ext>
            </a:extLst>
          </p:cNvPr>
          <p:cNvSpPr/>
          <p:nvPr/>
        </p:nvSpPr>
        <p:spPr>
          <a:xfrm>
            <a:off x="4390571" y="3301914"/>
            <a:ext cx="907468" cy="239572"/>
          </a:xfrm>
          <a:custGeom>
            <a:avLst/>
            <a:gdLst>
              <a:gd name="connsiteX0" fmla="*/ 0 w 907468"/>
              <a:gd name="connsiteY0" fmla="*/ 239572 h 239572"/>
              <a:gd name="connsiteX1" fmla="*/ 232229 w 907468"/>
              <a:gd name="connsiteY1" fmla="*/ 101686 h 239572"/>
              <a:gd name="connsiteX2" fmla="*/ 279400 w 907468"/>
              <a:gd name="connsiteY2" fmla="*/ 141600 h 239572"/>
              <a:gd name="connsiteX3" fmla="*/ 446315 w 907468"/>
              <a:gd name="connsiteY3" fmla="*/ 127086 h 239572"/>
              <a:gd name="connsiteX4" fmla="*/ 384629 w 907468"/>
              <a:gd name="connsiteY4" fmla="*/ 65400 h 239572"/>
              <a:gd name="connsiteX5" fmla="*/ 602343 w 907468"/>
              <a:gd name="connsiteY5" fmla="*/ 119829 h 239572"/>
              <a:gd name="connsiteX6" fmla="*/ 551543 w 907468"/>
              <a:gd name="connsiteY6" fmla="*/ 79915 h 239572"/>
              <a:gd name="connsiteX7" fmla="*/ 838200 w 907468"/>
              <a:gd name="connsiteY7" fmla="*/ 123457 h 239572"/>
              <a:gd name="connsiteX8" fmla="*/ 907143 w 907468"/>
              <a:gd name="connsiteY8" fmla="*/ 119829 h 239572"/>
              <a:gd name="connsiteX9" fmla="*/ 856343 w 907468"/>
              <a:gd name="connsiteY9" fmla="*/ 94429 h 239572"/>
              <a:gd name="connsiteX10" fmla="*/ 693058 w 907468"/>
              <a:gd name="connsiteY10" fmla="*/ 86 h 239572"/>
              <a:gd name="connsiteX11" fmla="*/ 878115 w 907468"/>
              <a:gd name="connsiteY11" fmla="*/ 112572 h 239572"/>
              <a:gd name="connsiteX12" fmla="*/ 809172 w 907468"/>
              <a:gd name="connsiteY12" fmla="*/ 105315 h 239572"/>
              <a:gd name="connsiteX13" fmla="*/ 475343 w 907468"/>
              <a:gd name="connsiteY13" fmla="*/ 83543 h 239572"/>
              <a:gd name="connsiteX14" fmla="*/ 384629 w 907468"/>
              <a:gd name="connsiteY14" fmla="*/ 119829 h 239572"/>
              <a:gd name="connsiteX15" fmla="*/ 272143 w 907468"/>
              <a:gd name="connsiteY15" fmla="*/ 98057 h 239572"/>
              <a:gd name="connsiteX16" fmla="*/ 286658 w 907468"/>
              <a:gd name="connsiteY16" fmla="*/ 50886 h 239572"/>
              <a:gd name="connsiteX17" fmla="*/ 148772 w 907468"/>
              <a:gd name="connsiteY17" fmla="*/ 148857 h 239572"/>
              <a:gd name="connsiteX18" fmla="*/ 0 w 907468"/>
              <a:gd name="connsiteY18" fmla="*/ 239572 h 23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07468" h="239572">
                <a:moveTo>
                  <a:pt x="0" y="239572"/>
                </a:moveTo>
                <a:cubicBezTo>
                  <a:pt x="13910" y="231710"/>
                  <a:pt x="185662" y="118015"/>
                  <a:pt x="232229" y="101686"/>
                </a:cubicBezTo>
                <a:cubicBezTo>
                  <a:pt x="278796" y="85357"/>
                  <a:pt x="243719" y="137367"/>
                  <a:pt x="279400" y="141600"/>
                </a:cubicBezTo>
                <a:cubicBezTo>
                  <a:pt x="315081" y="145833"/>
                  <a:pt x="428777" y="139786"/>
                  <a:pt x="446315" y="127086"/>
                </a:cubicBezTo>
                <a:cubicBezTo>
                  <a:pt x="463853" y="114386"/>
                  <a:pt x="358624" y="66609"/>
                  <a:pt x="384629" y="65400"/>
                </a:cubicBezTo>
                <a:cubicBezTo>
                  <a:pt x="410634" y="64191"/>
                  <a:pt x="574524" y="117410"/>
                  <a:pt x="602343" y="119829"/>
                </a:cubicBezTo>
                <a:cubicBezTo>
                  <a:pt x="630162" y="122248"/>
                  <a:pt x="512234" y="79310"/>
                  <a:pt x="551543" y="79915"/>
                </a:cubicBezTo>
                <a:cubicBezTo>
                  <a:pt x="590852" y="80520"/>
                  <a:pt x="778933" y="116805"/>
                  <a:pt x="838200" y="123457"/>
                </a:cubicBezTo>
                <a:cubicBezTo>
                  <a:pt x="897467" y="130109"/>
                  <a:pt x="904119" y="124667"/>
                  <a:pt x="907143" y="119829"/>
                </a:cubicBezTo>
                <a:cubicBezTo>
                  <a:pt x="910167" y="114991"/>
                  <a:pt x="892024" y="114386"/>
                  <a:pt x="856343" y="94429"/>
                </a:cubicBezTo>
                <a:cubicBezTo>
                  <a:pt x="820662" y="74472"/>
                  <a:pt x="689429" y="-2938"/>
                  <a:pt x="693058" y="86"/>
                </a:cubicBezTo>
                <a:cubicBezTo>
                  <a:pt x="696687" y="3110"/>
                  <a:pt x="858763" y="95034"/>
                  <a:pt x="878115" y="112572"/>
                </a:cubicBezTo>
                <a:cubicBezTo>
                  <a:pt x="897467" y="130110"/>
                  <a:pt x="809172" y="105315"/>
                  <a:pt x="809172" y="105315"/>
                </a:cubicBezTo>
                <a:cubicBezTo>
                  <a:pt x="742043" y="100477"/>
                  <a:pt x="546100" y="81124"/>
                  <a:pt x="475343" y="83543"/>
                </a:cubicBezTo>
                <a:cubicBezTo>
                  <a:pt x="404586" y="85962"/>
                  <a:pt x="418496" y="117410"/>
                  <a:pt x="384629" y="119829"/>
                </a:cubicBezTo>
                <a:cubicBezTo>
                  <a:pt x="350762" y="122248"/>
                  <a:pt x="288471" y="109547"/>
                  <a:pt x="272143" y="98057"/>
                </a:cubicBezTo>
                <a:cubicBezTo>
                  <a:pt x="255815" y="86567"/>
                  <a:pt x="307220" y="42419"/>
                  <a:pt x="286658" y="50886"/>
                </a:cubicBezTo>
                <a:cubicBezTo>
                  <a:pt x="266096" y="59353"/>
                  <a:pt x="192315" y="122247"/>
                  <a:pt x="148772" y="148857"/>
                </a:cubicBezTo>
                <a:lnTo>
                  <a:pt x="0" y="2395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64427C2C-D72F-EC15-E21E-FC4CA770BD44}"/>
              </a:ext>
            </a:extLst>
          </p:cNvPr>
          <p:cNvSpPr/>
          <p:nvPr/>
        </p:nvSpPr>
        <p:spPr>
          <a:xfrm>
            <a:off x="4394187" y="3316309"/>
            <a:ext cx="667769" cy="174396"/>
          </a:xfrm>
          <a:custGeom>
            <a:avLst/>
            <a:gdLst>
              <a:gd name="connsiteX0" fmla="*/ 13 w 667769"/>
              <a:gd name="connsiteY0" fmla="*/ 174377 h 174396"/>
              <a:gd name="connsiteX1" fmla="*/ 286670 w 667769"/>
              <a:gd name="connsiteY1" fmla="*/ 21977 h 174396"/>
              <a:gd name="connsiteX2" fmla="*/ 664042 w 667769"/>
              <a:gd name="connsiteY2" fmla="*/ 7462 h 174396"/>
              <a:gd name="connsiteX3" fmla="*/ 489870 w 667769"/>
              <a:gd name="connsiteY3" fmla="*/ 7462 h 174396"/>
              <a:gd name="connsiteX4" fmla="*/ 297556 w 667769"/>
              <a:gd name="connsiteY4" fmla="*/ 11091 h 174396"/>
              <a:gd name="connsiteX5" fmla="*/ 13 w 667769"/>
              <a:gd name="connsiteY5" fmla="*/ 174377 h 17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769" h="174396">
                <a:moveTo>
                  <a:pt x="13" y="174377"/>
                </a:moveTo>
                <a:cubicBezTo>
                  <a:pt x="-1801" y="176191"/>
                  <a:pt x="175999" y="49796"/>
                  <a:pt x="286670" y="21977"/>
                </a:cubicBezTo>
                <a:cubicBezTo>
                  <a:pt x="397342" y="-5842"/>
                  <a:pt x="630175" y="9881"/>
                  <a:pt x="664042" y="7462"/>
                </a:cubicBezTo>
                <a:cubicBezTo>
                  <a:pt x="697909" y="5043"/>
                  <a:pt x="489870" y="7462"/>
                  <a:pt x="489870" y="7462"/>
                </a:cubicBezTo>
                <a:cubicBezTo>
                  <a:pt x="428789" y="8067"/>
                  <a:pt x="376175" y="-11890"/>
                  <a:pt x="297556" y="11091"/>
                </a:cubicBezTo>
                <a:cubicBezTo>
                  <a:pt x="218937" y="34072"/>
                  <a:pt x="1827" y="172563"/>
                  <a:pt x="13" y="174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99EA5E5-616A-DC01-C84E-D967945710DB}"/>
              </a:ext>
            </a:extLst>
          </p:cNvPr>
          <p:cNvSpPr/>
          <p:nvPr/>
        </p:nvSpPr>
        <p:spPr>
          <a:xfrm>
            <a:off x="5145305" y="3317653"/>
            <a:ext cx="276525" cy="139628"/>
          </a:xfrm>
          <a:custGeom>
            <a:avLst/>
            <a:gdLst>
              <a:gd name="connsiteX0" fmla="*/ 9 w 276525"/>
              <a:gd name="connsiteY0" fmla="*/ 2490 h 139628"/>
              <a:gd name="connsiteX1" fmla="*/ 156038 w 276525"/>
              <a:gd name="connsiteY1" fmla="*/ 46033 h 139628"/>
              <a:gd name="connsiteX2" fmla="*/ 130638 w 276525"/>
              <a:gd name="connsiteY2" fmla="*/ 2490 h 139628"/>
              <a:gd name="connsiteX3" fmla="*/ 272152 w 276525"/>
              <a:gd name="connsiteY3" fmla="*/ 136747 h 139628"/>
              <a:gd name="connsiteX4" fmla="*/ 232238 w 276525"/>
              <a:gd name="connsiteY4" fmla="*/ 89576 h 139628"/>
              <a:gd name="connsiteX5" fmla="*/ 148781 w 276525"/>
              <a:gd name="connsiteY5" fmla="*/ 31518 h 139628"/>
              <a:gd name="connsiteX6" fmla="*/ 9 w 276525"/>
              <a:gd name="connsiteY6" fmla="*/ 2490 h 13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525" h="139628">
                <a:moveTo>
                  <a:pt x="9" y="2490"/>
                </a:moveTo>
                <a:cubicBezTo>
                  <a:pt x="1218" y="4909"/>
                  <a:pt x="134267" y="46033"/>
                  <a:pt x="156038" y="46033"/>
                </a:cubicBezTo>
                <a:cubicBezTo>
                  <a:pt x="177809" y="46033"/>
                  <a:pt x="111286" y="-12629"/>
                  <a:pt x="130638" y="2490"/>
                </a:cubicBezTo>
                <a:cubicBezTo>
                  <a:pt x="149990" y="17609"/>
                  <a:pt x="255219" y="122233"/>
                  <a:pt x="272152" y="136747"/>
                </a:cubicBezTo>
                <a:cubicBezTo>
                  <a:pt x="289085" y="151261"/>
                  <a:pt x="252800" y="107114"/>
                  <a:pt x="232238" y="89576"/>
                </a:cubicBezTo>
                <a:cubicBezTo>
                  <a:pt x="211676" y="72038"/>
                  <a:pt x="186881" y="45428"/>
                  <a:pt x="148781" y="31518"/>
                </a:cubicBezTo>
                <a:cubicBezTo>
                  <a:pt x="110681" y="17608"/>
                  <a:pt x="-1200" y="71"/>
                  <a:pt x="9" y="2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85304B3C-9DCA-889B-B9DB-3B97AA444517}"/>
              </a:ext>
            </a:extLst>
          </p:cNvPr>
          <p:cNvSpPr/>
          <p:nvPr/>
        </p:nvSpPr>
        <p:spPr>
          <a:xfrm>
            <a:off x="5083558" y="3936595"/>
            <a:ext cx="240384" cy="55129"/>
          </a:xfrm>
          <a:custGeom>
            <a:avLst/>
            <a:gdLst>
              <a:gd name="connsiteX0" fmla="*/ 71 w 240384"/>
              <a:gd name="connsiteY0" fmla="*/ 29434 h 55129"/>
              <a:gd name="connsiteX1" fmla="*/ 130699 w 240384"/>
              <a:gd name="connsiteY1" fmla="*/ 405 h 55129"/>
              <a:gd name="connsiteX2" fmla="*/ 239556 w 240384"/>
              <a:gd name="connsiteY2" fmla="*/ 54834 h 55129"/>
              <a:gd name="connsiteX3" fmla="*/ 177871 w 240384"/>
              <a:gd name="connsiteY3" fmla="*/ 22176 h 55129"/>
              <a:gd name="connsiteX4" fmla="*/ 123442 w 240384"/>
              <a:gd name="connsiteY4" fmla="*/ 22176 h 55129"/>
              <a:gd name="connsiteX5" fmla="*/ 148842 w 240384"/>
              <a:gd name="connsiteY5" fmla="*/ 18548 h 55129"/>
              <a:gd name="connsiteX6" fmla="*/ 71 w 240384"/>
              <a:gd name="connsiteY6" fmla="*/ 29434 h 5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384" h="55129">
                <a:moveTo>
                  <a:pt x="71" y="29434"/>
                </a:moveTo>
                <a:cubicBezTo>
                  <a:pt x="-2953" y="26410"/>
                  <a:pt x="90785" y="-3828"/>
                  <a:pt x="130699" y="405"/>
                </a:cubicBezTo>
                <a:cubicBezTo>
                  <a:pt x="170613" y="4638"/>
                  <a:pt x="231694" y="51205"/>
                  <a:pt x="239556" y="54834"/>
                </a:cubicBezTo>
                <a:cubicBezTo>
                  <a:pt x="247418" y="58463"/>
                  <a:pt x="197223" y="27619"/>
                  <a:pt x="177871" y="22176"/>
                </a:cubicBezTo>
                <a:cubicBezTo>
                  <a:pt x="158519" y="16733"/>
                  <a:pt x="128280" y="22781"/>
                  <a:pt x="123442" y="22176"/>
                </a:cubicBezTo>
                <a:cubicBezTo>
                  <a:pt x="118604" y="21571"/>
                  <a:pt x="166985" y="19757"/>
                  <a:pt x="148842" y="18548"/>
                </a:cubicBezTo>
                <a:cubicBezTo>
                  <a:pt x="130699" y="17338"/>
                  <a:pt x="3095" y="32458"/>
                  <a:pt x="71" y="29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5400177-34D7-41B3-0434-646D2E9A3DBB}"/>
              </a:ext>
            </a:extLst>
          </p:cNvPr>
          <p:cNvSpPr/>
          <p:nvPr/>
        </p:nvSpPr>
        <p:spPr>
          <a:xfrm>
            <a:off x="4931159" y="4041895"/>
            <a:ext cx="118544" cy="105949"/>
          </a:xfrm>
          <a:custGeom>
            <a:avLst/>
            <a:gdLst>
              <a:gd name="connsiteX0" fmla="*/ 70 w 118544"/>
              <a:gd name="connsiteY0" fmla="*/ 334 h 105949"/>
              <a:gd name="connsiteX1" fmla="*/ 32727 w 118544"/>
              <a:gd name="connsiteY1" fmla="*/ 62019 h 105949"/>
              <a:gd name="connsiteX2" fmla="*/ 116184 w 118544"/>
              <a:gd name="connsiteY2" fmla="*/ 105562 h 105949"/>
              <a:gd name="connsiteX3" fmla="*/ 90784 w 118544"/>
              <a:gd name="connsiteY3" fmla="*/ 83791 h 105949"/>
              <a:gd name="connsiteX4" fmla="*/ 39984 w 118544"/>
              <a:gd name="connsiteY4" fmla="*/ 91048 h 105949"/>
              <a:gd name="connsiteX5" fmla="*/ 70 w 118544"/>
              <a:gd name="connsiteY5" fmla="*/ 334 h 10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544" h="105949">
                <a:moveTo>
                  <a:pt x="70" y="334"/>
                </a:moveTo>
                <a:cubicBezTo>
                  <a:pt x="-1139" y="-4504"/>
                  <a:pt x="13375" y="44481"/>
                  <a:pt x="32727" y="62019"/>
                </a:cubicBezTo>
                <a:cubicBezTo>
                  <a:pt x="52079" y="79557"/>
                  <a:pt x="116184" y="105562"/>
                  <a:pt x="116184" y="105562"/>
                </a:cubicBezTo>
                <a:cubicBezTo>
                  <a:pt x="125860" y="109191"/>
                  <a:pt x="103484" y="86210"/>
                  <a:pt x="90784" y="83791"/>
                </a:cubicBezTo>
                <a:cubicBezTo>
                  <a:pt x="78084" y="81372"/>
                  <a:pt x="53289" y="99515"/>
                  <a:pt x="39984" y="91048"/>
                </a:cubicBezTo>
                <a:cubicBezTo>
                  <a:pt x="26679" y="82581"/>
                  <a:pt x="1279" y="5172"/>
                  <a:pt x="70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9BD3346-A6E0-CD38-90A3-ADC5E3264F6C}"/>
              </a:ext>
            </a:extLst>
          </p:cNvPr>
          <p:cNvSpPr/>
          <p:nvPr/>
        </p:nvSpPr>
        <p:spPr>
          <a:xfrm>
            <a:off x="4749675" y="4132940"/>
            <a:ext cx="163596" cy="77716"/>
          </a:xfrm>
          <a:custGeom>
            <a:avLst/>
            <a:gdLst>
              <a:gd name="connsiteX0" fmla="*/ 32782 w 163596"/>
              <a:gd name="connsiteY0" fmla="*/ 3 h 77716"/>
              <a:gd name="connsiteX1" fmla="*/ 125 w 163596"/>
              <a:gd name="connsiteY1" fmla="*/ 76203 h 77716"/>
              <a:gd name="connsiteX2" fmla="*/ 47296 w 163596"/>
              <a:gd name="connsiteY2" fmla="*/ 50803 h 77716"/>
              <a:gd name="connsiteX3" fmla="*/ 163411 w 163596"/>
              <a:gd name="connsiteY3" fmla="*/ 50803 h 77716"/>
              <a:gd name="connsiteX4" fmla="*/ 72696 w 163596"/>
              <a:gd name="connsiteY4" fmla="*/ 47174 h 77716"/>
              <a:gd name="connsiteX5" fmla="*/ 11011 w 163596"/>
              <a:gd name="connsiteY5" fmla="*/ 72574 h 77716"/>
              <a:gd name="connsiteX6" fmla="*/ 32782 w 163596"/>
              <a:gd name="connsiteY6" fmla="*/ 3 h 7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96" h="77716">
                <a:moveTo>
                  <a:pt x="32782" y="3"/>
                </a:moveTo>
                <a:cubicBezTo>
                  <a:pt x="30968" y="608"/>
                  <a:pt x="-2294" y="67736"/>
                  <a:pt x="125" y="76203"/>
                </a:cubicBezTo>
                <a:cubicBezTo>
                  <a:pt x="2544" y="84670"/>
                  <a:pt x="20082" y="55036"/>
                  <a:pt x="47296" y="50803"/>
                </a:cubicBezTo>
                <a:cubicBezTo>
                  <a:pt x="74510" y="46570"/>
                  <a:pt x="159178" y="51408"/>
                  <a:pt x="163411" y="50803"/>
                </a:cubicBezTo>
                <a:cubicBezTo>
                  <a:pt x="167644" y="50198"/>
                  <a:pt x="98096" y="43546"/>
                  <a:pt x="72696" y="47174"/>
                </a:cubicBezTo>
                <a:cubicBezTo>
                  <a:pt x="47296" y="50802"/>
                  <a:pt x="17663" y="76807"/>
                  <a:pt x="11011" y="72574"/>
                </a:cubicBezTo>
                <a:cubicBezTo>
                  <a:pt x="4359" y="68341"/>
                  <a:pt x="34596" y="-602"/>
                  <a:pt x="3278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EF034696-9AB4-2FDF-F511-DC4DE6F397DA}"/>
              </a:ext>
            </a:extLst>
          </p:cNvPr>
          <p:cNvSpPr/>
          <p:nvPr/>
        </p:nvSpPr>
        <p:spPr>
          <a:xfrm>
            <a:off x="4067498" y="3348836"/>
            <a:ext cx="193080" cy="196401"/>
          </a:xfrm>
          <a:custGeom>
            <a:avLst/>
            <a:gdLst>
              <a:gd name="connsiteX0" fmla="*/ 131 w 193080"/>
              <a:gd name="connsiteY0" fmla="*/ 138221 h 196401"/>
              <a:gd name="connsiteX1" fmla="*/ 79959 w 193080"/>
              <a:gd name="connsiteY1" fmla="*/ 149107 h 196401"/>
              <a:gd name="connsiteX2" fmla="*/ 65445 w 193080"/>
              <a:gd name="connsiteY2" fmla="*/ 185393 h 196401"/>
              <a:gd name="connsiteX3" fmla="*/ 108988 w 193080"/>
              <a:gd name="connsiteY3" fmla="*/ 109193 h 196401"/>
              <a:gd name="connsiteX4" fmla="*/ 192445 w 193080"/>
              <a:gd name="connsiteY4" fmla="*/ 335 h 196401"/>
              <a:gd name="connsiteX5" fmla="*/ 145273 w 193080"/>
              <a:gd name="connsiteY5" fmla="*/ 76535 h 196401"/>
              <a:gd name="connsiteX6" fmla="*/ 105359 w 193080"/>
              <a:gd name="connsiteY6" fmla="*/ 116450 h 196401"/>
              <a:gd name="connsiteX7" fmla="*/ 101731 w 193080"/>
              <a:gd name="connsiteY7" fmla="*/ 196278 h 196401"/>
              <a:gd name="connsiteX8" fmla="*/ 131 w 193080"/>
              <a:gd name="connsiteY8" fmla="*/ 138221 h 19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080" h="196401">
                <a:moveTo>
                  <a:pt x="131" y="138221"/>
                </a:moveTo>
                <a:cubicBezTo>
                  <a:pt x="-3498" y="130359"/>
                  <a:pt x="69073" y="141245"/>
                  <a:pt x="79959" y="149107"/>
                </a:cubicBezTo>
                <a:cubicBezTo>
                  <a:pt x="90845" y="156969"/>
                  <a:pt x="60607" y="192045"/>
                  <a:pt x="65445" y="185393"/>
                </a:cubicBezTo>
                <a:cubicBezTo>
                  <a:pt x="70283" y="178741"/>
                  <a:pt x="87821" y="140036"/>
                  <a:pt x="108988" y="109193"/>
                </a:cubicBezTo>
                <a:cubicBezTo>
                  <a:pt x="130155" y="78350"/>
                  <a:pt x="186398" y="5778"/>
                  <a:pt x="192445" y="335"/>
                </a:cubicBezTo>
                <a:cubicBezTo>
                  <a:pt x="198492" y="-5108"/>
                  <a:pt x="159787" y="57183"/>
                  <a:pt x="145273" y="76535"/>
                </a:cubicBezTo>
                <a:cubicBezTo>
                  <a:pt x="130759" y="95887"/>
                  <a:pt x="112616" y="96493"/>
                  <a:pt x="105359" y="116450"/>
                </a:cubicBezTo>
                <a:cubicBezTo>
                  <a:pt x="98102" y="136407"/>
                  <a:pt x="112617" y="193254"/>
                  <a:pt x="101731" y="196278"/>
                </a:cubicBezTo>
                <a:cubicBezTo>
                  <a:pt x="90845" y="199302"/>
                  <a:pt x="3760" y="146083"/>
                  <a:pt x="131" y="138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4F20D15-B60D-9643-FB30-86AA099055F8}"/>
              </a:ext>
            </a:extLst>
          </p:cNvPr>
          <p:cNvSpPr/>
          <p:nvPr/>
        </p:nvSpPr>
        <p:spPr>
          <a:xfrm>
            <a:off x="2720884" y="4060242"/>
            <a:ext cx="553598" cy="327052"/>
          </a:xfrm>
          <a:custGeom>
            <a:avLst/>
            <a:gdLst>
              <a:gd name="connsiteX0" fmla="*/ 54973 w 553598"/>
              <a:gd name="connsiteY0" fmla="*/ 323072 h 327052"/>
              <a:gd name="connsiteX1" fmla="*/ 265430 w 553598"/>
              <a:gd name="connsiteY1" fmla="*/ 145272 h 327052"/>
              <a:gd name="connsiteX2" fmla="*/ 403316 w 553598"/>
              <a:gd name="connsiteY2" fmla="*/ 98101 h 327052"/>
              <a:gd name="connsiteX3" fmla="*/ 367030 w 553598"/>
              <a:gd name="connsiteY3" fmla="*/ 112615 h 327052"/>
              <a:gd name="connsiteX4" fmla="*/ 530316 w 553598"/>
              <a:gd name="connsiteY4" fmla="*/ 112615 h 327052"/>
              <a:gd name="connsiteX5" fmla="*/ 552087 w 553598"/>
              <a:gd name="connsiteY5" fmla="*/ 25529 h 327052"/>
              <a:gd name="connsiteX6" fmla="*/ 526687 w 553598"/>
              <a:gd name="connsiteY6" fmla="*/ 90844 h 327052"/>
              <a:gd name="connsiteX7" fmla="*/ 432345 w 553598"/>
              <a:gd name="connsiteY7" fmla="*/ 101729 h 327052"/>
              <a:gd name="connsiteX8" fmla="*/ 417830 w 553598"/>
              <a:gd name="connsiteY8" fmla="*/ 18272 h 327052"/>
              <a:gd name="connsiteX9" fmla="*/ 410573 w 553598"/>
              <a:gd name="connsiteY9" fmla="*/ 83587 h 327052"/>
              <a:gd name="connsiteX10" fmla="*/ 385173 w 553598"/>
              <a:gd name="connsiteY10" fmla="*/ 87215 h 327052"/>
              <a:gd name="connsiteX11" fmla="*/ 381545 w 553598"/>
              <a:gd name="connsiteY11" fmla="*/ 18272 h 327052"/>
              <a:gd name="connsiteX12" fmla="*/ 341630 w 553598"/>
              <a:gd name="connsiteY12" fmla="*/ 105358 h 327052"/>
              <a:gd name="connsiteX13" fmla="*/ 287202 w 553598"/>
              <a:gd name="connsiteY13" fmla="*/ 65444 h 327052"/>
              <a:gd name="connsiteX14" fmla="*/ 272687 w 553598"/>
              <a:gd name="connsiteY14" fmla="*/ 129 h 327052"/>
              <a:gd name="connsiteX15" fmla="*/ 294459 w 553598"/>
              <a:gd name="connsiteY15" fmla="*/ 83587 h 327052"/>
              <a:gd name="connsiteX16" fmla="*/ 250916 w 553598"/>
              <a:gd name="connsiteY16" fmla="*/ 123501 h 327052"/>
              <a:gd name="connsiteX17" fmla="*/ 225516 w 553598"/>
              <a:gd name="connsiteY17" fmla="*/ 21901 h 327052"/>
              <a:gd name="connsiteX18" fmla="*/ 243659 w 553598"/>
              <a:gd name="connsiteY18" fmla="*/ 90844 h 327052"/>
              <a:gd name="connsiteX19" fmla="*/ 225516 w 553598"/>
              <a:gd name="connsiteY19" fmla="*/ 148901 h 327052"/>
              <a:gd name="connsiteX20" fmla="*/ 185602 w 553598"/>
              <a:gd name="connsiteY20" fmla="*/ 87215 h 327052"/>
              <a:gd name="connsiteX21" fmla="*/ 171087 w 553598"/>
              <a:gd name="connsiteY21" fmla="*/ 7387 h 327052"/>
              <a:gd name="connsiteX22" fmla="*/ 185602 w 553598"/>
              <a:gd name="connsiteY22" fmla="*/ 90844 h 327052"/>
              <a:gd name="connsiteX23" fmla="*/ 185602 w 553598"/>
              <a:gd name="connsiteY23" fmla="*/ 174301 h 327052"/>
              <a:gd name="connsiteX24" fmla="*/ 142059 w 553598"/>
              <a:gd name="connsiteY24" fmla="*/ 145272 h 327052"/>
              <a:gd name="connsiteX25" fmla="*/ 174716 w 553598"/>
              <a:gd name="connsiteY25" fmla="*/ 185187 h 327052"/>
              <a:gd name="connsiteX26" fmla="*/ 145687 w 553598"/>
              <a:gd name="connsiteY26" fmla="*/ 188815 h 327052"/>
              <a:gd name="connsiteX27" fmla="*/ 76745 w 553598"/>
              <a:gd name="connsiteY27" fmla="*/ 112615 h 327052"/>
              <a:gd name="connsiteX28" fmla="*/ 131173 w 553598"/>
              <a:gd name="connsiteY28" fmla="*/ 199701 h 327052"/>
              <a:gd name="connsiteX29" fmla="*/ 105773 w 553598"/>
              <a:gd name="connsiteY29" fmla="*/ 221472 h 327052"/>
              <a:gd name="connsiteX30" fmla="*/ 7802 w 553598"/>
              <a:gd name="connsiteY30" fmla="*/ 159787 h 327052"/>
              <a:gd name="connsiteX31" fmla="*/ 73116 w 553598"/>
              <a:gd name="connsiteY31" fmla="*/ 203329 h 327052"/>
              <a:gd name="connsiteX32" fmla="*/ 69487 w 553598"/>
              <a:gd name="connsiteY32" fmla="*/ 243244 h 327052"/>
              <a:gd name="connsiteX33" fmla="*/ 29573 w 553598"/>
              <a:gd name="connsiteY33" fmla="*/ 214215 h 327052"/>
              <a:gd name="connsiteX34" fmla="*/ 76745 w 553598"/>
              <a:gd name="connsiteY34" fmla="*/ 225101 h 327052"/>
              <a:gd name="connsiteX35" fmla="*/ 113030 w 553598"/>
              <a:gd name="connsiteY35" fmla="*/ 206958 h 327052"/>
              <a:gd name="connsiteX36" fmla="*/ 87630 w 553598"/>
              <a:gd name="connsiteY36" fmla="*/ 239615 h 327052"/>
              <a:gd name="connsiteX37" fmla="*/ 545 w 553598"/>
              <a:gd name="connsiteY37" fmla="*/ 217844 h 327052"/>
              <a:gd name="connsiteX38" fmla="*/ 51345 w 553598"/>
              <a:gd name="connsiteY38" fmla="*/ 243244 h 327052"/>
              <a:gd name="connsiteX39" fmla="*/ 65859 w 553598"/>
              <a:gd name="connsiteY39" fmla="*/ 268644 h 327052"/>
              <a:gd name="connsiteX40" fmla="*/ 54973 w 553598"/>
              <a:gd name="connsiteY40" fmla="*/ 323072 h 32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53598" h="327052">
                <a:moveTo>
                  <a:pt x="54973" y="323072"/>
                </a:moveTo>
                <a:cubicBezTo>
                  <a:pt x="88235" y="302510"/>
                  <a:pt x="207373" y="182767"/>
                  <a:pt x="265430" y="145272"/>
                </a:cubicBezTo>
                <a:cubicBezTo>
                  <a:pt x="323487" y="107777"/>
                  <a:pt x="386383" y="103544"/>
                  <a:pt x="403316" y="98101"/>
                </a:cubicBezTo>
                <a:cubicBezTo>
                  <a:pt x="420249" y="92658"/>
                  <a:pt x="345863" y="110196"/>
                  <a:pt x="367030" y="112615"/>
                </a:cubicBezTo>
                <a:cubicBezTo>
                  <a:pt x="388197" y="115034"/>
                  <a:pt x="499473" y="127129"/>
                  <a:pt x="530316" y="112615"/>
                </a:cubicBezTo>
                <a:cubicBezTo>
                  <a:pt x="561159" y="98101"/>
                  <a:pt x="552692" y="29158"/>
                  <a:pt x="552087" y="25529"/>
                </a:cubicBezTo>
                <a:cubicBezTo>
                  <a:pt x="551482" y="21900"/>
                  <a:pt x="546644" y="78144"/>
                  <a:pt x="526687" y="90844"/>
                </a:cubicBezTo>
                <a:cubicBezTo>
                  <a:pt x="506730" y="103544"/>
                  <a:pt x="450488" y="113824"/>
                  <a:pt x="432345" y="101729"/>
                </a:cubicBezTo>
                <a:cubicBezTo>
                  <a:pt x="414202" y="89634"/>
                  <a:pt x="421459" y="21296"/>
                  <a:pt x="417830" y="18272"/>
                </a:cubicBezTo>
                <a:cubicBezTo>
                  <a:pt x="414201" y="15248"/>
                  <a:pt x="416016" y="72096"/>
                  <a:pt x="410573" y="83587"/>
                </a:cubicBezTo>
                <a:cubicBezTo>
                  <a:pt x="405130" y="95078"/>
                  <a:pt x="390011" y="98101"/>
                  <a:pt x="385173" y="87215"/>
                </a:cubicBezTo>
                <a:cubicBezTo>
                  <a:pt x="380335" y="76329"/>
                  <a:pt x="388802" y="15248"/>
                  <a:pt x="381545" y="18272"/>
                </a:cubicBezTo>
                <a:cubicBezTo>
                  <a:pt x="374288" y="21296"/>
                  <a:pt x="357354" y="97496"/>
                  <a:pt x="341630" y="105358"/>
                </a:cubicBezTo>
                <a:cubicBezTo>
                  <a:pt x="325906" y="113220"/>
                  <a:pt x="298693" y="82982"/>
                  <a:pt x="287202" y="65444"/>
                </a:cubicBezTo>
                <a:cubicBezTo>
                  <a:pt x="275712" y="47906"/>
                  <a:pt x="271478" y="-2895"/>
                  <a:pt x="272687" y="129"/>
                </a:cubicBezTo>
                <a:cubicBezTo>
                  <a:pt x="273896" y="3153"/>
                  <a:pt x="298087" y="63025"/>
                  <a:pt x="294459" y="83587"/>
                </a:cubicBezTo>
                <a:cubicBezTo>
                  <a:pt x="290831" y="104149"/>
                  <a:pt x="262407" y="133782"/>
                  <a:pt x="250916" y="123501"/>
                </a:cubicBezTo>
                <a:cubicBezTo>
                  <a:pt x="239425" y="113220"/>
                  <a:pt x="226725" y="27344"/>
                  <a:pt x="225516" y="21901"/>
                </a:cubicBezTo>
                <a:cubicBezTo>
                  <a:pt x="224307" y="16458"/>
                  <a:pt x="243659" y="69677"/>
                  <a:pt x="243659" y="90844"/>
                </a:cubicBezTo>
                <a:cubicBezTo>
                  <a:pt x="243659" y="112011"/>
                  <a:pt x="235192" y="149506"/>
                  <a:pt x="225516" y="148901"/>
                </a:cubicBezTo>
                <a:cubicBezTo>
                  <a:pt x="215840" y="148296"/>
                  <a:pt x="194673" y="110801"/>
                  <a:pt x="185602" y="87215"/>
                </a:cubicBezTo>
                <a:cubicBezTo>
                  <a:pt x="176531" y="63629"/>
                  <a:pt x="171087" y="6782"/>
                  <a:pt x="171087" y="7387"/>
                </a:cubicBezTo>
                <a:cubicBezTo>
                  <a:pt x="171087" y="7992"/>
                  <a:pt x="183183" y="63025"/>
                  <a:pt x="185602" y="90844"/>
                </a:cubicBezTo>
                <a:cubicBezTo>
                  <a:pt x="188021" y="118663"/>
                  <a:pt x="192859" y="165230"/>
                  <a:pt x="185602" y="174301"/>
                </a:cubicBezTo>
                <a:cubicBezTo>
                  <a:pt x="178345" y="183372"/>
                  <a:pt x="143873" y="143458"/>
                  <a:pt x="142059" y="145272"/>
                </a:cubicBezTo>
                <a:cubicBezTo>
                  <a:pt x="140245" y="147086"/>
                  <a:pt x="174716" y="185187"/>
                  <a:pt x="174716" y="185187"/>
                </a:cubicBezTo>
                <a:cubicBezTo>
                  <a:pt x="175321" y="192444"/>
                  <a:pt x="162015" y="200910"/>
                  <a:pt x="145687" y="188815"/>
                </a:cubicBezTo>
                <a:cubicBezTo>
                  <a:pt x="129359" y="176720"/>
                  <a:pt x="79164" y="110801"/>
                  <a:pt x="76745" y="112615"/>
                </a:cubicBezTo>
                <a:cubicBezTo>
                  <a:pt x="74326" y="114429"/>
                  <a:pt x="126335" y="181558"/>
                  <a:pt x="131173" y="199701"/>
                </a:cubicBezTo>
                <a:cubicBezTo>
                  <a:pt x="136011" y="217844"/>
                  <a:pt x="126335" y="228124"/>
                  <a:pt x="105773" y="221472"/>
                </a:cubicBezTo>
                <a:cubicBezTo>
                  <a:pt x="85211" y="214820"/>
                  <a:pt x="13245" y="162811"/>
                  <a:pt x="7802" y="159787"/>
                </a:cubicBezTo>
                <a:cubicBezTo>
                  <a:pt x="2359" y="156763"/>
                  <a:pt x="62835" y="189420"/>
                  <a:pt x="73116" y="203329"/>
                </a:cubicBezTo>
                <a:cubicBezTo>
                  <a:pt x="83397" y="217238"/>
                  <a:pt x="76744" y="241430"/>
                  <a:pt x="69487" y="243244"/>
                </a:cubicBezTo>
                <a:cubicBezTo>
                  <a:pt x="62230" y="245058"/>
                  <a:pt x="28363" y="217239"/>
                  <a:pt x="29573" y="214215"/>
                </a:cubicBezTo>
                <a:cubicBezTo>
                  <a:pt x="30783" y="211191"/>
                  <a:pt x="62836" y="226310"/>
                  <a:pt x="76745" y="225101"/>
                </a:cubicBezTo>
                <a:cubicBezTo>
                  <a:pt x="90655" y="223891"/>
                  <a:pt x="111216" y="204539"/>
                  <a:pt x="113030" y="206958"/>
                </a:cubicBezTo>
                <a:cubicBezTo>
                  <a:pt x="114844" y="209377"/>
                  <a:pt x="106377" y="237801"/>
                  <a:pt x="87630" y="239615"/>
                </a:cubicBezTo>
                <a:cubicBezTo>
                  <a:pt x="68883" y="241429"/>
                  <a:pt x="6592" y="217239"/>
                  <a:pt x="545" y="217844"/>
                </a:cubicBezTo>
                <a:cubicBezTo>
                  <a:pt x="-5502" y="218449"/>
                  <a:pt x="40459" y="234777"/>
                  <a:pt x="51345" y="243244"/>
                </a:cubicBezTo>
                <a:cubicBezTo>
                  <a:pt x="62231" y="251711"/>
                  <a:pt x="65859" y="258968"/>
                  <a:pt x="65859" y="268644"/>
                </a:cubicBezTo>
                <a:cubicBezTo>
                  <a:pt x="65859" y="278320"/>
                  <a:pt x="21711" y="343634"/>
                  <a:pt x="54973" y="323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AC0C85E1-F280-C878-DB67-D3F5EE491292}"/>
              </a:ext>
            </a:extLst>
          </p:cNvPr>
          <p:cNvSpPr/>
          <p:nvPr/>
        </p:nvSpPr>
        <p:spPr>
          <a:xfrm>
            <a:off x="3323769" y="4143810"/>
            <a:ext cx="190059" cy="268835"/>
          </a:xfrm>
          <a:custGeom>
            <a:avLst/>
            <a:gdLst>
              <a:gd name="connsiteX0" fmla="*/ 2 w 190059"/>
              <a:gd name="connsiteY0" fmla="*/ 19 h 268835"/>
              <a:gd name="connsiteX1" fmla="*/ 123374 w 190059"/>
              <a:gd name="connsiteY1" fmla="*/ 83476 h 268835"/>
              <a:gd name="connsiteX2" fmla="*/ 185060 w 190059"/>
              <a:gd name="connsiteY2" fmla="*/ 177819 h 268835"/>
              <a:gd name="connsiteX3" fmla="*/ 185060 w 190059"/>
              <a:gd name="connsiteY3" fmla="*/ 268533 h 268835"/>
              <a:gd name="connsiteX4" fmla="*/ 174174 w 190059"/>
              <a:gd name="connsiteY4" fmla="*/ 203219 h 268835"/>
              <a:gd name="connsiteX5" fmla="*/ 108860 w 190059"/>
              <a:gd name="connsiteY5" fmla="*/ 97990 h 268835"/>
              <a:gd name="connsiteX6" fmla="*/ 148774 w 190059"/>
              <a:gd name="connsiteY6" fmla="*/ 145161 h 268835"/>
              <a:gd name="connsiteX7" fmla="*/ 61688 w 190059"/>
              <a:gd name="connsiteY7" fmla="*/ 61704 h 268835"/>
              <a:gd name="connsiteX8" fmla="*/ 119745 w 190059"/>
              <a:gd name="connsiteY8" fmla="*/ 90733 h 268835"/>
              <a:gd name="connsiteX9" fmla="*/ 2 w 190059"/>
              <a:gd name="connsiteY9" fmla="*/ 19 h 26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059" h="268835">
                <a:moveTo>
                  <a:pt x="2" y="19"/>
                </a:moveTo>
                <a:cubicBezTo>
                  <a:pt x="607" y="-1190"/>
                  <a:pt x="92531" y="53843"/>
                  <a:pt x="123374" y="83476"/>
                </a:cubicBezTo>
                <a:cubicBezTo>
                  <a:pt x="154217" y="113109"/>
                  <a:pt x="174779" y="146976"/>
                  <a:pt x="185060" y="177819"/>
                </a:cubicBezTo>
                <a:cubicBezTo>
                  <a:pt x="195341" y="208662"/>
                  <a:pt x="186874" y="264300"/>
                  <a:pt x="185060" y="268533"/>
                </a:cubicBezTo>
                <a:cubicBezTo>
                  <a:pt x="183246" y="272766"/>
                  <a:pt x="186874" y="231643"/>
                  <a:pt x="174174" y="203219"/>
                </a:cubicBezTo>
                <a:cubicBezTo>
                  <a:pt x="161474" y="174795"/>
                  <a:pt x="113093" y="107666"/>
                  <a:pt x="108860" y="97990"/>
                </a:cubicBezTo>
                <a:cubicBezTo>
                  <a:pt x="104627" y="88314"/>
                  <a:pt x="156636" y="151209"/>
                  <a:pt x="148774" y="145161"/>
                </a:cubicBezTo>
                <a:cubicBezTo>
                  <a:pt x="140912" y="139113"/>
                  <a:pt x="66526" y="70775"/>
                  <a:pt x="61688" y="61704"/>
                </a:cubicBezTo>
                <a:cubicBezTo>
                  <a:pt x="56850" y="52633"/>
                  <a:pt x="125793" y="99200"/>
                  <a:pt x="119745" y="90733"/>
                </a:cubicBezTo>
                <a:cubicBezTo>
                  <a:pt x="113697" y="82266"/>
                  <a:pt x="-603" y="1228"/>
                  <a:pt x="2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5EC1EA2-4E00-0AC9-D4A0-C653BE908558}"/>
              </a:ext>
            </a:extLst>
          </p:cNvPr>
          <p:cNvSpPr/>
          <p:nvPr/>
        </p:nvSpPr>
        <p:spPr>
          <a:xfrm>
            <a:off x="2857757" y="4252649"/>
            <a:ext cx="335392" cy="174265"/>
          </a:xfrm>
          <a:custGeom>
            <a:avLst/>
            <a:gdLst>
              <a:gd name="connsiteX0" fmla="*/ 59614 w 335392"/>
              <a:gd name="connsiteY0" fmla="*/ 37 h 174265"/>
              <a:gd name="connsiteX1" fmla="*/ 41472 w 335392"/>
              <a:gd name="connsiteY1" fmla="*/ 87122 h 174265"/>
              <a:gd name="connsiteX2" fmla="*/ 74129 w 335392"/>
              <a:gd name="connsiteY2" fmla="*/ 148808 h 174265"/>
              <a:gd name="connsiteX3" fmla="*/ 55986 w 335392"/>
              <a:gd name="connsiteY3" fmla="*/ 148808 h 174265"/>
              <a:gd name="connsiteX4" fmla="*/ 172100 w 335392"/>
              <a:gd name="connsiteY4" fmla="*/ 174208 h 174265"/>
              <a:gd name="connsiteX5" fmla="*/ 121300 w 335392"/>
              <a:gd name="connsiteY5" fmla="*/ 156065 h 174265"/>
              <a:gd name="connsiteX6" fmla="*/ 244672 w 335392"/>
              <a:gd name="connsiteY6" fmla="*/ 166951 h 174265"/>
              <a:gd name="connsiteX7" fmla="*/ 335386 w 335392"/>
              <a:gd name="connsiteY7" fmla="*/ 166951 h 174265"/>
              <a:gd name="connsiteX8" fmla="*/ 248300 w 335392"/>
              <a:gd name="connsiteY8" fmla="*/ 166951 h 174265"/>
              <a:gd name="connsiteX9" fmla="*/ 41472 w 335392"/>
              <a:gd name="connsiteY9" fmla="*/ 148808 h 174265"/>
              <a:gd name="connsiteX10" fmla="*/ 70500 w 335392"/>
              <a:gd name="connsiteY10" fmla="*/ 156065 h 174265"/>
              <a:gd name="connsiteX11" fmla="*/ 1557 w 335392"/>
              <a:gd name="connsiteY11" fmla="*/ 65351 h 174265"/>
              <a:gd name="connsiteX12" fmla="*/ 23329 w 335392"/>
              <a:gd name="connsiteY12" fmla="*/ 98008 h 174265"/>
              <a:gd name="connsiteX13" fmla="*/ 59614 w 335392"/>
              <a:gd name="connsiteY13" fmla="*/ 37 h 17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5392" h="174265">
                <a:moveTo>
                  <a:pt x="59614" y="37"/>
                </a:moveTo>
                <a:cubicBezTo>
                  <a:pt x="62638" y="-1777"/>
                  <a:pt x="39053" y="62327"/>
                  <a:pt x="41472" y="87122"/>
                </a:cubicBezTo>
                <a:cubicBezTo>
                  <a:pt x="43891" y="111917"/>
                  <a:pt x="74129" y="148808"/>
                  <a:pt x="74129" y="148808"/>
                </a:cubicBezTo>
                <a:cubicBezTo>
                  <a:pt x="76548" y="159089"/>
                  <a:pt x="39658" y="144575"/>
                  <a:pt x="55986" y="148808"/>
                </a:cubicBezTo>
                <a:cubicBezTo>
                  <a:pt x="72314" y="153041"/>
                  <a:pt x="161215" y="172999"/>
                  <a:pt x="172100" y="174208"/>
                </a:cubicBezTo>
                <a:cubicBezTo>
                  <a:pt x="182985" y="175417"/>
                  <a:pt x="109205" y="157274"/>
                  <a:pt x="121300" y="156065"/>
                </a:cubicBezTo>
                <a:cubicBezTo>
                  <a:pt x="133395" y="154856"/>
                  <a:pt x="208991" y="165137"/>
                  <a:pt x="244672" y="166951"/>
                </a:cubicBezTo>
                <a:cubicBezTo>
                  <a:pt x="280353" y="168765"/>
                  <a:pt x="335386" y="166951"/>
                  <a:pt x="335386" y="166951"/>
                </a:cubicBezTo>
                <a:cubicBezTo>
                  <a:pt x="335991" y="166951"/>
                  <a:pt x="297286" y="169975"/>
                  <a:pt x="248300" y="166951"/>
                </a:cubicBezTo>
                <a:cubicBezTo>
                  <a:pt x="199314" y="163927"/>
                  <a:pt x="71105" y="150622"/>
                  <a:pt x="41472" y="148808"/>
                </a:cubicBezTo>
                <a:cubicBezTo>
                  <a:pt x="11839" y="146994"/>
                  <a:pt x="77152" y="169974"/>
                  <a:pt x="70500" y="156065"/>
                </a:cubicBezTo>
                <a:cubicBezTo>
                  <a:pt x="63848" y="142156"/>
                  <a:pt x="9419" y="75027"/>
                  <a:pt x="1557" y="65351"/>
                </a:cubicBezTo>
                <a:cubicBezTo>
                  <a:pt x="-6305" y="55675"/>
                  <a:pt x="17886" y="102846"/>
                  <a:pt x="23329" y="98008"/>
                </a:cubicBezTo>
                <a:cubicBezTo>
                  <a:pt x="28772" y="93170"/>
                  <a:pt x="56590" y="1851"/>
                  <a:pt x="59614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028D4CD1-4D84-5900-D91E-DA1E5DDE89E4}"/>
              </a:ext>
            </a:extLst>
          </p:cNvPr>
          <p:cNvSpPr/>
          <p:nvPr/>
        </p:nvSpPr>
        <p:spPr>
          <a:xfrm>
            <a:off x="3321985" y="4176486"/>
            <a:ext cx="177983" cy="170764"/>
          </a:xfrm>
          <a:custGeom>
            <a:avLst/>
            <a:gdLst>
              <a:gd name="connsiteX0" fmla="*/ 59844 w 177983"/>
              <a:gd name="connsiteY0" fmla="*/ 0 h 170764"/>
              <a:gd name="connsiteX1" fmla="*/ 132415 w 177983"/>
              <a:gd name="connsiteY1" fmla="*/ 116114 h 170764"/>
              <a:gd name="connsiteX2" fmla="*/ 110644 w 177983"/>
              <a:gd name="connsiteY2" fmla="*/ 156028 h 170764"/>
              <a:gd name="connsiteX3" fmla="*/ 1786 w 177983"/>
              <a:gd name="connsiteY3" fmla="*/ 156028 h 170764"/>
              <a:gd name="connsiteX4" fmla="*/ 52586 w 177983"/>
              <a:gd name="connsiteY4" fmla="*/ 152400 h 170764"/>
              <a:gd name="connsiteX5" fmla="*/ 175958 w 177983"/>
              <a:gd name="connsiteY5" fmla="*/ 170543 h 170764"/>
              <a:gd name="connsiteX6" fmla="*/ 128786 w 177983"/>
              <a:gd name="connsiteY6" fmla="*/ 137885 h 170764"/>
              <a:gd name="connsiteX7" fmla="*/ 121529 w 177983"/>
              <a:gd name="connsiteY7" fmla="*/ 97971 h 170764"/>
              <a:gd name="connsiteX8" fmla="*/ 59844 w 177983"/>
              <a:gd name="connsiteY8" fmla="*/ 0 h 17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983" h="170764">
                <a:moveTo>
                  <a:pt x="59844" y="0"/>
                </a:moveTo>
                <a:cubicBezTo>
                  <a:pt x="61658" y="3024"/>
                  <a:pt x="123948" y="90109"/>
                  <a:pt x="132415" y="116114"/>
                </a:cubicBezTo>
                <a:cubicBezTo>
                  <a:pt x="140882" y="142119"/>
                  <a:pt x="132416" y="149376"/>
                  <a:pt x="110644" y="156028"/>
                </a:cubicBezTo>
                <a:cubicBezTo>
                  <a:pt x="88873" y="162680"/>
                  <a:pt x="11462" y="156633"/>
                  <a:pt x="1786" y="156028"/>
                </a:cubicBezTo>
                <a:cubicBezTo>
                  <a:pt x="-7890" y="155423"/>
                  <a:pt x="23557" y="149981"/>
                  <a:pt x="52586" y="152400"/>
                </a:cubicBezTo>
                <a:cubicBezTo>
                  <a:pt x="81615" y="154819"/>
                  <a:pt x="163258" y="172962"/>
                  <a:pt x="175958" y="170543"/>
                </a:cubicBezTo>
                <a:cubicBezTo>
                  <a:pt x="188658" y="168124"/>
                  <a:pt x="137857" y="149980"/>
                  <a:pt x="128786" y="137885"/>
                </a:cubicBezTo>
                <a:cubicBezTo>
                  <a:pt x="119715" y="125790"/>
                  <a:pt x="133019" y="116114"/>
                  <a:pt x="121529" y="97971"/>
                </a:cubicBezTo>
                <a:lnTo>
                  <a:pt x="5984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D6A8340B-A22C-2B5B-3729-B69E1EF395A0}"/>
              </a:ext>
            </a:extLst>
          </p:cNvPr>
          <p:cNvSpPr/>
          <p:nvPr/>
        </p:nvSpPr>
        <p:spPr>
          <a:xfrm>
            <a:off x="2983751" y="4288763"/>
            <a:ext cx="496635" cy="134504"/>
          </a:xfrm>
          <a:custGeom>
            <a:avLst/>
            <a:gdLst>
              <a:gd name="connsiteX0" fmla="*/ 6192 w 496635"/>
              <a:gd name="connsiteY0" fmla="*/ 127208 h 134504"/>
              <a:gd name="connsiteX1" fmla="*/ 223906 w 496635"/>
              <a:gd name="connsiteY1" fmla="*/ 127208 h 134504"/>
              <a:gd name="connsiteX2" fmla="*/ 162220 w 496635"/>
              <a:gd name="connsiteY2" fmla="*/ 116323 h 134504"/>
              <a:gd name="connsiteX3" fmla="*/ 310992 w 496635"/>
              <a:gd name="connsiteY3" fmla="*/ 101808 h 134504"/>
              <a:gd name="connsiteX4" fmla="*/ 242049 w 496635"/>
              <a:gd name="connsiteY4" fmla="*/ 101808 h 134504"/>
              <a:gd name="connsiteX5" fmla="*/ 372678 w 496635"/>
              <a:gd name="connsiteY5" fmla="*/ 76408 h 134504"/>
              <a:gd name="connsiteX6" fmla="*/ 488792 w 496635"/>
              <a:gd name="connsiteY6" fmla="*/ 208 h 134504"/>
              <a:gd name="connsiteX7" fmla="*/ 419849 w 496635"/>
              <a:gd name="connsiteY7" fmla="*/ 54637 h 134504"/>
              <a:gd name="connsiteX8" fmla="*/ 379935 w 496635"/>
              <a:gd name="connsiteY8" fmla="*/ 80037 h 134504"/>
              <a:gd name="connsiteX9" fmla="*/ 496049 w 496635"/>
              <a:gd name="connsiteY9" fmla="*/ 40123 h 134504"/>
              <a:gd name="connsiteX10" fmla="*/ 321878 w 496635"/>
              <a:gd name="connsiteY10" fmla="*/ 109066 h 134504"/>
              <a:gd name="connsiteX11" fmla="*/ 390820 w 496635"/>
              <a:gd name="connsiteY11" fmla="*/ 69151 h 134504"/>
              <a:gd name="connsiteX12" fmla="*/ 292849 w 496635"/>
              <a:gd name="connsiteY12" fmla="*/ 94551 h 134504"/>
              <a:gd name="connsiteX13" fmla="*/ 242049 w 496635"/>
              <a:gd name="connsiteY13" fmla="*/ 123580 h 134504"/>
              <a:gd name="connsiteX14" fmla="*/ 78763 w 496635"/>
              <a:gd name="connsiteY14" fmla="*/ 134466 h 134504"/>
              <a:gd name="connsiteX15" fmla="*/ 6192 w 496635"/>
              <a:gd name="connsiteY15" fmla="*/ 127208 h 13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6635" h="134504">
                <a:moveTo>
                  <a:pt x="6192" y="127208"/>
                </a:moveTo>
                <a:cubicBezTo>
                  <a:pt x="30382" y="125998"/>
                  <a:pt x="197901" y="129022"/>
                  <a:pt x="223906" y="127208"/>
                </a:cubicBezTo>
                <a:cubicBezTo>
                  <a:pt x="249911" y="125394"/>
                  <a:pt x="147706" y="120556"/>
                  <a:pt x="162220" y="116323"/>
                </a:cubicBezTo>
                <a:cubicBezTo>
                  <a:pt x="176734" y="112090"/>
                  <a:pt x="297687" y="104227"/>
                  <a:pt x="310992" y="101808"/>
                </a:cubicBezTo>
                <a:cubicBezTo>
                  <a:pt x="324297" y="99389"/>
                  <a:pt x="231768" y="106041"/>
                  <a:pt x="242049" y="101808"/>
                </a:cubicBezTo>
                <a:cubicBezTo>
                  <a:pt x="252330" y="97575"/>
                  <a:pt x="331554" y="93341"/>
                  <a:pt x="372678" y="76408"/>
                </a:cubicBezTo>
                <a:cubicBezTo>
                  <a:pt x="413802" y="59475"/>
                  <a:pt x="480930" y="3836"/>
                  <a:pt x="488792" y="208"/>
                </a:cubicBezTo>
                <a:cubicBezTo>
                  <a:pt x="496654" y="-3420"/>
                  <a:pt x="437992" y="41332"/>
                  <a:pt x="419849" y="54637"/>
                </a:cubicBezTo>
                <a:cubicBezTo>
                  <a:pt x="401706" y="67942"/>
                  <a:pt x="367235" y="82456"/>
                  <a:pt x="379935" y="80037"/>
                </a:cubicBezTo>
                <a:cubicBezTo>
                  <a:pt x="392635" y="77618"/>
                  <a:pt x="505725" y="35285"/>
                  <a:pt x="496049" y="40123"/>
                </a:cubicBezTo>
                <a:cubicBezTo>
                  <a:pt x="486373" y="44961"/>
                  <a:pt x="339416" y="104228"/>
                  <a:pt x="321878" y="109066"/>
                </a:cubicBezTo>
                <a:cubicBezTo>
                  <a:pt x="304340" y="113904"/>
                  <a:pt x="395658" y="71570"/>
                  <a:pt x="390820" y="69151"/>
                </a:cubicBezTo>
                <a:cubicBezTo>
                  <a:pt x="385982" y="66732"/>
                  <a:pt x="317644" y="85479"/>
                  <a:pt x="292849" y="94551"/>
                </a:cubicBezTo>
                <a:cubicBezTo>
                  <a:pt x="268054" y="103622"/>
                  <a:pt x="277730" y="116928"/>
                  <a:pt x="242049" y="123580"/>
                </a:cubicBezTo>
                <a:cubicBezTo>
                  <a:pt x="206368" y="130232"/>
                  <a:pt x="124120" y="133861"/>
                  <a:pt x="78763" y="134466"/>
                </a:cubicBezTo>
                <a:cubicBezTo>
                  <a:pt x="33406" y="135071"/>
                  <a:pt x="-17998" y="128418"/>
                  <a:pt x="6192" y="127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9EED40C5-0D4D-90C0-EBDB-0F7E511777B5}"/>
              </a:ext>
            </a:extLst>
          </p:cNvPr>
          <p:cNvSpPr/>
          <p:nvPr/>
        </p:nvSpPr>
        <p:spPr>
          <a:xfrm>
            <a:off x="2825741" y="4208853"/>
            <a:ext cx="88281" cy="214633"/>
          </a:xfrm>
          <a:custGeom>
            <a:avLst/>
            <a:gdLst>
              <a:gd name="connsiteX0" fmla="*/ 88002 w 88281"/>
              <a:gd name="connsiteY0" fmla="*/ 290 h 214633"/>
              <a:gd name="connsiteX1" fmla="*/ 44459 w 88281"/>
              <a:gd name="connsiteY1" fmla="*/ 101890 h 214633"/>
              <a:gd name="connsiteX2" fmla="*/ 916 w 88281"/>
              <a:gd name="connsiteY2" fmla="*/ 214376 h 214633"/>
              <a:gd name="connsiteX3" fmla="*/ 15430 w 88281"/>
              <a:gd name="connsiteY3" fmla="*/ 130918 h 214633"/>
              <a:gd name="connsiteX4" fmla="*/ 22688 w 88281"/>
              <a:gd name="connsiteY4" fmla="*/ 72861 h 214633"/>
              <a:gd name="connsiteX5" fmla="*/ 88002 w 88281"/>
              <a:gd name="connsiteY5" fmla="*/ 290 h 21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281" h="214633">
                <a:moveTo>
                  <a:pt x="88002" y="290"/>
                </a:moveTo>
                <a:cubicBezTo>
                  <a:pt x="91631" y="5128"/>
                  <a:pt x="58973" y="66209"/>
                  <a:pt x="44459" y="101890"/>
                </a:cubicBezTo>
                <a:cubicBezTo>
                  <a:pt x="29945" y="137571"/>
                  <a:pt x="5754" y="209538"/>
                  <a:pt x="916" y="214376"/>
                </a:cubicBezTo>
                <a:cubicBezTo>
                  <a:pt x="-3922" y="219214"/>
                  <a:pt x="11801" y="154504"/>
                  <a:pt x="15430" y="130918"/>
                </a:cubicBezTo>
                <a:cubicBezTo>
                  <a:pt x="19059" y="107332"/>
                  <a:pt x="13012" y="93423"/>
                  <a:pt x="22688" y="72861"/>
                </a:cubicBezTo>
                <a:cubicBezTo>
                  <a:pt x="32364" y="52299"/>
                  <a:pt x="84373" y="-4548"/>
                  <a:pt x="88002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21045C3-A06F-9CDA-68CC-F4143DCFA75A}"/>
              </a:ext>
            </a:extLst>
          </p:cNvPr>
          <p:cNvSpPr/>
          <p:nvPr/>
        </p:nvSpPr>
        <p:spPr>
          <a:xfrm>
            <a:off x="2772045" y="4414760"/>
            <a:ext cx="241422" cy="75467"/>
          </a:xfrm>
          <a:custGeom>
            <a:avLst/>
            <a:gdLst>
              <a:gd name="connsiteX0" fmla="*/ 239669 w 241422"/>
              <a:gd name="connsiteY0" fmla="*/ 8469 h 75467"/>
              <a:gd name="connsiteX1" fmla="*/ 3812 w 241422"/>
              <a:gd name="connsiteY1" fmla="*/ 30240 h 75467"/>
              <a:gd name="connsiteX2" fmla="*/ 98155 w 241422"/>
              <a:gd name="connsiteY2" fmla="*/ 26611 h 75467"/>
              <a:gd name="connsiteX3" fmla="*/ 156212 w 241422"/>
              <a:gd name="connsiteY3" fmla="*/ 52011 h 75467"/>
              <a:gd name="connsiteX4" fmla="*/ 116298 w 241422"/>
              <a:gd name="connsiteY4" fmla="*/ 73783 h 75467"/>
              <a:gd name="connsiteX5" fmla="*/ 112669 w 241422"/>
              <a:gd name="connsiteY5" fmla="*/ 4840 h 75467"/>
              <a:gd name="connsiteX6" fmla="*/ 239669 w 241422"/>
              <a:gd name="connsiteY6" fmla="*/ 8469 h 7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422" h="75467">
                <a:moveTo>
                  <a:pt x="239669" y="8469"/>
                </a:moveTo>
                <a:cubicBezTo>
                  <a:pt x="221526" y="12702"/>
                  <a:pt x="27398" y="27216"/>
                  <a:pt x="3812" y="30240"/>
                </a:cubicBezTo>
                <a:cubicBezTo>
                  <a:pt x="-19774" y="33264"/>
                  <a:pt x="72755" y="22983"/>
                  <a:pt x="98155" y="26611"/>
                </a:cubicBezTo>
                <a:cubicBezTo>
                  <a:pt x="123555" y="30239"/>
                  <a:pt x="153188" y="44149"/>
                  <a:pt x="156212" y="52011"/>
                </a:cubicBezTo>
                <a:cubicBezTo>
                  <a:pt x="159236" y="59873"/>
                  <a:pt x="123555" y="81645"/>
                  <a:pt x="116298" y="73783"/>
                </a:cubicBezTo>
                <a:cubicBezTo>
                  <a:pt x="109041" y="65921"/>
                  <a:pt x="95736" y="15726"/>
                  <a:pt x="112669" y="4840"/>
                </a:cubicBezTo>
                <a:cubicBezTo>
                  <a:pt x="129602" y="-6046"/>
                  <a:pt x="257812" y="4236"/>
                  <a:pt x="239669" y="8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5B307585-08D2-C27B-27D0-DA6FE16A6DE3}"/>
              </a:ext>
            </a:extLst>
          </p:cNvPr>
          <p:cNvSpPr/>
          <p:nvPr/>
        </p:nvSpPr>
        <p:spPr>
          <a:xfrm>
            <a:off x="2888343" y="4425974"/>
            <a:ext cx="175953" cy="113369"/>
          </a:xfrm>
          <a:custGeom>
            <a:avLst/>
            <a:gdLst>
              <a:gd name="connsiteX0" fmla="*/ 0 w 175953"/>
              <a:gd name="connsiteY0" fmla="*/ 113369 h 113369"/>
              <a:gd name="connsiteX1" fmla="*/ 170543 w 175953"/>
              <a:gd name="connsiteY1" fmla="*/ 4512 h 113369"/>
              <a:gd name="connsiteX2" fmla="*/ 130628 w 175953"/>
              <a:gd name="connsiteY2" fmla="*/ 22655 h 113369"/>
              <a:gd name="connsiteX3" fmla="*/ 101600 w 175953"/>
              <a:gd name="connsiteY3" fmla="*/ 40797 h 113369"/>
              <a:gd name="connsiteX4" fmla="*/ 0 w 175953"/>
              <a:gd name="connsiteY4" fmla="*/ 113369 h 11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53" h="113369">
                <a:moveTo>
                  <a:pt x="0" y="113369"/>
                </a:moveTo>
                <a:lnTo>
                  <a:pt x="170543" y="4512"/>
                </a:lnTo>
                <a:cubicBezTo>
                  <a:pt x="192314" y="-10607"/>
                  <a:pt x="142118" y="16608"/>
                  <a:pt x="130628" y="22655"/>
                </a:cubicBezTo>
                <a:cubicBezTo>
                  <a:pt x="119138" y="28702"/>
                  <a:pt x="101600" y="40797"/>
                  <a:pt x="101600" y="40797"/>
                </a:cubicBezTo>
                <a:lnTo>
                  <a:pt x="0" y="1133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51418ED4-70C8-E90E-A764-7CE62C0405AB}"/>
              </a:ext>
            </a:extLst>
          </p:cNvPr>
          <p:cNvSpPr/>
          <p:nvPr/>
        </p:nvSpPr>
        <p:spPr>
          <a:xfrm>
            <a:off x="2959738" y="4401451"/>
            <a:ext cx="338643" cy="181459"/>
          </a:xfrm>
          <a:custGeom>
            <a:avLst/>
            <a:gdLst>
              <a:gd name="connsiteX0" fmla="*/ 338633 w 338643"/>
              <a:gd name="connsiteY0" fmla="*/ 6 h 181459"/>
              <a:gd name="connsiteX1" fmla="*/ 204376 w 338643"/>
              <a:gd name="connsiteY1" fmla="*/ 58063 h 181459"/>
              <a:gd name="connsiteX2" fmla="*/ 120919 w 338643"/>
              <a:gd name="connsiteY2" fmla="*/ 181435 h 181459"/>
              <a:gd name="connsiteX3" fmla="*/ 157205 w 338643"/>
              <a:gd name="connsiteY3" fmla="*/ 68949 h 181459"/>
              <a:gd name="connsiteX4" fmla="*/ 117291 w 338643"/>
              <a:gd name="connsiteY4" fmla="*/ 87092 h 181459"/>
              <a:gd name="connsiteX5" fmla="*/ 1176 w 338643"/>
              <a:gd name="connsiteY5" fmla="*/ 90720 h 181459"/>
              <a:gd name="connsiteX6" fmla="*/ 197119 w 338643"/>
              <a:gd name="connsiteY6" fmla="*/ 54435 h 181459"/>
              <a:gd name="connsiteX7" fmla="*/ 338633 w 338643"/>
              <a:gd name="connsiteY7" fmla="*/ 6 h 18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643" h="181459">
                <a:moveTo>
                  <a:pt x="338633" y="6"/>
                </a:moveTo>
                <a:cubicBezTo>
                  <a:pt x="339842" y="611"/>
                  <a:pt x="240662" y="27825"/>
                  <a:pt x="204376" y="58063"/>
                </a:cubicBezTo>
                <a:cubicBezTo>
                  <a:pt x="168090" y="88301"/>
                  <a:pt x="128781" y="179621"/>
                  <a:pt x="120919" y="181435"/>
                </a:cubicBezTo>
                <a:cubicBezTo>
                  <a:pt x="113057" y="183249"/>
                  <a:pt x="157810" y="84673"/>
                  <a:pt x="157205" y="68949"/>
                </a:cubicBezTo>
                <a:cubicBezTo>
                  <a:pt x="156600" y="53225"/>
                  <a:pt x="143296" y="83464"/>
                  <a:pt x="117291" y="87092"/>
                </a:cubicBezTo>
                <a:cubicBezTo>
                  <a:pt x="91286" y="90721"/>
                  <a:pt x="-12129" y="96163"/>
                  <a:pt x="1176" y="90720"/>
                </a:cubicBezTo>
                <a:cubicBezTo>
                  <a:pt x="14481" y="85277"/>
                  <a:pt x="142690" y="67740"/>
                  <a:pt x="197119" y="54435"/>
                </a:cubicBezTo>
                <a:cubicBezTo>
                  <a:pt x="251548" y="41130"/>
                  <a:pt x="337424" y="-599"/>
                  <a:pt x="33863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BC95EF22-EB56-D60C-5BBA-C0E14EB12371}"/>
              </a:ext>
            </a:extLst>
          </p:cNvPr>
          <p:cNvSpPr/>
          <p:nvPr/>
        </p:nvSpPr>
        <p:spPr>
          <a:xfrm>
            <a:off x="2716092" y="4077230"/>
            <a:ext cx="569003" cy="216048"/>
          </a:xfrm>
          <a:custGeom>
            <a:avLst/>
            <a:gdLst>
              <a:gd name="connsiteX0" fmla="*/ 12594 w 569003"/>
              <a:gd name="connsiteY0" fmla="*/ 211741 h 216048"/>
              <a:gd name="connsiteX1" fmla="*/ 255708 w 569003"/>
              <a:gd name="connsiteY1" fmla="*/ 48456 h 216048"/>
              <a:gd name="connsiteX2" fmla="*/ 437137 w 569003"/>
              <a:gd name="connsiteY2" fmla="*/ 30313 h 216048"/>
              <a:gd name="connsiteX3" fmla="*/ 375451 w 569003"/>
              <a:gd name="connsiteY3" fmla="*/ 26684 h 216048"/>
              <a:gd name="connsiteX4" fmla="*/ 567765 w 569003"/>
              <a:gd name="connsiteY4" fmla="*/ 33941 h 216048"/>
              <a:gd name="connsiteX5" fmla="*/ 448022 w 569003"/>
              <a:gd name="connsiteY5" fmla="*/ 30313 h 216048"/>
              <a:gd name="connsiteX6" fmla="*/ 252079 w 569003"/>
              <a:gd name="connsiteY6" fmla="*/ 1284 h 216048"/>
              <a:gd name="connsiteX7" fmla="*/ 288365 w 569003"/>
              <a:gd name="connsiteY7" fmla="*/ 12170 h 216048"/>
              <a:gd name="connsiteX8" fmla="*/ 125079 w 569003"/>
              <a:gd name="connsiteY8" fmla="*/ 73856 h 216048"/>
              <a:gd name="connsiteX9" fmla="*/ 183137 w 569003"/>
              <a:gd name="connsiteY9" fmla="*/ 66599 h 216048"/>
              <a:gd name="connsiteX10" fmla="*/ 114194 w 569003"/>
              <a:gd name="connsiteY10" fmla="*/ 110141 h 216048"/>
              <a:gd name="connsiteX11" fmla="*/ 154108 w 569003"/>
              <a:gd name="connsiteY11" fmla="*/ 62970 h 216048"/>
              <a:gd name="connsiteX12" fmla="*/ 45251 w 569003"/>
              <a:gd name="connsiteY12" fmla="*/ 160941 h 216048"/>
              <a:gd name="connsiteX13" fmla="*/ 12594 w 569003"/>
              <a:gd name="connsiteY13" fmla="*/ 211741 h 21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9003" h="216048">
                <a:moveTo>
                  <a:pt x="12594" y="211741"/>
                </a:moveTo>
                <a:cubicBezTo>
                  <a:pt x="47670" y="192994"/>
                  <a:pt x="184951" y="78694"/>
                  <a:pt x="255708" y="48456"/>
                </a:cubicBezTo>
                <a:cubicBezTo>
                  <a:pt x="326465" y="18218"/>
                  <a:pt x="417180" y="33942"/>
                  <a:pt x="437137" y="30313"/>
                </a:cubicBezTo>
                <a:cubicBezTo>
                  <a:pt x="457094" y="26684"/>
                  <a:pt x="375451" y="26684"/>
                  <a:pt x="375451" y="26684"/>
                </a:cubicBezTo>
                <a:lnTo>
                  <a:pt x="567765" y="33941"/>
                </a:lnTo>
                <a:cubicBezTo>
                  <a:pt x="579860" y="34546"/>
                  <a:pt x="500636" y="35756"/>
                  <a:pt x="448022" y="30313"/>
                </a:cubicBezTo>
                <a:cubicBezTo>
                  <a:pt x="395408" y="24870"/>
                  <a:pt x="278689" y="4308"/>
                  <a:pt x="252079" y="1284"/>
                </a:cubicBezTo>
                <a:cubicBezTo>
                  <a:pt x="225470" y="-1740"/>
                  <a:pt x="309532" y="75"/>
                  <a:pt x="288365" y="12170"/>
                </a:cubicBezTo>
                <a:cubicBezTo>
                  <a:pt x="267198" y="24265"/>
                  <a:pt x="142617" y="64784"/>
                  <a:pt x="125079" y="73856"/>
                </a:cubicBezTo>
                <a:cubicBezTo>
                  <a:pt x="107541" y="82928"/>
                  <a:pt x="184951" y="60552"/>
                  <a:pt x="183137" y="66599"/>
                </a:cubicBezTo>
                <a:cubicBezTo>
                  <a:pt x="181323" y="72646"/>
                  <a:pt x="119032" y="110746"/>
                  <a:pt x="114194" y="110141"/>
                </a:cubicBezTo>
                <a:cubicBezTo>
                  <a:pt x="109356" y="109536"/>
                  <a:pt x="165599" y="54503"/>
                  <a:pt x="154108" y="62970"/>
                </a:cubicBezTo>
                <a:cubicBezTo>
                  <a:pt x="142617" y="71437"/>
                  <a:pt x="65813" y="138565"/>
                  <a:pt x="45251" y="160941"/>
                </a:cubicBezTo>
                <a:cubicBezTo>
                  <a:pt x="24689" y="183317"/>
                  <a:pt x="-22482" y="230488"/>
                  <a:pt x="12594" y="211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0514815F-A49E-80B0-C845-E66ADBFF6A36}"/>
              </a:ext>
            </a:extLst>
          </p:cNvPr>
          <p:cNvSpPr/>
          <p:nvPr/>
        </p:nvSpPr>
        <p:spPr>
          <a:xfrm>
            <a:off x="3261993" y="4096569"/>
            <a:ext cx="248025" cy="193905"/>
          </a:xfrm>
          <a:custGeom>
            <a:avLst/>
            <a:gdLst>
              <a:gd name="connsiteX0" fmla="*/ 93 w 248025"/>
              <a:gd name="connsiteY0" fmla="*/ 88 h 193905"/>
              <a:gd name="connsiteX1" fmla="*/ 159750 w 248025"/>
              <a:gd name="connsiteY1" fmla="*/ 119831 h 193905"/>
              <a:gd name="connsiteX2" fmla="*/ 141607 w 248025"/>
              <a:gd name="connsiteY2" fmla="*/ 87174 h 193905"/>
              <a:gd name="connsiteX3" fmla="*/ 246836 w 248025"/>
              <a:gd name="connsiteY3" fmla="*/ 192402 h 193905"/>
              <a:gd name="connsiteX4" fmla="*/ 185150 w 248025"/>
              <a:gd name="connsiteY4" fmla="*/ 141602 h 193905"/>
              <a:gd name="connsiteX5" fmla="*/ 93 w 248025"/>
              <a:gd name="connsiteY5" fmla="*/ 88 h 19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025" h="193905">
                <a:moveTo>
                  <a:pt x="93" y="88"/>
                </a:moveTo>
                <a:cubicBezTo>
                  <a:pt x="-4140" y="-3540"/>
                  <a:pt x="136164" y="105317"/>
                  <a:pt x="159750" y="119831"/>
                </a:cubicBezTo>
                <a:cubicBezTo>
                  <a:pt x="183336" y="134345"/>
                  <a:pt x="127093" y="75079"/>
                  <a:pt x="141607" y="87174"/>
                </a:cubicBezTo>
                <a:cubicBezTo>
                  <a:pt x="156121" y="99269"/>
                  <a:pt x="239579" y="183331"/>
                  <a:pt x="246836" y="192402"/>
                </a:cubicBezTo>
                <a:cubicBezTo>
                  <a:pt x="254093" y="201473"/>
                  <a:pt x="227483" y="167607"/>
                  <a:pt x="185150" y="141602"/>
                </a:cubicBezTo>
                <a:cubicBezTo>
                  <a:pt x="142817" y="115597"/>
                  <a:pt x="4326" y="3716"/>
                  <a:pt x="93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401F6934-0D5A-4083-25C4-21E8A597B426}"/>
              </a:ext>
            </a:extLst>
          </p:cNvPr>
          <p:cNvSpPr/>
          <p:nvPr/>
        </p:nvSpPr>
        <p:spPr>
          <a:xfrm>
            <a:off x="2964543" y="4024061"/>
            <a:ext cx="492330" cy="151140"/>
          </a:xfrm>
          <a:custGeom>
            <a:avLst/>
            <a:gdLst>
              <a:gd name="connsiteX0" fmla="*/ 0 w 492330"/>
              <a:gd name="connsiteY0" fmla="*/ 14539 h 151140"/>
              <a:gd name="connsiteX1" fmla="*/ 275771 w 492330"/>
              <a:gd name="connsiteY1" fmla="*/ 47196 h 151140"/>
              <a:gd name="connsiteX2" fmla="*/ 486228 w 492330"/>
              <a:gd name="connsiteY2" fmla="*/ 148796 h 151140"/>
              <a:gd name="connsiteX3" fmla="*/ 424543 w 492330"/>
              <a:gd name="connsiteY3" fmla="*/ 108882 h 151140"/>
              <a:gd name="connsiteX4" fmla="*/ 308428 w 492330"/>
              <a:gd name="connsiteY4" fmla="*/ 25 h 151140"/>
              <a:gd name="connsiteX5" fmla="*/ 384628 w 492330"/>
              <a:gd name="connsiteY5" fmla="*/ 97996 h 151140"/>
              <a:gd name="connsiteX6" fmla="*/ 272143 w 492330"/>
              <a:gd name="connsiteY6" fmla="*/ 32682 h 151140"/>
              <a:gd name="connsiteX7" fmla="*/ 239486 w 492330"/>
              <a:gd name="connsiteY7" fmla="*/ 32682 h 151140"/>
              <a:gd name="connsiteX8" fmla="*/ 0 w 492330"/>
              <a:gd name="connsiteY8" fmla="*/ 14539 h 15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330" h="151140">
                <a:moveTo>
                  <a:pt x="0" y="14539"/>
                </a:moveTo>
                <a:cubicBezTo>
                  <a:pt x="6048" y="16958"/>
                  <a:pt x="194733" y="24820"/>
                  <a:pt x="275771" y="47196"/>
                </a:cubicBezTo>
                <a:cubicBezTo>
                  <a:pt x="356809" y="69572"/>
                  <a:pt x="461433" y="138515"/>
                  <a:pt x="486228" y="148796"/>
                </a:cubicBezTo>
                <a:cubicBezTo>
                  <a:pt x="511023" y="159077"/>
                  <a:pt x="454176" y="133677"/>
                  <a:pt x="424543" y="108882"/>
                </a:cubicBezTo>
                <a:cubicBezTo>
                  <a:pt x="394910" y="84087"/>
                  <a:pt x="315081" y="1839"/>
                  <a:pt x="308428" y="25"/>
                </a:cubicBezTo>
                <a:cubicBezTo>
                  <a:pt x="301776" y="-1789"/>
                  <a:pt x="390676" y="92553"/>
                  <a:pt x="384628" y="97996"/>
                </a:cubicBezTo>
                <a:cubicBezTo>
                  <a:pt x="378580" y="103439"/>
                  <a:pt x="296333" y="43568"/>
                  <a:pt x="272143" y="32682"/>
                </a:cubicBezTo>
                <a:cubicBezTo>
                  <a:pt x="247953" y="21796"/>
                  <a:pt x="277586" y="35706"/>
                  <a:pt x="239486" y="32682"/>
                </a:cubicBezTo>
                <a:lnTo>
                  <a:pt x="0" y="145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6A7869C-2211-3E06-1448-F5B6422EC32F}"/>
              </a:ext>
            </a:extLst>
          </p:cNvPr>
          <p:cNvSpPr/>
          <p:nvPr/>
        </p:nvSpPr>
        <p:spPr>
          <a:xfrm>
            <a:off x="3051458" y="4073333"/>
            <a:ext cx="297719" cy="78515"/>
          </a:xfrm>
          <a:custGeom>
            <a:avLst/>
            <a:gdLst>
              <a:gd name="connsiteX0" fmla="*/ 7428 w 297719"/>
              <a:gd name="connsiteY0" fmla="*/ 12438 h 78515"/>
              <a:gd name="connsiteX1" fmla="*/ 206999 w 297719"/>
              <a:gd name="connsiteY1" fmla="*/ 52353 h 78515"/>
              <a:gd name="connsiteX2" fmla="*/ 297713 w 297719"/>
              <a:gd name="connsiteY2" fmla="*/ 77753 h 78515"/>
              <a:gd name="connsiteX3" fmla="*/ 203371 w 297719"/>
              <a:gd name="connsiteY3" fmla="*/ 23324 h 78515"/>
              <a:gd name="connsiteX4" fmla="*/ 159828 w 297719"/>
              <a:gd name="connsiteY4" fmla="*/ 5181 h 78515"/>
              <a:gd name="connsiteX5" fmla="*/ 203371 w 297719"/>
              <a:gd name="connsiteY5" fmla="*/ 30581 h 78515"/>
              <a:gd name="connsiteX6" fmla="*/ 61856 w 297719"/>
              <a:gd name="connsiteY6" fmla="*/ 1553 h 78515"/>
              <a:gd name="connsiteX7" fmla="*/ 7428 w 297719"/>
              <a:gd name="connsiteY7" fmla="*/ 12438 h 7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719" h="78515">
                <a:moveTo>
                  <a:pt x="7428" y="12438"/>
                </a:moveTo>
                <a:cubicBezTo>
                  <a:pt x="31618" y="20905"/>
                  <a:pt x="158618" y="41467"/>
                  <a:pt x="206999" y="52353"/>
                </a:cubicBezTo>
                <a:cubicBezTo>
                  <a:pt x="255380" y="63239"/>
                  <a:pt x="298318" y="82591"/>
                  <a:pt x="297713" y="77753"/>
                </a:cubicBezTo>
                <a:cubicBezTo>
                  <a:pt x="297108" y="72915"/>
                  <a:pt x="226352" y="35419"/>
                  <a:pt x="203371" y="23324"/>
                </a:cubicBezTo>
                <a:cubicBezTo>
                  <a:pt x="180390" y="11229"/>
                  <a:pt x="159828" y="3972"/>
                  <a:pt x="159828" y="5181"/>
                </a:cubicBezTo>
                <a:cubicBezTo>
                  <a:pt x="159828" y="6390"/>
                  <a:pt x="219700" y="31186"/>
                  <a:pt x="203371" y="30581"/>
                </a:cubicBezTo>
                <a:cubicBezTo>
                  <a:pt x="187042" y="29976"/>
                  <a:pt x="101166" y="6391"/>
                  <a:pt x="61856" y="1553"/>
                </a:cubicBezTo>
                <a:cubicBezTo>
                  <a:pt x="22546" y="-3285"/>
                  <a:pt x="-16762" y="3971"/>
                  <a:pt x="7428" y="12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FACFC237-499D-7D7F-6FE2-AA53B063D809}"/>
              </a:ext>
            </a:extLst>
          </p:cNvPr>
          <p:cNvSpPr/>
          <p:nvPr/>
        </p:nvSpPr>
        <p:spPr>
          <a:xfrm>
            <a:off x="3053282" y="4139010"/>
            <a:ext cx="329893" cy="280599"/>
          </a:xfrm>
          <a:custGeom>
            <a:avLst/>
            <a:gdLst>
              <a:gd name="connsiteX0" fmla="*/ 27375 w 329893"/>
              <a:gd name="connsiteY0" fmla="*/ 12076 h 280599"/>
              <a:gd name="connsiteX1" fmla="*/ 1975 w 329893"/>
              <a:gd name="connsiteY1" fmla="*/ 146333 h 280599"/>
              <a:gd name="connsiteX2" fmla="*/ 20118 w 329893"/>
              <a:gd name="connsiteY2" fmla="*/ 229790 h 280599"/>
              <a:gd name="connsiteX3" fmla="*/ 165261 w 329893"/>
              <a:gd name="connsiteY3" fmla="*/ 280590 h 280599"/>
              <a:gd name="connsiteX4" fmla="*/ 310404 w 329893"/>
              <a:gd name="connsiteY4" fmla="*/ 226161 h 280599"/>
              <a:gd name="connsiteX5" fmla="*/ 324918 w 329893"/>
              <a:gd name="connsiteY5" fmla="*/ 135447 h 280599"/>
              <a:gd name="connsiteX6" fmla="*/ 321289 w 329893"/>
              <a:gd name="connsiteY6" fmla="*/ 33847 h 280599"/>
              <a:gd name="connsiteX7" fmla="*/ 230575 w 329893"/>
              <a:gd name="connsiteY7" fmla="*/ 8447 h 280599"/>
              <a:gd name="connsiteX8" fmla="*/ 27375 w 329893"/>
              <a:gd name="connsiteY8" fmla="*/ 12076 h 28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893" h="280599">
                <a:moveTo>
                  <a:pt x="27375" y="12076"/>
                </a:moveTo>
                <a:cubicBezTo>
                  <a:pt x="-10725" y="35057"/>
                  <a:pt x="3184" y="110047"/>
                  <a:pt x="1975" y="146333"/>
                </a:cubicBezTo>
                <a:cubicBezTo>
                  <a:pt x="766" y="182619"/>
                  <a:pt x="-7096" y="207414"/>
                  <a:pt x="20118" y="229790"/>
                </a:cubicBezTo>
                <a:cubicBezTo>
                  <a:pt x="47332" y="252166"/>
                  <a:pt x="116880" y="281195"/>
                  <a:pt x="165261" y="280590"/>
                </a:cubicBezTo>
                <a:cubicBezTo>
                  <a:pt x="213642" y="279985"/>
                  <a:pt x="283795" y="250351"/>
                  <a:pt x="310404" y="226161"/>
                </a:cubicBezTo>
                <a:cubicBezTo>
                  <a:pt x="337013" y="201971"/>
                  <a:pt x="323104" y="167499"/>
                  <a:pt x="324918" y="135447"/>
                </a:cubicBezTo>
                <a:cubicBezTo>
                  <a:pt x="326732" y="103395"/>
                  <a:pt x="337013" y="55014"/>
                  <a:pt x="321289" y="33847"/>
                </a:cubicBezTo>
                <a:cubicBezTo>
                  <a:pt x="305565" y="12680"/>
                  <a:pt x="279561" y="11471"/>
                  <a:pt x="230575" y="8447"/>
                </a:cubicBezTo>
                <a:cubicBezTo>
                  <a:pt x="181589" y="5423"/>
                  <a:pt x="65475" y="-10905"/>
                  <a:pt x="27375" y="120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>
            <a:extLst>
              <a:ext uri="{FF2B5EF4-FFF2-40B4-BE49-F238E27FC236}">
                <a16:creationId xmlns:a16="http://schemas.microsoft.com/office/drawing/2014/main" id="{454B9EC4-B9A4-7EB8-7B8B-53C7C8408B48}"/>
              </a:ext>
            </a:extLst>
          </p:cNvPr>
          <p:cNvSpPr/>
          <p:nvPr/>
        </p:nvSpPr>
        <p:spPr>
          <a:xfrm rot="19499430">
            <a:off x="3123889" y="4214292"/>
            <a:ext cx="64402" cy="1846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>
            <a:extLst>
              <a:ext uri="{FF2B5EF4-FFF2-40B4-BE49-F238E27FC236}">
                <a16:creationId xmlns:a16="http://schemas.microsoft.com/office/drawing/2014/main" id="{27AB1E5F-0668-71C0-8C1C-38D7A29A3C0A}"/>
              </a:ext>
            </a:extLst>
          </p:cNvPr>
          <p:cNvSpPr/>
          <p:nvPr/>
        </p:nvSpPr>
        <p:spPr>
          <a:xfrm>
            <a:off x="3163686" y="4260021"/>
            <a:ext cx="72249" cy="72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6487D01A-1B10-1E97-7043-292D54E5681C}"/>
              </a:ext>
            </a:extLst>
          </p:cNvPr>
          <p:cNvSpPr/>
          <p:nvPr/>
        </p:nvSpPr>
        <p:spPr>
          <a:xfrm>
            <a:off x="3241670" y="3571872"/>
            <a:ext cx="203273" cy="226179"/>
          </a:xfrm>
          <a:custGeom>
            <a:avLst/>
            <a:gdLst>
              <a:gd name="connsiteX0" fmla="*/ 5 w 203273"/>
              <a:gd name="connsiteY0" fmla="*/ 3 h 226179"/>
              <a:gd name="connsiteX1" fmla="*/ 174630 w 203273"/>
              <a:gd name="connsiteY1" fmla="*/ 73028 h 226179"/>
              <a:gd name="connsiteX2" fmla="*/ 146055 w 203273"/>
              <a:gd name="connsiteY2" fmla="*/ 82553 h 226179"/>
              <a:gd name="connsiteX3" fmla="*/ 184155 w 203273"/>
              <a:gd name="connsiteY3" fmla="*/ 114303 h 226179"/>
              <a:gd name="connsiteX4" fmla="*/ 165105 w 203273"/>
              <a:gd name="connsiteY4" fmla="*/ 114303 h 226179"/>
              <a:gd name="connsiteX5" fmla="*/ 203205 w 203273"/>
              <a:gd name="connsiteY5" fmla="*/ 225428 h 226179"/>
              <a:gd name="connsiteX6" fmla="*/ 174630 w 203273"/>
              <a:gd name="connsiteY6" fmla="*/ 158753 h 226179"/>
              <a:gd name="connsiteX7" fmla="*/ 180980 w 203273"/>
              <a:gd name="connsiteY7" fmla="*/ 76203 h 226179"/>
              <a:gd name="connsiteX8" fmla="*/ 5 w 203273"/>
              <a:gd name="connsiteY8" fmla="*/ 3 h 22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273" h="226179">
                <a:moveTo>
                  <a:pt x="5" y="3"/>
                </a:moveTo>
                <a:cubicBezTo>
                  <a:pt x="-1053" y="-526"/>
                  <a:pt x="150288" y="59270"/>
                  <a:pt x="174630" y="73028"/>
                </a:cubicBezTo>
                <a:cubicBezTo>
                  <a:pt x="198972" y="86786"/>
                  <a:pt x="144468" y="75674"/>
                  <a:pt x="146055" y="82553"/>
                </a:cubicBezTo>
                <a:cubicBezTo>
                  <a:pt x="147642" y="89432"/>
                  <a:pt x="180980" y="109011"/>
                  <a:pt x="184155" y="114303"/>
                </a:cubicBezTo>
                <a:cubicBezTo>
                  <a:pt x="187330" y="119595"/>
                  <a:pt x="161930" y="95782"/>
                  <a:pt x="165105" y="114303"/>
                </a:cubicBezTo>
                <a:cubicBezTo>
                  <a:pt x="168280" y="132824"/>
                  <a:pt x="201618" y="218020"/>
                  <a:pt x="203205" y="225428"/>
                </a:cubicBezTo>
                <a:cubicBezTo>
                  <a:pt x="204792" y="232836"/>
                  <a:pt x="178334" y="183624"/>
                  <a:pt x="174630" y="158753"/>
                </a:cubicBezTo>
                <a:cubicBezTo>
                  <a:pt x="170926" y="133882"/>
                  <a:pt x="210084" y="103720"/>
                  <a:pt x="180980" y="76203"/>
                </a:cubicBezTo>
                <a:cubicBezTo>
                  <a:pt x="151876" y="48686"/>
                  <a:pt x="1063" y="532"/>
                  <a:pt x="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DE72E38-FA36-DEB3-16EA-A0A17B8A66B6}"/>
              </a:ext>
            </a:extLst>
          </p:cNvPr>
          <p:cNvSpPr/>
          <p:nvPr/>
        </p:nvSpPr>
        <p:spPr>
          <a:xfrm>
            <a:off x="2539996" y="3667022"/>
            <a:ext cx="387812" cy="314448"/>
          </a:xfrm>
          <a:custGeom>
            <a:avLst/>
            <a:gdLst>
              <a:gd name="connsiteX0" fmla="*/ 4 w 387812"/>
              <a:gd name="connsiteY0" fmla="*/ 314428 h 314448"/>
              <a:gd name="connsiteX1" fmla="*/ 66679 w 387812"/>
              <a:gd name="connsiteY1" fmla="*/ 104878 h 314448"/>
              <a:gd name="connsiteX2" fmla="*/ 47629 w 387812"/>
              <a:gd name="connsiteY2" fmla="*/ 142978 h 314448"/>
              <a:gd name="connsiteX3" fmla="*/ 142879 w 387812"/>
              <a:gd name="connsiteY3" fmla="*/ 19153 h 314448"/>
              <a:gd name="connsiteX4" fmla="*/ 123829 w 387812"/>
              <a:gd name="connsiteY4" fmla="*/ 47728 h 314448"/>
              <a:gd name="connsiteX5" fmla="*/ 238129 w 387812"/>
              <a:gd name="connsiteY5" fmla="*/ 25503 h 314448"/>
              <a:gd name="connsiteX6" fmla="*/ 215904 w 387812"/>
              <a:gd name="connsiteY6" fmla="*/ 12803 h 314448"/>
              <a:gd name="connsiteX7" fmla="*/ 387354 w 387812"/>
              <a:gd name="connsiteY7" fmla="*/ 103 h 314448"/>
              <a:gd name="connsiteX8" fmla="*/ 269879 w 387812"/>
              <a:gd name="connsiteY8" fmla="*/ 6453 h 314448"/>
              <a:gd name="connsiteX9" fmla="*/ 146054 w 387812"/>
              <a:gd name="connsiteY9" fmla="*/ 12803 h 314448"/>
              <a:gd name="connsiteX10" fmla="*/ 158754 w 387812"/>
              <a:gd name="connsiteY10" fmla="*/ 22328 h 314448"/>
              <a:gd name="connsiteX11" fmla="*/ 123829 w 387812"/>
              <a:gd name="connsiteY11" fmla="*/ 60428 h 314448"/>
              <a:gd name="connsiteX12" fmla="*/ 63504 w 387812"/>
              <a:gd name="connsiteY12" fmla="*/ 117578 h 314448"/>
              <a:gd name="connsiteX13" fmla="*/ 4 w 387812"/>
              <a:gd name="connsiteY13" fmla="*/ 314428 h 31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7812" h="314448">
                <a:moveTo>
                  <a:pt x="4" y="314428"/>
                </a:moveTo>
                <a:cubicBezTo>
                  <a:pt x="533" y="312311"/>
                  <a:pt x="58741" y="133453"/>
                  <a:pt x="66679" y="104878"/>
                </a:cubicBezTo>
                <a:cubicBezTo>
                  <a:pt x="74617" y="76303"/>
                  <a:pt x="34929" y="157265"/>
                  <a:pt x="47629" y="142978"/>
                </a:cubicBezTo>
                <a:cubicBezTo>
                  <a:pt x="60329" y="128690"/>
                  <a:pt x="130179" y="35028"/>
                  <a:pt x="142879" y="19153"/>
                </a:cubicBezTo>
                <a:cubicBezTo>
                  <a:pt x="155579" y="3278"/>
                  <a:pt x="107954" y="46670"/>
                  <a:pt x="123829" y="47728"/>
                </a:cubicBezTo>
                <a:cubicBezTo>
                  <a:pt x="139704" y="48786"/>
                  <a:pt x="222783" y="31324"/>
                  <a:pt x="238129" y="25503"/>
                </a:cubicBezTo>
                <a:cubicBezTo>
                  <a:pt x="253475" y="19682"/>
                  <a:pt x="191033" y="17036"/>
                  <a:pt x="215904" y="12803"/>
                </a:cubicBezTo>
                <a:cubicBezTo>
                  <a:pt x="240775" y="8570"/>
                  <a:pt x="378358" y="1161"/>
                  <a:pt x="387354" y="103"/>
                </a:cubicBezTo>
                <a:cubicBezTo>
                  <a:pt x="396350" y="-955"/>
                  <a:pt x="269879" y="6453"/>
                  <a:pt x="269879" y="6453"/>
                </a:cubicBezTo>
                <a:lnTo>
                  <a:pt x="146054" y="12803"/>
                </a:lnTo>
                <a:cubicBezTo>
                  <a:pt x="127533" y="15449"/>
                  <a:pt x="162458" y="14391"/>
                  <a:pt x="158754" y="22328"/>
                </a:cubicBezTo>
                <a:cubicBezTo>
                  <a:pt x="155050" y="30265"/>
                  <a:pt x="139704" y="44553"/>
                  <a:pt x="123829" y="60428"/>
                </a:cubicBezTo>
                <a:cubicBezTo>
                  <a:pt x="107954" y="76303"/>
                  <a:pt x="80967" y="77890"/>
                  <a:pt x="63504" y="117578"/>
                </a:cubicBezTo>
                <a:cubicBezTo>
                  <a:pt x="46042" y="157265"/>
                  <a:pt x="-525" y="316545"/>
                  <a:pt x="4" y="314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42597B0B-BB03-9B40-78E9-BEC80B34D3B2}"/>
              </a:ext>
            </a:extLst>
          </p:cNvPr>
          <p:cNvSpPr/>
          <p:nvPr/>
        </p:nvSpPr>
        <p:spPr>
          <a:xfrm>
            <a:off x="2910546" y="3549646"/>
            <a:ext cx="466734" cy="223903"/>
          </a:xfrm>
          <a:custGeom>
            <a:avLst/>
            <a:gdLst>
              <a:gd name="connsiteX0" fmla="*/ 929 w 466734"/>
              <a:gd name="connsiteY0" fmla="*/ 76204 h 223903"/>
              <a:gd name="connsiteX1" fmla="*/ 210479 w 466734"/>
              <a:gd name="connsiteY1" fmla="*/ 76204 h 223903"/>
              <a:gd name="connsiteX2" fmla="*/ 191429 w 466734"/>
              <a:gd name="connsiteY2" fmla="*/ 34929 h 223903"/>
              <a:gd name="connsiteX3" fmla="*/ 331129 w 466734"/>
              <a:gd name="connsiteY3" fmla="*/ 85729 h 223903"/>
              <a:gd name="connsiteX4" fmla="*/ 464479 w 466734"/>
              <a:gd name="connsiteY4" fmla="*/ 222254 h 223903"/>
              <a:gd name="connsiteX5" fmla="*/ 407329 w 466734"/>
              <a:gd name="connsiteY5" fmla="*/ 155579 h 223903"/>
              <a:gd name="connsiteX6" fmla="*/ 308904 w 466734"/>
              <a:gd name="connsiteY6" fmla="*/ 69854 h 223903"/>
              <a:gd name="connsiteX7" fmla="*/ 204129 w 466734"/>
              <a:gd name="connsiteY7" fmla="*/ 4 h 223903"/>
              <a:gd name="connsiteX8" fmla="*/ 226354 w 466734"/>
              <a:gd name="connsiteY8" fmla="*/ 73029 h 223903"/>
              <a:gd name="connsiteX9" fmla="*/ 124754 w 466734"/>
              <a:gd name="connsiteY9" fmla="*/ 19054 h 223903"/>
              <a:gd name="connsiteX10" fmla="*/ 166029 w 466734"/>
              <a:gd name="connsiteY10" fmla="*/ 63504 h 223903"/>
              <a:gd name="connsiteX11" fmla="*/ 134279 w 466734"/>
              <a:gd name="connsiteY11" fmla="*/ 82554 h 223903"/>
              <a:gd name="connsiteX12" fmla="*/ 929 w 466734"/>
              <a:gd name="connsiteY12" fmla="*/ 76204 h 22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734" h="223903">
                <a:moveTo>
                  <a:pt x="929" y="76204"/>
                </a:moveTo>
                <a:cubicBezTo>
                  <a:pt x="13629" y="75146"/>
                  <a:pt x="178729" y="83083"/>
                  <a:pt x="210479" y="76204"/>
                </a:cubicBezTo>
                <a:cubicBezTo>
                  <a:pt x="242229" y="69325"/>
                  <a:pt x="171321" y="33341"/>
                  <a:pt x="191429" y="34929"/>
                </a:cubicBezTo>
                <a:cubicBezTo>
                  <a:pt x="211537" y="36516"/>
                  <a:pt x="285621" y="54508"/>
                  <a:pt x="331129" y="85729"/>
                </a:cubicBezTo>
                <a:cubicBezTo>
                  <a:pt x="376637" y="116950"/>
                  <a:pt x="451779" y="210612"/>
                  <a:pt x="464479" y="222254"/>
                </a:cubicBezTo>
                <a:cubicBezTo>
                  <a:pt x="477179" y="233896"/>
                  <a:pt x="433258" y="180979"/>
                  <a:pt x="407329" y="155579"/>
                </a:cubicBezTo>
                <a:cubicBezTo>
                  <a:pt x="381400" y="130179"/>
                  <a:pt x="342771" y="95783"/>
                  <a:pt x="308904" y="69854"/>
                </a:cubicBezTo>
                <a:cubicBezTo>
                  <a:pt x="275037" y="43925"/>
                  <a:pt x="217887" y="-525"/>
                  <a:pt x="204129" y="4"/>
                </a:cubicBezTo>
                <a:cubicBezTo>
                  <a:pt x="190371" y="533"/>
                  <a:pt x="239583" y="69854"/>
                  <a:pt x="226354" y="73029"/>
                </a:cubicBezTo>
                <a:cubicBezTo>
                  <a:pt x="213125" y="76204"/>
                  <a:pt x="134808" y="20641"/>
                  <a:pt x="124754" y="19054"/>
                </a:cubicBezTo>
                <a:cubicBezTo>
                  <a:pt x="114700" y="17467"/>
                  <a:pt x="164442" y="52921"/>
                  <a:pt x="166029" y="63504"/>
                </a:cubicBezTo>
                <a:cubicBezTo>
                  <a:pt x="167617" y="74087"/>
                  <a:pt x="159150" y="84142"/>
                  <a:pt x="134279" y="82554"/>
                </a:cubicBezTo>
                <a:cubicBezTo>
                  <a:pt x="109408" y="80967"/>
                  <a:pt x="-11771" y="77262"/>
                  <a:pt x="929" y="76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1BC3EB6-1D48-EB81-A987-C2023D24C63C}"/>
              </a:ext>
            </a:extLst>
          </p:cNvPr>
          <p:cNvSpPr/>
          <p:nvPr/>
        </p:nvSpPr>
        <p:spPr>
          <a:xfrm>
            <a:off x="2653838" y="3714747"/>
            <a:ext cx="565752" cy="168396"/>
          </a:xfrm>
          <a:custGeom>
            <a:avLst/>
            <a:gdLst>
              <a:gd name="connsiteX0" fmla="*/ 462 w 565752"/>
              <a:gd name="connsiteY0" fmla="*/ 168278 h 168396"/>
              <a:gd name="connsiteX1" fmla="*/ 152862 w 565752"/>
              <a:gd name="connsiteY1" fmla="*/ 104778 h 168396"/>
              <a:gd name="connsiteX2" fmla="*/ 279862 w 565752"/>
              <a:gd name="connsiteY2" fmla="*/ 123828 h 168396"/>
              <a:gd name="connsiteX3" fmla="*/ 229062 w 565752"/>
              <a:gd name="connsiteY3" fmla="*/ 73028 h 168396"/>
              <a:gd name="connsiteX4" fmla="*/ 416387 w 565752"/>
              <a:gd name="connsiteY4" fmla="*/ 69853 h 168396"/>
              <a:gd name="connsiteX5" fmla="*/ 279862 w 565752"/>
              <a:gd name="connsiteY5" fmla="*/ 3 h 168396"/>
              <a:gd name="connsiteX6" fmla="*/ 451312 w 565752"/>
              <a:gd name="connsiteY6" fmla="*/ 73028 h 168396"/>
              <a:gd name="connsiteX7" fmla="*/ 565612 w 565752"/>
              <a:gd name="connsiteY7" fmla="*/ 88903 h 168396"/>
              <a:gd name="connsiteX8" fmla="*/ 429087 w 565752"/>
              <a:gd name="connsiteY8" fmla="*/ 76203 h 168396"/>
              <a:gd name="connsiteX9" fmla="*/ 165562 w 565752"/>
              <a:gd name="connsiteY9" fmla="*/ 41278 h 168396"/>
              <a:gd name="connsiteX10" fmla="*/ 241762 w 565752"/>
              <a:gd name="connsiteY10" fmla="*/ 57153 h 168396"/>
              <a:gd name="connsiteX11" fmla="*/ 190962 w 565752"/>
              <a:gd name="connsiteY11" fmla="*/ 85728 h 168396"/>
              <a:gd name="connsiteX12" fmla="*/ 95712 w 565752"/>
              <a:gd name="connsiteY12" fmla="*/ 79378 h 168396"/>
              <a:gd name="connsiteX13" fmla="*/ 187787 w 565752"/>
              <a:gd name="connsiteY13" fmla="*/ 123828 h 168396"/>
              <a:gd name="connsiteX14" fmla="*/ 108412 w 565752"/>
              <a:gd name="connsiteY14" fmla="*/ 120653 h 168396"/>
              <a:gd name="connsiteX15" fmla="*/ 462 w 565752"/>
              <a:gd name="connsiteY15" fmla="*/ 168278 h 16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5752" h="168396">
                <a:moveTo>
                  <a:pt x="462" y="168278"/>
                </a:moveTo>
                <a:cubicBezTo>
                  <a:pt x="7870" y="165632"/>
                  <a:pt x="106295" y="112186"/>
                  <a:pt x="152862" y="104778"/>
                </a:cubicBezTo>
                <a:cubicBezTo>
                  <a:pt x="199429" y="97370"/>
                  <a:pt x="267162" y="129120"/>
                  <a:pt x="279862" y="123828"/>
                </a:cubicBezTo>
                <a:cubicBezTo>
                  <a:pt x="292562" y="118536"/>
                  <a:pt x="206308" y="82024"/>
                  <a:pt x="229062" y="73028"/>
                </a:cubicBezTo>
                <a:cubicBezTo>
                  <a:pt x="251816" y="64032"/>
                  <a:pt x="407920" y="82024"/>
                  <a:pt x="416387" y="69853"/>
                </a:cubicBezTo>
                <a:cubicBezTo>
                  <a:pt x="424854" y="57682"/>
                  <a:pt x="274041" y="-526"/>
                  <a:pt x="279862" y="3"/>
                </a:cubicBezTo>
                <a:cubicBezTo>
                  <a:pt x="285683" y="532"/>
                  <a:pt x="403687" y="58211"/>
                  <a:pt x="451312" y="73028"/>
                </a:cubicBezTo>
                <a:cubicBezTo>
                  <a:pt x="498937" y="87845"/>
                  <a:pt x="569316" y="88374"/>
                  <a:pt x="565612" y="88903"/>
                </a:cubicBezTo>
                <a:cubicBezTo>
                  <a:pt x="561908" y="89432"/>
                  <a:pt x="495762" y="84140"/>
                  <a:pt x="429087" y="76203"/>
                </a:cubicBezTo>
                <a:cubicBezTo>
                  <a:pt x="362412" y="68266"/>
                  <a:pt x="196783" y="44453"/>
                  <a:pt x="165562" y="41278"/>
                </a:cubicBezTo>
                <a:cubicBezTo>
                  <a:pt x="134341" y="38103"/>
                  <a:pt x="237529" y="49745"/>
                  <a:pt x="241762" y="57153"/>
                </a:cubicBezTo>
                <a:cubicBezTo>
                  <a:pt x="245995" y="64561"/>
                  <a:pt x="215304" y="82024"/>
                  <a:pt x="190962" y="85728"/>
                </a:cubicBezTo>
                <a:cubicBezTo>
                  <a:pt x="166620" y="89432"/>
                  <a:pt x="96241" y="73028"/>
                  <a:pt x="95712" y="79378"/>
                </a:cubicBezTo>
                <a:cubicBezTo>
                  <a:pt x="95183" y="85728"/>
                  <a:pt x="185670" y="116949"/>
                  <a:pt x="187787" y="123828"/>
                </a:cubicBezTo>
                <a:cubicBezTo>
                  <a:pt x="189904" y="130707"/>
                  <a:pt x="140162" y="112716"/>
                  <a:pt x="108412" y="120653"/>
                </a:cubicBezTo>
                <a:cubicBezTo>
                  <a:pt x="76662" y="128590"/>
                  <a:pt x="-6946" y="170924"/>
                  <a:pt x="462" y="168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2F26A85A-807B-D7F6-E6C5-10AE62B13391}"/>
              </a:ext>
            </a:extLst>
          </p:cNvPr>
          <p:cNvSpPr/>
          <p:nvPr/>
        </p:nvSpPr>
        <p:spPr>
          <a:xfrm>
            <a:off x="2997178" y="3695682"/>
            <a:ext cx="458413" cy="109273"/>
          </a:xfrm>
          <a:custGeom>
            <a:avLst/>
            <a:gdLst>
              <a:gd name="connsiteX0" fmla="*/ 22 w 458413"/>
              <a:gd name="connsiteY0" fmla="*/ 18 h 109273"/>
              <a:gd name="connsiteX1" fmla="*/ 257197 w 458413"/>
              <a:gd name="connsiteY1" fmla="*/ 53993 h 109273"/>
              <a:gd name="connsiteX2" fmla="*/ 174647 w 458413"/>
              <a:gd name="connsiteY2" fmla="*/ 60343 h 109273"/>
              <a:gd name="connsiteX3" fmla="*/ 450872 w 458413"/>
              <a:gd name="connsiteY3" fmla="*/ 107968 h 109273"/>
              <a:gd name="connsiteX4" fmla="*/ 355622 w 458413"/>
              <a:gd name="connsiteY4" fmla="*/ 95268 h 109273"/>
              <a:gd name="connsiteX5" fmla="*/ 95272 w 458413"/>
              <a:gd name="connsiteY5" fmla="*/ 88918 h 109273"/>
              <a:gd name="connsiteX6" fmla="*/ 307997 w 458413"/>
              <a:gd name="connsiteY6" fmla="*/ 95268 h 109273"/>
              <a:gd name="connsiteX7" fmla="*/ 193697 w 458413"/>
              <a:gd name="connsiteY7" fmla="*/ 15893 h 109273"/>
              <a:gd name="connsiteX8" fmla="*/ 161947 w 458413"/>
              <a:gd name="connsiteY8" fmla="*/ 9543 h 109273"/>
              <a:gd name="connsiteX9" fmla="*/ 273072 w 458413"/>
              <a:gd name="connsiteY9" fmla="*/ 60343 h 109273"/>
              <a:gd name="connsiteX10" fmla="*/ 22 w 458413"/>
              <a:gd name="connsiteY10" fmla="*/ 18 h 10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413" h="109273">
                <a:moveTo>
                  <a:pt x="22" y="18"/>
                </a:moveTo>
                <a:cubicBezTo>
                  <a:pt x="-2624" y="-1040"/>
                  <a:pt x="228093" y="43939"/>
                  <a:pt x="257197" y="53993"/>
                </a:cubicBezTo>
                <a:cubicBezTo>
                  <a:pt x="286301" y="64047"/>
                  <a:pt x="142368" y="51347"/>
                  <a:pt x="174647" y="60343"/>
                </a:cubicBezTo>
                <a:cubicBezTo>
                  <a:pt x="206926" y="69339"/>
                  <a:pt x="420709" y="102147"/>
                  <a:pt x="450872" y="107968"/>
                </a:cubicBezTo>
                <a:cubicBezTo>
                  <a:pt x="481035" y="113789"/>
                  <a:pt x="414889" y="98443"/>
                  <a:pt x="355622" y="95268"/>
                </a:cubicBezTo>
                <a:cubicBezTo>
                  <a:pt x="296355" y="92093"/>
                  <a:pt x="103209" y="88918"/>
                  <a:pt x="95272" y="88918"/>
                </a:cubicBezTo>
                <a:cubicBezTo>
                  <a:pt x="87335" y="88918"/>
                  <a:pt x="291593" y="107439"/>
                  <a:pt x="307997" y="95268"/>
                </a:cubicBezTo>
                <a:cubicBezTo>
                  <a:pt x="324401" y="83097"/>
                  <a:pt x="218039" y="30180"/>
                  <a:pt x="193697" y="15893"/>
                </a:cubicBezTo>
                <a:cubicBezTo>
                  <a:pt x="169355" y="1606"/>
                  <a:pt x="148718" y="2135"/>
                  <a:pt x="161947" y="9543"/>
                </a:cubicBezTo>
                <a:cubicBezTo>
                  <a:pt x="175176" y="16951"/>
                  <a:pt x="295826" y="60872"/>
                  <a:pt x="273072" y="60343"/>
                </a:cubicBezTo>
                <a:cubicBezTo>
                  <a:pt x="250318" y="59814"/>
                  <a:pt x="2668" y="1076"/>
                  <a:pt x="2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FF13C7CC-B33C-A66E-7B97-E01DE2C5717C}"/>
              </a:ext>
            </a:extLst>
          </p:cNvPr>
          <p:cNvSpPr/>
          <p:nvPr/>
        </p:nvSpPr>
        <p:spPr>
          <a:xfrm>
            <a:off x="2803260" y="3666991"/>
            <a:ext cx="255666" cy="114608"/>
          </a:xfrm>
          <a:custGeom>
            <a:avLst/>
            <a:gdLst>
              <a:gd name="connsiteX0" fmla="*/ 265 w 255666"/>
              <a:gd name="connsiteY0" fmla="*/ 134 h 114608"/>
              <a:gd name="connsiteX1" fmla="*/ 200290 w 255666"/>
              <a:gd name="connsiteY1" fmla="*/ 69984 h 114608"/>
              <a:gd name="connsiteX2" fmla="*/ 254265 w 255666"/>
              <a:gd name="connsiteY2" fmla="*/ 114434 h 114608"/>
              <a:gd name="connsiteX3" fmla="*/ 159015 w 255666"/>
              <a:gd name="connsiteY3" fmla="*/ 54109 h 114608"/>
              <a:gd name="connsiteX4" fmla="*/ 265 w 255666"/>
              <a:gd name="connsiteY4" fmla="*/ 134 h 11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666" h="114608">
                <a:moveTo>
                  <a:pt x="265" y="134"/>
                </a:moveTo>
                <a:cubicBezTo>
                  <a:pt x="7144" y="2780"/>
                  <a:pt x="157957" y="50934"/>
                  <a:pt x="200290" y="69984"/>
                </a:cubicBezTo>
                <a:cubicBezTo>
                  <a:pt x="242623" y="89034"/>
                  <a:pt x="261144" y="117080"/>
                  <a:pt x="254265" y="114434"/>
                </a:cubicBezTo>
                <a:cubicBezTo>
                  <a:pt x="247386" y="111788"/>
                  <a:pt x="196057" y="73688"/>
                  <a:pt x="159015" y="54109"/>
                </a:cubicBezTo>
                <a:cubicBezTo>
                  <a:pt x="121973" y="34530"/>
                  <a:pt x="-6614" y="-2512"/>
                  <a:pt x="265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57CBDEA-9D3F-3032-F3AB-BB805B9838D9}"/>
              </a:ext>
            </a:extLst>
          </p:cNvPr>
          <p:cNvSpPr/>
          <p:nvPr/>
        </p:nvSpPr>
        <p:spPr>
          <a:xfrm>
            <a:off x="3803618" y="4092252"/>
            <a:ext cx="82699" cy="874462"/>
          </a:xfrm>
          <a:custGeom>
            <a:avLst/>
            <a:gdLst>
              <a:gd name="connsiteX0" fmla="*/ 32 w 82699"/>
              <a:gd name="connsiteY0" fmla="*/ 323 h 874462"/>
              <a:gd name="connsiteX1" fmla="*/ 73057 w 82699"/>
              <a:gd name="connsiteY1" fmla="*/ 565473 h 874462"/>
              <a:gd name="connsiteX2" fmla="*/ 69882 w 82699"/>
              <a:gd name="connsiteY2" fmla="*/ 546423 h 874462"/>
              <a:gd name="connsiteX3" fmla="*/ 66707 w 82699"/>
              <a:gd name="connsiteY3" fmla="*/ 873448 h 874462"/>
              <a:gd name="connsiteX4" fmla="*/ 82582 w 82699"/>
              <a:gd name="connsiteY4" fmla="*/ 641673 h 874462"/>
              <a:gd name="connsiteX5" fmla="*/ 73057 w 82699"/>
              <a:gd name="connsiteY5" fmla="*/ 435298 h 874462"/>
              <a:gd name="connsiteX6" fmla="*/ 57182 w 82699"/>
              <a:gd name="connsiteY6" fmla="*/ 419423 h 874462"/>
              <a:gd name="connsiteX7" fmla="*/ 63532 w 82699"/>
              <a:gd name="connsiteY7" fmla="*/ 482923 h 874462"/>
              <a:gd name="connsiteX8" fmla="*/ 32 w 82699"/>
              <a:gd name="connsiteY8" fmla="*/ 323 h 87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699" h="874462">
                <a:moveTo>
                  <a:pt x="32" y="323"/>
                </a:moveTo>
                <a:cubicBezTo>
                  <a:pt x="1619" y="14081"/>
                  <a:pt x="61415" y="474456"/>
                  <a:pt x="73057" y="565473"/>
                </a:cubicBezTo>
                <a:cubicBezTo>
                  <a:pt x="84699" y="656490"/>
                  <a:pt x="70940" y="495094"/>
                  <a:pt x="69882" y="546423"/>
                </a:cubicBezTo>
                <a:cubicBezTo>
                  <a:pt x="68824" y="597752"/>
                  <a:pt x="64590" y="857573"/>
                  <a:pt x="66707" y="873448"/>
                </a:cubicBezTo>
                <a:cubicBezTo>
                  <a:pt x="68824" y="889323"/>
                  <a:pt x="81524" y="714698"/>
                  <a:pt x="82582" y="641673"/>
                </a:cubicBezTo>
                <a:cubicBezTo>
                  <a:pt x="83640" y="568648"/>
                  <a:pt x="77290" y="472340"/>
                  <a:pt x="73057" y="435298"/>
                </a:cubicBezTo>
                <a:cubicBezTo>
                  <a:pt x="68824" y="398256"/>
                  <a:pt x="58770" y="411485"/>
                  <a:pt x="57182" y="419423"/>
                </a:cubicBezTo>
                <a:cubicBezTo>
                  <a:pt x="55594" y="427361"/>
                  <a:pt x="70940" y="549598"/>
                  <a:pt x="63532" y="482923"/>
                </a:cubicBezTo>
                <a:cubicBezTo>
                  <a:pt x="56124" y="416248"/>
                  <a:pt x="-1555" y="-13435"/>
                  <a:pt x="32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F80F8DE8-9B59-C7F4-CF76-2CA09B867F28}"/>
              </a:ext>
            </a:extLst>
          </p:cNvPr>
          <p:cNvSpPr/>
          <p:nvPr/>
        </p:nvSpPr>
        <p:spPr>
          <a:xfrm>
            <a:off x="3805628" y="5082629"/>
            <a:ext cx="185374" cy="175324"/>
          </a:xfrm>
          <a:custGeom>
            <a:avLst/>
            <a:gdLst>
              <a:gd name="connsiteX0" fmla="*/ 102797 w 185374"/>
              <a:gd name="connsiteY0" fmla="*/ 546 h 175324"/>
              <a:gd name="connsiteX1" fmla="*/ 48822 w 185374"/>
              <a:gd name="connsiteY1" fmla="*/ 79921 h 175324"/>
              <a:gd name="connsiteX2" fmla="*/ 93272 w 185374"/>
              <a:gd name="connsiteY2" fmla="*/ 124371 h 175324"/>
              <a:gd name="connsiteX3" fmla="*/ 29772 w 185374"/>
              <a:gd name="connsiteY3" fmla="*/ 137071 h 175324"/>
              <a:gd name="connsiteX4" fmla="*/ 185347 w 185374"/>
              <a:gd name="connsiteY4" fmla="*/ 175171 h 175324"/>
              <a:gd name="connsiteX5" fmla="*/ 42472 w 185374"/>
              <a:gd name="connsiteY5" fmla="*/ 121196 h 175324"/>
              <a:gd name="connsiteX6" fmla="*/ 29772 w 185374"/>
              <a:gd name="connsiteY6" fmla="*/ 79921 h 175324"/>
              <a:gd name="connsiteX7" fmla="*/ 1197 w 185374"/>
              <a:gd name="connsiteY7" fmla="*/ 118021 h 175324"/>
              <a:gd name="connsiteX8" fmla="*/ 74222 w 185374"/>
              <a:gd name="connsiteY8" fmla="*/ 48171 h 175324"/>
              <a:gd name="connsiteX9" fmla="*/ 102797 w 185374"/>
              <a:gd name="connsiteY9" fmla="*/ 546 h 17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374" h="175324">
                <a:moveTo>
                  <a:pt x="102797" y="546"/>
                </a:moveTo>
                <a:cubicBezTo>
                  <a:pt x="98564" y="5838"/>
                  <a:pt x="50409" y="59284"/>
                  <a:pt x="48822" y="79921"/>
                </a:cubicBezTo>
                <a:cubicBezTo>
                  <a:pt x="47235" y="100558"/>
                  <a:pt x="96447" y="114846"/>
                  <a:pt x="93272" y="124371"/>
                </a:cubicBezTo>
                <a:cubicBezTo>
                  <a:pt x="90097" y="133896"/>
                  <a:pt x="14426" y="128604"/>
                  <a:pt x="29772" y="137071"/>
                </a:cubicBezTo>
                <a:cubicBezTo>
                  <a:pt x="45118" y="145538"/>
                  <a:pt x="183230" y="177817"/>
                  <a:pt x="185347" y="175171"/>
                </a:cubicBezTo>
                <a:cubicBezTo>
                  <a:pt x="187464" y="172525"/>
                  <a:pt x="68401" y="137071"/>
                  <a:pt x="42472" y="121196"/>
                </a:cubicBezTo>
                <a:cubicBezTo>
                  <a:pt x="16543" y="105321"/>
                  <a:pt x="36651" y="80450"/>
                  <a:pt x="29772" y="79921"/>
                </a:cubicBezTo>
                <a:cubicBezTo>
                  <a:pt x="22893" y="79392"/>
                  <a:pt x="-6211" y="123313"/>
                  <a:pt x="1197" y="118021"/>
                </a:cubicBezTo>
                <a:cubicBezTo>
                  <a:pt x="8605" y="112729"/>
                  <a:pt x="55701" y="66692"/>
                  <a:pt x="74222" y="48171"/>
                </a:cubicBezTo>
                <a:cubicBezTo>
                  <a:pt x="92743" y="29650"/>
                  <a:pt x="107030" y="-4746"/>
                  <a:pt x="102797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CD77951D-9158-3D9D-612F-83D54A267FBA}"/>
              </a:ext>
            </a:extLst>
          </p:cNvPr>
          <p:cNvSpPr/>
          <p:nvPr/>
        </p:nvSpPr>
        <p:spPr>
          <a:xfrm>
            <a:off x="3882658" y="4072805"/>
            <a:ext cx="58232" cy="836393"/>
          </a:xfrm>
          <a:custGeom>
            <a:avLst/>
            <a:gdLst>
              <a:gd name="connsiteX0" fmla="*/ 367 w 58232"/>
              <a:gd name="connsiteY0" fmla="*/ 720 h 836393"/>
              <a:gd name="connsiteX1" fmla="*/ 47992 w 58232"/>
              <a:gd name="connsiteY1" fmla="*/ 530945 h 836393"/>
              <a:gd name="connsiteX2" fmla="*/ 57517 w 58232"/>
              <a:gd name="connsiteY2" fmla="*/ 829395 h 836393"/>
              <a:gd name="connsiteX3" fmla="*/ 54342 w 58232"/>
              <a:gd name="connsiteY3" fmla="*/ 705570 h 836393"/>
              <a:gd name="connsiteX4" fmla="*/ 28942 w 58232"/>
              <a:gd name="connsiteY4" fmla="*/ 305520 h 836393"/>
              <a:gd name="connsiteX5" fmla="*/ 25767 w 58232"/>
              <a:gd name="connsiteY5" fmla="*/ 413470 h 836393"/>
              <a:gd name="connsiteX6" fmla="*/ 367 w 58232"/>
              <a:gd name="connsiteY6" fmla="*/ 720 h 83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32" h="836393">
                <a:moveTo>
                  <a:pt x="367" y="720"/>
                </a:moveTo>
                <a:cubicBezTo>
                  <a:pt x="4071" y="20299"/>
                  <a:pt x="38467" y="392833"/>
                  <a:pt x="47992" y="530945"/>
                </a:cubicBezTo>
                <a:cubicBezTo>
                  <a:pt x="57517" y="669058"/>
                  <a:pt x="56459" y="800291"/>
                  <a:pt x="57517" y="829395"/>
                </a:cubicBezTo>
                <a:cubicBezTo>
                  <a:pt x="58575" y="858499"/>
                  <a:pt x="59104" y="792882"/>
                  <a:pt x="54342" y="705570"/>
                </a:cubicBezTo>
                <a:cubicBezTo>
                  <a:pt x="49580" y="618258"/>
                  <a:pt x="33705" y="354203"/>
                  <a:pt x="28942" y="305520"/>
                </a:cubicBezTo>
                <a:cubicBezTo>
                  <a:pt x="24180" y="256837"/>
                  <a:pt x="29471" y="460037"/>
                  <a:pt x="25767" y="413470"/>
                </a:cubicBezTo>
                <a:cubicBezTo>
                  <a:pt x="22063" y="366903"/>
                  <a:pt x="-3337" y="-18859"/>
                  <a:pt x="367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69203631-F247-A849-ABFE-64FAF482E5C4}"/>
              </a:ext>
            </a:extLst>
          </p:cNvPr>
          <p:cNvSpPr/>
          <p:nvPr/>
        </p:nvSpPr>
        <p:spPr>
          <a:xfrm>
            <a:off x="3974893" y="4655047"/>
            <a:ext cx="19268" cy="343048"/>
          </a:xfrm>
          <a:custGeom>
            <a:avLst/>
            <a:gdLst>
              <a:gd name="connsiteX0" fmla="*/ 9732 w 19268"/>
              <a:gd name="connsiteY0" fmla="*/ 12203 h 343048"/>
              <a:gd name="connsiteX1" fmla="*/ 207 w 19268"/>
              <a:gd name="connsiteY1" fmla="*/ 342403 h 343048"/>
              <a:gd name="connsiteX2" fmla="*/ 19257 w 19268"/>
              <a:gd name="connsiteY2" fmla="*/ 94753 h 343048"/>
              <a:gd name="connsiteX3" fmla="*/ 9732 w 19268"/>
              <a:gd name="connsiteY3" fmla="*/ 12203 h 34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68" h="343048">
                <a:moveTo>
                  <a:pt x="9732" y="12203"/>
                </a:moveTo>
                <a:cubicBezTo>
                  <a:pt x="6557" y="53478"/>
                  <a:pt x="-1380" y="328645"/>
                  <a:pt x="207" y="342403"/>
                </a:cubicBezTo>
                <a:cubicBezTo>
                  <a:pt x="1794" y="356161"/>
                  <a:pt x="19786" y="146082"/>
                  <a:pt x="19257" y="94753"/>
                </a:cubicBezTo>
                <a:cubicBezTo>
                  <a:pt x="18728" y="43424"/>
                  <a:pt x="12907" y="-29072"/>
                  <a:pt x="9732" y="12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B6084B5-6D88-2767-2034-A8B7B059C073}"/>
              </a:ext>
            </a:extLst>
          </p:cNvPr>
          <p:cNvSpPr/>
          <p:nvPr/>
        </p:nvSpPr>
        <p:spPr>
          <a:xfrm>
            <a:off x="3901910" y="5003798"/>
            <a:ext cx="198115" cy="184281"/>
          </a:xfrm>
          <a:custGeom>
            <a:avLst/>
            <a:gdLst>
              <a:gd name="connsiteX0" fmla="*/ 70015 w 198115"/>
              <a:gd name="connsiteY0" fmla="*/ 2 h 184281"/>
              <a:gd name="connsiteX1" fmla="*/ 38265 w 198115"/>
              <a:gd name="connsiteY1" fmla="*/ 107952 h 184281"/>
              <a:gd name="connsiteX2" fmla="*/ 41440 w 198115"/>
              <a:gd name="connsiteY2" fmla="*/ 149227 h 184281"/>
              <a:gd name="connsiteX3" fmla="*/ 165 w 198115"/>
              <a:gd name="connsiteY3" fmla="*/ 184152 h 184281"/>
              <a:gd name="connsiteX4" fmla="*/ 35090 w 198115"/>
              <a:gd name="connsiteY4" fmla="*/ 136527 h 184281"/>
              <a:gd name="connsiteX5" fmla="*/ 197015 w 198115"/>
              <a:gd name="connsiteY5" fmla="*/ 142877 h 184281"/>
              <a:gd name="connsiteX6" fmla="*/ 104940 w 198115"/>
              <a:gd name="connsiteY6" fmla="*/ 136527 h 184281"/>
              <a:gd name="connsiteX7" fmla="*/ 79540 w 198115"/>
              <a:gd name="connsiteY7" fmla="*/ 101602 h 184281"/>
              <a:gd name="connsiteX8" fmla="*/ 123990 w 198115"/>
              <a:gd name="connsiteY8" fmla="*/ 38102 h 184281"/>
              <a:gd name="connsiteX9" fmla="*/ 66840 w 198115"/>
              <a:gd name="connsiteY9" fmla="*/ 104777 h 184281"/>
              <a:gd name="connsiteX10" fmla="*/ 70015 w 198115"/>
              <a:gd name="connsiteY10" fmla="*/ 2 h 1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115" h="184281">
                <a:moveTo>
                  <a:pt x="70015" y="2"/>
                </a:moveTo>
                <a:cubicBezTo>
                  <a:pt x="65252" y="531"/>
                  <a:pt x="43027" y="83081"/>
                  <a:pt x="38265" y="107952"/>
                </a:cubicBezTo>
                <a:cubicBezTo>
                  <a:pt x="33503" y="132823"/>
                  <a:pt x="47790" y="136527"/>
                  <a:pt x="41440" y="149227"/>
                </a:cubicBezTo>
                <a:cubicBezTo>
                  <a:pt x="35090" y="161927"/>
                  <a:pt x="1223" y="186269"/>
                  <a:pt x="165" y="184152"/>
                </a:cubicBezTo>
                <a:cubicBezTo>
                  <a:pt x="-893" y="182035"/>
                  <a:pt x="2282" y="143406"/>
                  <a:pt x="35090" y="136527"/>
                </a:cubicBezTo>
                <a:cubicBezTo>
                  <a:pt x="67898" y="129648"/>
                  <a:pt x="185373" y="142877"/>
                  <a:pt x="197015" y="142877"/>
                </a:cubicBezTo>
                <a:cubicBezTo>
                  <a:pt x="208657" y="142877"/>
                  <a:pt x="124519" y="143406"/>
                  <a:pt x="104940" y="136527"/>
                </a:cubicBezTo>
                <a:cubicBezTo>
                  <a:pt x="85361" y="129648"/>
                  <a:pt x="76365" y="118006"/>
                  <a:pt x="79540" y="101602"/>
                </a:cubicBezTo>
                <a:cubicBezTo>
                  <a:pt x="82715" y="85198"/>
                  <a:pt x="126107" y="37573"/>
                  <a:pt x="123990" y="38102"/>
                </a:cubicBezTo>
                <a:cubicBezTo>
                  <a:pt x="121873" y="38631"/>
                  <a:pt x="76365" y="106894"/>
                  <a:pt x="66840" y="104777"/>
                </a:cubicBezTo>
                <a:cubicBezTo>
                  <a:pt x="57315" y="102660"/>
                  <a:pt x="74778" y="-527"/>
                  <a:pt x="7001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C1529D09-E072-A65A-F06E-053442D3EB22}"/>
              </a:ext>
            </a:extLst>
          </p:cNvPr>
          <p:cNvSpPr/>
          <p:nvPr/>
        </p:nvSpPr>
        <p:spPr>
          <a:xfrm>
            <a:off x="3695673" y="5033138"/>
            <a:ext cx="135078" cy="167590"/>
          </a:xfrm>
          <a:custGeom>
            <a:avLst/>
            <a:gdLst>
              <a:gd name="connsiteX0" fmla="*/ 133377 w 135078"/>
              <a:gd name="connsiteY0" fmla="*/ 2412 h 167590"/>
              <a:gd name="connsiteX1" fmla="*/ 28602 w 135078"/>
              <a:gd name="connsiteY1" fmla="*/ 100837 h 167590"/>
              <a:gd name="connsiteX2" fmla="*/ 27 w 135078"/>
              <a:gd name="connsiteY2" fmla="*/ 167512 h 167590"/>
              <a:gd name="connsiteX3" fmla="*/ 31777 w 135078"/>
              <a:gd name="connsiteY3" fmla="*/ 88137 h 167590"/>
              <a:gd name="connsiteX4" fmla="*/ 88927 w 135078"/>
              <a:gd name="connsiteY4" fmla="*/ 34162 h 167590"/>
              <a:gd name="connsiteX5" fmla="*/ 133377 w 135078"/>
              <a:gd name="connsiteY5" fmla="*/ 2412 h 16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78" h="167590">
                <a:moveTo>
                  <a:pt x="133377" y="2412"/>
                </a:moveTo>
                <a:cubicBezTo>
                  <a:pt x="123323" y="13524"/>
                  <a:pt x="50827" y="73320"/>
                  <a:pt x="28602" y="100837"/>
                </a:cubicBezTo>
                <a:cubicBezTo>
                  <a:pt x="6377" y="128354"/>
                  <a:pt x="-502" y="169629"/>
                  <a:pt x="27" y="167512"/>
                </a:cubicBezTo>
                <a:cubicBezTo>
                  <a:pt x="556" y="165395"/>
                  <a:pt x="16960" y="110362"/>
                  <a:pt x="31777" y="88137"/>
                </a:cubicBezTo>
                <a:cubicBezTo>
                  <a:pt x="46594" y="65912"/>
                  <a:pt x="71464" y="46862"/>
                  <a:pt x="88927" y="34162"/>
                </a:cubicBezTo>
                <a:cubicBezTo>
                  <a:pt x="106389" y="21462"/>
                  <a:pt x="143431" y="-8700"/>
                  <a:pt x="133377" y="2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F318AC7-66BC-A33D-E292-359E352D57E8}"/>
              </a:ext>
            </a:extLst>
          </p:cNvPr>
          <p:cNvSpPr/>
          <p:nvPr/>
        </p:nvSpPr>
        <p:spPr>
          <a:xfrm>
            <a:off x="3695448" y="5200626"/>
            <a:ext cx="73351" cy="168765"/>
          </a:xfrm>
          <a:custGeom>
            <a:avLst/>
            <a:gdLst>
              <a:gd name="connsiteX0" fmla="*/ 73277 w 73351"/>
              <a:gd name="connsiteY0" fmla="*/ 24 h 168765"/>
              <a:gd name="connsiteX1" fmla="*/ 22477 w 73351"/>
              <a:gd name="connsiteY1" fmla="*/ 47649 h 168765"/>
              <a:gd name="connsiteX2" fmla="*/ 16127 w 73351"/>
              <a:gd name="connsiteY2" fmla="*/ 88924 h 168765"/>
              <a:gd name="connsiteX3" fmla="*/ 16127 w 73351"/>
              <a:gd name="connsiteY3" fmla="*/ 92099 h 168765"/>
              <a:gd name="connsiteX4" fmla="*/ 252 w 73351"/>
              <a:gd name="connsiteY4" fmla="*/ 101624 h 168765"/>
              <a:gd name="connsiteX5" fmla="*/ 6602 w 73351"/>
              <a:gd name="connsiteY5" fmla="*/ 168299 h 168765"/>
              <a:gd name="connsiteX6" fmla="*/ 9777 w 73351"/>
              <a:gd name="connsiteY6" fmla="*/ 63524 h 168765"/>
              <a:gd name="connsiteX7" fmla="*/ 9777 w 73351"/>
              <a:gd name="connsiteY7" fmla="*/ 41299 h 168765"/>
              <a:gd name="connsiteX8" fmla="*/ 73277 w 73351"/>
              <a:gd name="connsiteY8" fmla="*/ 24 h 168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351" h="168765">
                <a:moveTo>
                  <a:pt x="73277" y="24"/>
                </a:moveTo>
                <a:cubicBezTo>
                  <a:pt x="75394" y="1082"/>
                  <a:pt x="32002" y="32832"/>
                  <a:pt x="22477" y="47649"/>
                </a:cubicBezTo>
                <a:cubicBezTo>
                  <a:pt x="12952" y="62466"/>
                  <a:pt x="17185" y="81516"/>
                  <a:pt x="16127" y="88924"/>
                </a:cubicBezTo>
                <a:cubicBezTo>
                  <a:pt x="15069" y="96332"/>
                  <a:pt x="16127" y="92099"/>
                  <a:pt x="16127" y="92099"/>
                </a:cubicBezTo>
                <a:cubicBezTo>
                  <a:pt x="13481" y="94216"/>
                  <a:pt x="1839" y="88924"/>
                  <a:pt x="252" y="101624"/>
                </a:cubicBezTo>
                <a:cubicBezTo>
                  <a:pt x="-1335" y="114324"/>
                  <a:pt x="5014" y="174649"/>
                  <a:pt x="6602" y="168299"/>
                </a:cubicBezTo>
                <a:cubicBezTo>
                  <a:pt x="8189" y="161949"/>
                  <a:pt x="9248" y="84691"/>
                  <a:pt x="9777" y="63524"/>
                </a:cubicBezTo>
                <a:cubicBezTo>
                  <a:pt x="10306" y="42357"/>
                  <a:pt x="2898" y="50295"/>
                  <a:pt x="9777" y="41299"/>
                </a:cubicBezTo>
                <a:cubicBezTo>
                  <a:pt x="16656" y="32303"/>
                  <a:pt x="71160" y="-1034"/>
                  <a:pt x="7327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16552DC0-F827-39E5-19FA-7AC8AEDE619F}"/>
              </a:ext>
            </a:extLst>
          </p:cNvPr>
          <p:cNvSpPr/>
          <p:nvPr/>
        </p:nvSpPr>
        <p:spPr>
          <a:xfrm>
            <a:off x="4041144" y="4977719"/>
            <a:ext cx="109217" cy="311915"/>
          </a:xfrm>
          <a:custGeom>
            <a:avLst/>
            <a:gdLst>
              <a:gd name="connsiteX0" fmla="*/ 631 w 109217"/>
              <a:gd name="connsiteY0" fmla="*/ 681 h 311915"/>
              <a:gd name="connsiteX1" fmla="*/ 99056 w 109217"/>
              <a:gd name="connsiteY1" fmla="*/ 89581 h 311915"/>
              <a:gd name="connsiteX2" fmla="*/ 76831 w 109217"/>
              <a:gd name="connsiteY2" fmla="*/ 146731 h 311915"/>
              <a:gd name="connsiteX3" fmla="*/ 108581 w 109217"/>
              <a:gd name="connsiteY3" fmla="*/ 181656 h 311915"/>
              <a:gd name="connsiteX4" fmla="*/ 41906 w 109217"/>
              <a:gd name="connsiteY4" fmla="*/ 232456 h 311915"/>
              <a:gd name="connsiteX5" fmla="*/ 45081 w 109217"/>
              <a:gd name="connsiteY5" fmla="*/ 311831 h 311915"/>
              <a:gd name="connsiteX6" fmla="*/ 48256 w 109217"/>
              <a:gd name="connsiteY6" fmla="*/ 216581 h 311915"/>
              <a:gd name="connsiteX7" fmla="*/ 67306 w 109217"/>
              <a:gd name="connsiteY7" fmla="*/ 162606 h 311915"/>
              <a:gd name="connsiteX8" fmla="*/ 76831 w 109217"/>
              <a:gd name="connsiteY8" fmla="*/ 111806 h 311915"/>
              <a:gd name="connsiteX9" fmla="*/ 57781 w 109217"/>
              <a:gd name="connsiteY9" fmla="*/ 51481 h 311915"/>
              <a:gd name="connsiteX10" fmla="*/ 631 w 109217"/>
              <a:gd name="connsiteY10" fmla="*/ 681 h 31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217" h="311915">
                <a:moveTo>
                  <a:pt x="631" y="681"/>
                </a:moveTo>
                <a:cubicBezTo>
                  <a:pt x="7510" y="7031"/>
                  <a:pt x="86356" y="65239"/>
                  <a:pt x="99056" y="89581"/>
                </a:cubicBezTo>
                <a:cubicBezTo>
                  <a:pt x="111756" y="113923"/>
                  <a:pt x="75244" y="131385"/>
                  <a:pt x="76831" y="146731"/>
                </a:cubicBezTo>
                <a:cubicBezTo>
                  <a:pt x="78419" y="162077"/>
                  <a:pt x="114402" y="167369"/>
                  <a:pt x="108581" y="181656"/>
                </a:cubicBezTo>
                <a:cubicBezTo>
                  <a:pt x="102760" y="195943"/>
                  <a:pt x="52489" y="210760"/>
                  <a:pt x="41906" y="232456"/>
                </a:cubicBezTo>
                <a:cubicBezTo>
                  <a:pt x="31323" y="254152"/>
                  <a:pt x="44023" y="314477"/>
                  <a:pt x="45081" y="311831"/>
                </a:cubicBezTo>
                <a:cubicBezTo>
                  <a:pt x="46139" y="309185"/>
                  <a:pt x="44552" y="241452"/>
                  <a:pt x="48256" y="216581"/>
                </a:cubicBezTo>
                <a:cubicBezTo>
                  <a:pt x="51960" y="191710"/>
                  <a:pt x="62543" y="180069"/>
                  <a:pt x="67306" y="162606"/>
                </a:cubicBezTo>
                <a:cubicBezTo>
                  <a:pt x="72069" y="145143"/>
                  <a:pt x="78418" y="130327"/>
                  <a:pt x="76831" y="111806"/>
                </a:cubicBezTo>
                <a:cubicBezTo>
                  <a:pt x="75244" y="93285"/>
                  <a:pt x="70481" y="68944"/>
                  <a:pt x="57781" y="51481"/>
                </a:cubicBezTo>
                <a:cubicBezTo>
                  <a:pt x="45081" y="34019"/>
                  <a:pt x="-6248" y="-5669"/>
                  <a:pt x="631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0375EFB-FFEA-DC13-4FE2-689F1B290C91}"/>
              </a:ext>
            </a:extLst>
          </p:cNvPr>
          <p:cNvSpPr/>
          <p:nvPr/>
        </p:nvSpPr>
        <p:spPr>
          <a:xfrm>
            <a:off x="4000500" y="4536796"/>
            <a:ext cx="180975" cy="584917"/>
          </a:xfrm>
          <a:custGeom>
            <a:avLst/>
            <a:gdLst>
              <a:gd name="connsiteX0" fmla="*/ 0 w 180975"/>
              <a:gd name="connsiteY0" fmla="*/ 279 h 584917"/>
              <a:gd name="connsiteX1" fmla="*/ 92075 w 180975"/>
              <a:gd name="connsiteY1" fmla="*/ 416204 h 584917"/>
              <a:gd name="connsiteX2" fmla="*/ 88900 w 180975"/>
              <a:gd name="connsiteY2" fmla="*/ 457479 h 584917"/>
              <a:gd name="connsiteX3" fmla="*/ 107950 w 180975"/>
              <a:gd name="connsiteY3" fmla="*/ 368579 h 584917"/>
              <a:gd name="connsiteX4" fmla="*/ 158750 w 180975"/>
              <a:gd name="connsiteY4" fmla="*/ 498754 h 584917"/>
              <a:gd name="connsiteX5" fmla="*/ 180975 w 180975"/>
              <a:gd name="connsiteY5" fmla="*/ 584479 h 584917"/>
              <a:gd name="connsiteX6" fmla="*/ 158750 w 180975"/>
              <a:gd name="connsiteY6" fmla="*/ 517804 h 584917"/>
              <a:gd name="connsiteX7" fmla="*/ 101600 w 180975"/>
              <a:gd name="connsiteY7" fmla="*/ 244754 h 584917"/>
              <a:gd name="connsiteX8" fmla="*/ 92075 w 180975"/>
              <a:gd name="connsiteY8" fmla="*/ 349529 h 584917"/>
              <a:gd name="connsiteX9" fmla="*/ 0 w 180975"/>
              <a:gd name="connsiteY9" fmla="*/ 279 h 58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75" h="584917">
                <a:moveTo>
                  <a:pt x="0" y="279"/>
                </a:moveTo>
                <a:cubicBezTo>
                  <a:pt x="0" y="11391"/>
                  <a:pt x="77258" y="340004"/>
                  <a:pt x="92075" y="416204"/>
                </a:cubicBezTo>
                <a:cubicBezTo>
                  <a:pt x="106892" y="492404"/>
                  <a:pt x="86254" y="465416"/>
                  <a:pt x="88900" y="457479"/>
                </a:cubicBezTo>
                <a:cubicBezTo>
                  <a:pt x="91546" y="449542"/>
                  <a:pt x="96308" y="361700"/>
                  <a:pt x="107950" y="368579"/>
                </a:cubicBezTo>
                <a:cubicBezTo>
                  <a:pt x="119592" y="375458"/>
                  <a:pt x="146579" y="462771"/>
                  <a:pt x="158750" y="498754"/>
                </a:cubicBezTo>
                <a:cubicBezTo>
                  <a:pt x="170921" y="534737"/>
                  <a:pt x="180975" y="581304"/>
                  <a:pt x="180975" y="584479"/>
                </a:cubicBezTo>
                <a:cubicBezTo>
                  <a:pt x="180975" y="587654"/>
                  <a:pt x="171979" y="574425"/>
                  <a:pt x="158750" y="517804"/>
                </a:cubicBezTo>
                <a:cubicBezTo>
                  <a:pt x="145521" y="461183"/>
                  <a:pt x="112713" y="272800"/>
                  <a:pt x="101600" y="244754"/>
                </a:cubicBezTo>
                <a:cubicBezTo>
                  <a:pt x="90488" y="216708"/>
                  <a:pt x="107950" y="386571"/>
                  <a:pt x="92075" y="349529"/>
                </a:cubicBezTo>
                <a:cubicBezTo>
                  <a:pt x="76200" y="312487"/>
                  <a:pt x="0" y="-10833"/>
                  <a:pt x="0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C888C12E-74AA-3748-062B-0BAE3BB12C8E}"/>
              </a:ext>
            </a:extLst>
          </p:cNvPr>
          <p:cNvSpPr/>
          <p:nvPr/>
        </p:nvSpPr>
        <p:spPr>
          <a:xfrm>
            <a:off x="4219512" y="5021928"/>
            <a:ext cx="209107" cy="210853"/>
          </a:xfrm>
          <a:custGeom>
            <a:avLst/>
            <a:gdLst>
              <a:gd name="connsiteX0" fmla="*/ 63 w 209107"/>
              <a:gd name="connsiteY0" fmla="*/ 54897 h 210853"/>
              <a:gd name="connsiteX1" fmla="*/ 101663 w 209107"/>
              <a:gd name="connsiteY1" fmla="*/ 51722 h 210853"/>
              <a:gd name="connsiteX2" fmla="*/ 82613 w 209107"/>
              <a:gd name="connsiteY2" fmla="*/ 19972 h 210853"/>
              <a:gd name="connsiteX3" fmla="*/ 193738 w 209107"/>
              <a:gd name="connsiteY3" fmla="*/ 96172 h 210853"/>
              <a:gd name="connsiteX4" fmla="*/ 206438 w 209107"/>
              <a:gd name="connsiteY4" fmla="*/ 210472 h 210853"/>
              <a:gd name="connsiteX5" fmla="*/ 206438 w 209107"/>
              <a:gd name="connsiteY5" fmla="*/ 131097 h 210853"/>
              <a:gd name="connsiteX6" fmla="*/ 177863 w 209107"/>
              <a:gd name="connsiteY6" fmla="*/ 73947 h 210853"/>
              <a:gd name="connsiteX7" fmla="*/ 57213 w 209107"/>
              <a:gd name="connsiteY7" fmla="*/ 922 h 210853"/>
              <a:gd name="connsiteX8" fmla="*/ 85788 w 209107"/>
              <a:gd name="connsiteY8" fmla="*/ 35847 h 210853"/>
              <a:gd name="connsiteX9" fmla="*/ 63 w 209107"/>
              <a:gd name="connsiteY9" fmla="*/ 54897 h 21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107" h="210853">
                <a:moveTo>
                  <a:pt x="63" y="54897"/>
                </a:moveTo>
                <a:cubicBezTo>
                  <a:pt x="2709" y="57543"/>
                  <a:pt x="87905" y="57543"/>
                  <a:pt x="101663" y="51722"/>
                </a:cubicBezTo>
                <a:cubicBezTo>
                  <a:pt x="115421" y="45901"/>
                  <a:pt x="67267" y="12564"/>
                  <a:pt x="82613" y="19972"/>
                </a:cubicBezTo>
                <a:cubicBezTo>
                  <a:pt x="97959" y="27380"/>
                  <a:pt x="173101" y="64422"/>
                  <a:pt x="193738" y="96172"/>
                </a:cubicBezTo>
                <a:cubicBezTo>
                  <a:pt x="214375" y="127922"/>
                  <a:pt x="204321" y="204651"/>
                  <a:pt x="206438" y="210472"/>
                </a:cubicBezTo>
                <a:cubicBezTo>
                  <a:pt x="208555" y="216293"/>
                  <a:pt x="211201" y="153851"/>
                  <a:pt x="206438" y="131097"/>
                </a:cubicBezTo>
                <a:cubicBezTo>
                  <a:pt x="201675" y="108343"/>
                  <a:pt x="202734" y="95643"/>
                  <a:pt x="177863" y="73947"/>
                </a:cubicBezTo>
                <a:cubicBezTo>
                  <a:pt x="152992" y="52251"/>
                  <a:pt x="72559" y="7272"/>
                  <a:pt x="57213" y="922"/>
                </a:cubicBezTo>
                <a:cubicBezTo>
                  <a:pt x="41867" y="-5428"/>
                  <a:pt x="92667" y="22618"/>
                  <a:pt x="85788" y="35847"/>
                </a:cubicBezTo>
                <a:cubicBezTo>
                  <a:pt x="78909" y="49076"/>
                  <a:pt x="-2583" y="52251"/>
                  <a:pt x="63" y="54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3B66C14E-E988-CE1A-ED92-F77F43283437}"/>
              </a:ext>
            </a:extLst>
          </p:cNvPr>
          <p:cNvSpPr/>
          <p:nvPr/>
        </p:nvSpPr>
        <p:spPr>
          <a:xfrm>
            <a:off x="4365083" y="4980068"/>
            <a:ext cx="111903" cy="255534"/>
          </a:xfrm>
          <a:custGeom>
            <a:avLst/>
            <a:gdLst>
              <a:gd name="connsiteX0" fmla="*/ 6892 w 111903"/>
              <a:gd name="connsiteY0" fmla="*/ 1507 h 255534"/>
              <a:gd name="connsiteX1" fmla="*/ 92617 w 111903"/>
              <a:gd name="connsiteY1" fmla="*/ 112632 h 255534"/>
              <a:gd name="connsiteX2" fmla="*/ 86267 w 111903"/>
              <a:gd name="connsiteY2" fmla="*/ 188832 h 255534"/>
              <a:gd name="connsiteX3" fmla="*/ 108492 w 111903"/>
              <a:gd name="connsiteY3" fmla="*/ 179307 h 255534"/>
              <a:gd name="connsiteX4" fmla="*/ 76742 w 111903"/>
              <a:gd name="connsiteY4" fmla="*/ 255507 h 255534"/>
              <a:gd name="connsiteX5" fmla="*/ 102142 w 111903"/>
              <a:gd name="connsiteY5" fmla="*/ 169782 h 255534"/>
              <a:gd name="connsiteX6" fmla="*/ 105317 w 111903"/>
              <a:gd name="connsiteY6" fmla="*/ 128507 h 255534"/>
              <a:gd name="connsiteX7" fmla="*/ 16417 w 111903"/>
              <a:gd name="connsiteY7" fmla="*/ 52307 h 255534"/>
              <a:gd name="connsiteX8" fmla="*/ 6892 w 111903"/>
              <a:gd name="connsiteY8" fmla="*/ 1507 h 25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03" h="255534">
                <a:moveTo>
                  <a:pt x="6892" y="1507"/>
                </a:moveTo>
                <a:cubicBezTo>
                  <a:pt x="19592" y="11561"/>
                  <a:pt x="79388" y="81411"/>
                  <a:pt x="92617" y="112632"/>
                </a:cubicBezTo>
                <a:cubicBezTo>
                  <a:pt x="105846" y="143853"/>
                  <a:pt x="83621" y="177719"/>
                  <a:pt x="86267" y="188832"/>
                </a:cubicBezTo>
                <a:cubicBezTo>
                  <a:pt x="88913" y="199945"/>
                  <a:pt x="110079" y="168195"/>
                  <a:pt x="108492" y="179307"/>
                </a:cubicBezTo>
                <a:cubicBezTo>
                  <a:pt x="106905" y="190419"/>
                  <a:pt x="77800" y="257095"/>
                  <a:pt x="76742" y="255507"/>
                </a:cubicBezTo>
                <a:cubicBezTo>
                  <a:pt x="75684" y="253919"/>
                  <a:pt x="97380" y="190949"/>
                  <a:pt x="102142" y="169782"/>
                </a:cubicBezTo>
                <a:cubicBezTo>
                  <a:pt x="106904" y="148615"/>
                  <a:pt x="119604" y="148086"/>
                  <a:pt x="105317" y="128507"/>
                </a:cubicBezTo>
                <a:cubicBezTo>
                  <a:pt x="91030" y="108928"/>
                  <a:pt x="32821" y="70299"/>
                  <a:pt x="16417" y="52307"/>
                </a:cubicBezTo>
                <a:cubicBezTo>
                  <a:pt x="13" y="34315"/>
                  <a:pt x="-5808" y="-8547"/>
                  <a:pt x="6892" y="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396B690E-2DA8-B6FF-EED3-BE03B67195F3}"/>
              </a:ext>
            </a:extLst>
          </p:cNvPr>
          <p:cNvSpPr/>
          <p:nvPr/>
        </p:nvSpPr>
        <p:spPr>
          <a:xfrm>
            <a:off x="3987682" y="3943626"/>
            <a:ext cx="25977" cy="572994"/>
          </a:xfrm>
          <a:custGeom>
            <a:avLst/>
            <a:gdLst>
              <a:gd name="connsiteX0" fmla="*/ 118 w 25977"/>
              <a:gd name="connsiteY0" fmla="*/ 15599 h 572994"/>
              <a:gd name="connsiteX1" fmla="*/ 25518 w 25977"/>
              <a:gd name="connsiteY1" fmla="*/ 571224 h 572994"/>
              <a:gd name="connsiteX2" fmla="*/ 15993 w 25977"/>
              <a:gd name="connsiteY2" fmla="*/ 187049 h 572994"/>
              <a:gd name="connsiteX3" fmla="*/ 118 w 25977"/>
              <a:gd name="connsiteY3" fmla="*/ 15599 h 57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77" h="572994">
                <a:moveTo>
                  <a:pt x="118" y="15599"/>
                </a:moveTo>
                <a:cubicBezTo>
                  <a:pt x="1705" y="79628"/>
                  <a:pt x="22872" y="542649"/>
                  <a:pt x="25518" y="571224"/>
                </a:cubicBezTo>
                <a:cubicBezTo>
                  <a:pt x="28164" y="599799"/>
                  <a:pt x="18639" y="274361"/>
                  <a:pt x="15993" y="187049"/>
                </a:cubicBezTo>
                <a:cubicBezTo>
                  <a:pt x="13347" y="99737"/>
                  <a:pt x="-1469" y="-48430"/>
                  <a:pt x="118" y="15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83B5552-CB76-7B1A-3105-E8BFBD6314D0}"/>
              </a:ext>
            </a:extLst>
          </p:cNvPr>
          <p:cNvSpPr/>
          <p:nvPr/>
        </p:nvSpPr>
        <p:spPr>
          <a:xfrm>
            <a:off x="4181473" y="5129831"/>
            <a:ext cx="238818" cy="185266"/>
          </a:xfrm>
          <a:custGeom>
            <a:avLst/>
            <a:gdLst>
              <a:gd name="connsiteX0" fmla="*/ 2 w 238818"/>
              <a:gd name="connsiteY0" fmla="*/ 42244 h 185266"/>
              <a:gd name="connsiteX1" fmla="*/ 133352 w 238818"/>
              <a:gd name="connsiteY1" fmla="*/ 13669 h 185266"/>
              <a:gd name="connsiteX2" fmla="*/ 203202 w 238818"/>
              <a:gd name="connsiteY2" fmla="*/ 58119 h 185266"/>
              <a:gd name="connsiteX3" fmla="*/ 206377 w 238818"/>
              <a:gd name="connsiteY3" fmla="*/ 32719 h 185266"/>
              <a:gd name="connsiteX4" fmla="*/ 219077 w 238818"/>
              <a:gd name="connsiteY4" fmla="*/ 96219 h 185266"/>
              <a:gd name="connsiteX5" fmla="*/ 171452 w 238818"/>
              <a:gd name="connsiteY5" fmla="*/ 185119 h 185266"/>
              <a:gd name="connsiteX6" fmla="*/ 238127 w 238818"/>
              <a:gd name="connsiteY6" fmla="*/ 73994 h 185266"/>
              <a:gd name="connsiteX7" fmla="*/ 120652 w 238818"/>
              <a:gd name="connsiteY7" fmla="*/ 969 h 185266"/>
              <a:gd name="connsiteX8" fmla="*/ 136527 w 238818"/>
              <a:gd name="connsiteY8" fmla="*/ 32719 h 185266"/>
              <a:gd name="connsiteX9" fmla="*/ 2 w 238818"/>
              <a:gd name="connsiteY9" fmla="*/ 42244 h 18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818" h="185266">
                <a:moveTo>
                  <a:pt x="2" y="42244"/>
                </a:moveTo>
                <a:cubicBezTo>
                  <a:pt x="-527" y="39069"/>
                  <a:pt x="99485" y="11023"/>
                  <a:pt x="133352" y="13669"/>
                </a:cubicBezTo>
                <a:cubicBezTo>
                  <a:pt x="167219" y="16315"/>
                  <a:pt x="191031" y="54944"/>
                  <a:pt x="203202" y="58119"/>
                </a:cubicBezTo>
                <a:cubicBezTo>
                  <a:pt x="215373" y="61294"/>
                  <a:pt x="203731" y="26369"/>
                  <a:pt x="206377" y="32719"/>
                </a:cubicBezTo>
                <a:cubicBezTo>
                  <a:pt x="209023" y="39069"/>
                  <a:pt x="224898" y="70819"/>
                  <a:pt x="219077" y="96219"/>
                </a:cubicBezTo>
                <a:cubicBezTo>
                  <a:pt x="213256" y="121619"/>
                  <a:pt x="168277" y="188823"/>
                  <a:pt x="171452" y="185119"/>
                </a:cubicBezTo>
                <a:cubicBezTo>
                  <a:pt x="174627" y="181415"/>
                  <a:pt x="246594" y="104686"/>
                  <a:pt x="238127" y="73994"/>
                </a:cubicBezTo>
                <a:cubicBezTo>
                  <a:pt x="229660" y="43302"/>
                  <a:pt x="137585" y="7848"/>
                  <a:pt x="120652" y="969"/>
                </a:cubicBezTo>
                <a:cubicBezTo>
                  <a:pt x="103719" y="-5910"/>
                  <a:pt x="156635" y="25840"/>
                  <a:pt x="136527" y="32719"/>
                </a:cubicBezTo>
                <a:cubicBezTo>
                  <a:pt x="116419" y="39598"/>
                  <a:pt x="531" y="45419"/>
                  <a:pt x="2" y="42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9620B5F-6462-7678-75BA-C7FE3441ADFE}"/>
              </a:ext>
            </a:extLst>
          </p:cNvPr>
          <p:cNvSpPr/>
          <p:nvPr/>
        </p:nvSpPr>
        <p:spPr>
          <a:xfrm>
            <a:off x="3930341" y="5276842"/>
            <a:ext cx="146641" cy="120661"/>
          </a:xfrm>
          <a:custGeom>
            <a:avLst/>
            <a:gdLst>
              <a:gd name="connsiteX0" fmla="*/ 309 w 146641"/>
              <a:gd name="connsiteY0" fmla="*/ 8 h 120661"/>
              <a:gd name="connsiteX1" fmla="*/ 60634 w 146641"/>
              <a:gd name="connsiteY1" fmla="*/ 44458 h 120661"/>
              <a:gd name="connsiteX2" fmla="*/ 146359 w 146641"/>
              <a:gd name="connsiteY2" fmla="*/ 120658 h 120661"/>
              <a:gd name="connsiteX3" fmla="*/ 86034 w 146641"/>
              <a:gd name="connsiteY3" fmla="*/ 47633 h 120661"/>
              <a:gd name="connsiteX4" fmla="*/ 309 w 146641"/>
              <a:gd name="connsiteY4" fmla="*/ 8 h 12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41" h="120661">
                <a:moveTo>
                  <a:pt x="309" y="8"/>
                </a:moveTo>
                <a:cubicBezTo>
                  <a:pt x="-3924" y="-521"/>
                  <a:pt x="36292" y="24350"/>
                  <a:pt x="60634" y="44458"/>
                </a:cubicBezTo>
                <a:cubicBezTo>
                  <a:pt x="84976" y="64566"/>
                  <a:pt x="142126" y="120129"/>
                  <a:pt x="146359" y="120658"/>
                </a:cubicBezTo>
                <a:cubicBezTo>
                  <a:pt x="150592" y="121187"/>
                  <a:pt x="106142" y="66683"/>
                  <a:pt x="86034" y="47633"/>
                </a:cubicBezTo>
                <a:cubicBezTo>
                  <a:pt x="65926" y="28583"/>
                  <a:pt x="4542" y="537"/>
                  <a:pt x="30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06DAB48-1988-92CC-44C7-5D6FB8242F4F}"/>
              </a:ext>
            </a:extLst>
          </p:cNvPr>
          <p:cNvSpPr/>
          <p:nvPr/>
        </p:nvSpPr>
        <p:spPr>
          <a:xfrm>
            <a:off x="3679764" y="4975012"/>
            <a:ext cx="155664" cy="200288"/>
          </a:xfrm>
          <a:custGeom>
            <a:avLst/>
            <a:gdLst>
              <a:gd name="connsiteX0" fmla="*/ 155636 w 155664"/>
              <a:gd name="connsiteY0" fmla="*/ 213 h 200288"/>
              <a:gd name="connsiteX1" fmla="*/ 66736 w 155664"/>
              <a:gd name="connsiteY1" fmla="*/ 66888 h 200288"/>
              <a:gd name="connsiteX2" fmla="*/ 61 w 155664"/>
              <a:gd name="connsiteY2" fmla="*/ 200238 h 200288"/>
              <a:gd name="connsiteX3" fmla="*/ 57211 w 155664"/>
              <a:gd name="connsiteY3" fmla="*/ 51013 h 200288"/>
              <a:gd name="connsiteX4" fmla="*/ 155636 w 155664"/>
              <a:gd name="connsiteY4" fmla="*/ 213 h 20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64" h="200288">
                <a:moveTo>
                  <a:pt x="155636" y="213"/>
                </a:moveTo>
                <a:cubicBezTo>
                  <a:pt x="157224" y="2859"/>
                  <a:pt x="92665" y="33551"/>
                  <a:pt x="66736" y="66888"/>
                </a:cubicBezTo>
                <a:cubicBezTo>
                  <a:pt x="40807" y="100225"/>
                  <a:pt x="1648" y="202884"/>
                  <a:pt x="61" y="200238"/>
                </a:cubicBezTo>
                <a:cubicBezTo>
                  <a:pt x="-1527" y="197592"/>
                  <a:pt x="28107" y="82234"/>
                  <a:pt x="57211" y="51013"/>
                </a:cubicBezTo>
                <a:cubicBezTo>
                  <a:pt x="86315" y="19792"/>
                  <a:pt x="154048" y="-2433"/>
                  <a:pt x="155636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47141232-CD90-D1CA-63ED-F6C0287DE1F3}"/>
              </a:ext>
            </a:extLst>
          </p:cNvPr>
          <p:cNvSpPr/>
          <p:nvPr/>
        </p:nvSpPr>
        <p:spPr>
          <a:xfrm>
            <a:off x="4061680" y="3960835"/>
            <a:ext cx="35278" cy="654303"/>
          </a:xfrm>
          <a:custGeom>
            <a:avLst/>
            <a:gdLst>
              <a:gd name="connsiteX0" fmla="*/ 34832 w 35278"/>
              <a:gd name="connsiteY0" fmla="*/ 4003 h 654303"/>
              <a:gd name="connsiteX1" fmla="*/ 20202 w 35278"/>
              <a:gd name="connsiteY1" fmla="*/ 603850 h 654303"/>
              <a:gd name="connsiteX2" fmla="*/ 9229 w 35278"/>
              <a:gd name="connsiteY2" fmla="*/ 589219 h 654303"/>
              <a:gd name="connsiteX3" fmla="*/ 5571 w 35278"/>
              <a:gd name="connsiteY3" fmla="*/ 325872 h 654303"/>
              <a:gd name="connsiteX4" fmla="*/ 1914 w 35278"/>
              <a:gd name="connsiteY4" fmla="*/ 340503 h 654303"/>
              <a:gd name="connsiteX5" fmla="*/ 34832 w 35278"/>
              <a:gd name="connsiteY5" fmla="*/ 4003 h 65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78" h="654303">
                <a:moveTo>
                  <a:pt x="34832" y="4003"/>
                </a:moveTo>
                <a:cubicBezTo>
                  <a:pt x="37880" y="47894"/>
                  <a:pt x="24469" y="506314"/>
                  <a:pt x="20202" y="603850"/>
                </a:cubicBezTo>
                <a:cubicBezTo>
                  <a:pt x="15935" y="701386"/>
                  <a:pt x="11667" y="635549"/>
                  <a:pt x="9229" y="589219"/>
                </a:cubicBezTo>
                <a:cubicBezTo>
                  <a:pt x="6791" y="542889"/>
                  <a:pt x="6790" y="367325"/>
                  <a:pt x="5571" y="325872"/>
                </a:cubicBezTo>
                <a:cubicBezTo>
                  <a:pt x="4352" y="284419"/>
                  <a:pt x="-3573" y="390490"/>
                  <a:pt x="1914" y="340503"/>
                </a:cubicBezTo>
                <a:cubicBezTo>
                  <a:pt x="7401" y="290516"/>
                  <a:pt x="31784" y="-39888"/>
                  <a:pt x="34832" y="4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F8C722CA-74B7-6E50-3005-441A39584299}"/>
              </a:ext>
            </a:extLst>
          </p:cNvPr>
          <p:cNvSpPr/>
          <p:nvPr/>
        </p:nvSpPr>
        <p:spPr>
          <a:xfrm>
            <a:off x="4140334" y="4703593"/>
            <a:ext cx="201302" cy="285450"/>
          </a:xfrm>
          <a:custGeom>
            <a:avLst/>
            <a:gdLst>
              <a:gd name="connsiteX0" fmla="*/ 69 w 201302"/>
              <a:gd name="connsiteY0" fmla="*/ 81 h 285450"/>
              <a:gd name="connsiteX1" fmla="*/ 69564 w 201302"/>
              <a:gd name="connsiteY1" fmla="*/ 186618 h 285450"/>
              <a:gd name="connsiteX2" fmla="*/ 58591 w 201302"/>
              <a:gd name="connsiteY2" fmla="*/ 161015 h 285450"/>
              <a:gd name="connsiteX3" fmla="*/ 73221 w 201302"/>
              <a:gd name="connsiteY3" fmla="*/ 263428 h 285450"/>
              <a:gd name="connsiteX4" fmla="*/ 124428 w 201302"/>
              <a:gd name="connsiteY4" fmla="*/ 175645 h 285450"/>
              <a:gd name="connsiteX5" fmla="*/ 95167 w 201302"/>
              <a:gd name="connsiteY5" fmla="*/ 237825 h 285450"/>
              <a:gd name="connsiteX6" fmla="*/ 135400 w 201302"/>
              <a:gd name="connsiteY6" fmla="*/ 285373 h 285450"/>
              <a:gd name="connsiteX7" fmla="*/ 201237 w 201302"/>
              <a:gd name="connsiteY7" fmla="*/ 226852 h 285450"/>
              <a:gd name="connsiteX8" fmla="*/ 146373 w 201302"/>
              <a:gd name="connsiteY8" fmla="*/ 285373 h 285450"/>
              <a:gd name="connsiteX9" fmla="*/ 84194 w 201302"/>
              <a:gd name="connsiteY9" fmla="*/ 212221 h 285450"/>
              <a:gd name="connsiteX10" fmla="*/ 69 w 201302"/>
              <a:gd name="connsiteY10" fmla="*/ 81 h 2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302" h="285450">
                <a:moveTo>
                  <a:pt x="69" y="81"/>
                </a:moveTo>
                <a:cubicBezTo>
                  <a:pt x="-2369" y="-4186"/>
                  <a:pt x="59810" y="159796"/>
                  <a:pt x="69564" y="186618"/>
                </a:cubicBezTo>
                <a:cubicBezTo>
                  <a:pt x="79318" y="213440"/>
                  <a:pt x="57982" y="148213"/>
                  <a:pt x="58591" y="161015"/>
                </a:cubicBezTo>
                <a:cubicBezTo>
                  <a:pt x="59200" y="173817"/>
                  <a:pt x="62248" y="260990"/>
                  <a:pt x="73221" y="263428"/>
                </a:cubicBezTo>
                <a:cubicBezTo>
                  <a:pt x="84194" y="265866"/>
                  <a:pt x="120770" y="179912"/>
                  <a:pt x="124428" y="175645"/>
                </a:cubicBezTo>
                <a:cubicBezTo>
                  <a:pt x="128086" y="171378"/>
                  <a:pt x="93338" y="219537"/>
                  <a:pt x="95167" y="237825"/>
                </a:cubicBezTo>
                <a:cubicBezTo>
                  <a:pt x="96996" y="256113"/>
                  <a:pt x="117722" y="287202"/>
                  <a:pt x="135400" y="285373"/>
                </a:cubicBezTo>
                <a:cubicBezTo>
                  <a:pt x="153078" y="283544"/>
                  <a:pt x="199408" y="226852"/>
                  <a:pt x="201237" y="226852"/>
                </a:cubicBezTo>
                <a:cubicBezTo>
                  <a:pt x="203066" y="226852"/>
                  <a:pt x="165880" y="287811"/>
                  <a:pt x="146373" y="285373"/>
                </a:cubicBezTo>
                <a:cubicBezTo>
                  <a:pt x="126866" y="282935"/>
                  <a:pt x="106749" y="257941"/>
                  <a:pt x="84194" y="212221"/>
                </a:cubicBezTo>
                <a:cubicBezTo>
                  <a:pt x="61639" y="166501"/>
                  <a:pt x="2507" y="4348"/>
                  <a:pt x="69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0B91A5CF-A4EA-2FBF-3D39-17EC572B9B87}"/>
              </a:ext>
            </a:extLst>
          </p:cNvPr>
          <p:cNvSpPr/>
          <p:nvPr/>
        </p:nvSpPr>
        <p:spPr>
          <a:xfrm>
            <a:off x="3790873" y="4524241"/>
            <a:ext cx="46046" cy="295207"/>
          </a:xfrm>
          <a:custGeom>
            <a:avLst/>
            <a:gdLst>
              <a:gd name="connsiteX0" fmla="*/ 45949 w 46046"/>
              <a:gd name="connsiteY0" fmla="*/ 3868 h 295207"/>
              <a:gd name="connsiteX1" fmla="*/ 2058 w 46046"/>
              <a:gd name="connsiteY1" fmla="*/ 292818 h 295207"/>
              <a:gd name="connsiteX2" fmla="*/ 13031 w 46046"/>
              <a:gd name="connsiteY2" fmla="*/ 135541 h 295207"/>
              <a:gd name="connsiteX3" fmla="*/ 45949 w 46046"/>
              <a:gd name="connsiteY3" fmla="*/ 3868 h 29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46" h="295207">
                <a:moveTo>
                  <a:pt x="45949" y="3868"/>
                </a:moveTo>
                <a:cubicBezTo>
                  <a:pt x="44120" y="30081"/>
                  <a:pt x="7544" y="270873"/>
                  <a:pt x="2058" y="292818"/>
                </a:cubicBezTo>
                <a:cubicBezTo>
                  <a:pt x="-3428" y="314764"/>
                  <a:pt x="2668" y="179432"/>
                  <a:pt x="13031" y="135541"/>
                </a:cubicBezTo>
                <a:cubicBezTo>
                  <a:pt x="23394" y="91650"/>
                  <a:pt x="47778" y="-22345"/>
                  <a:pt x="45949" y="3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6CCE2940-F72D-BEEF-8B9E-7010E3E52609}"/>
              </a:ext>
            </a:extLst>
          </p:cNvPr>
          <p:cNvSpPr/>
          <p:nvPr/>
        </p:nvSpPr>
        <p:spPr>
          <a:xfrm>
            <a:off x="3639287" y="3719670"/>
            <a:ext cx="157645" cy="348911"/>
          </a:xfrm>
          <a:custGeom>
            <a:avLst/>
            <a:gdLst>
              <a:gd name="connsiteX0" fmla="*/ 25 w 157645"/>
              <a:gd name="connsiteY0" fmla="*/ 109 h 348911"/>
              <a:gd name="connsiteX1" fmla="*/ 128041 w 157645"/>
              <a:gd name="connsiteY1" fmla="*/ 285402 h 348911"/>
              <a:gd name="connsiteX2" fmla="*/ 157302 w 157645"/>
              <a:gd name="connsiteY2" fmla="*/ 347581 h 348911"/>
              <a:gd name="connsiteX3" fmla="*/ 117068 w 157645"/>
              <a:gd name="connsiteY3" fmla="*/ 252484 h 348911"/>
              <a:gd name="connsiteX4" fmla="*/ 25 w 157645"/>
              <a:gd name="connsiteY4" fmla="*/ 109 h 34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645" h="348911">
                <a:moveTo>
                  <a:pt x="25" y="109"/>
                </a:moveTo>
                <a:cubicBezTo>
                  <a:pt x="1854" y="5595"/>
                  <a:pt x="101828" y="227490"/>
                  <a:pt x="128041" y="285402"/>
                </a:cubicBezTo>
                <a:cubicBezTo>
                  <a:pt x="154254" y="343314"/>
                  <a:pt x="159131" y="353067"/>
                  <a:pt x="157302" y="347581"/>
                </a:cubicBezTo>
                <a:cubicBezTo>
                  <a:pt x="155473" y="342095"/>
                  <a:pt x="139014" y="307348"/>
                  <a:pt x="117068" y="252484"/>
                </a:cubicBezTo>
                <a:cubicBezTo>
                  <a:pt x="95122" y="197620"/>
                  <a:pt x="-1804" y="-5377"/>
                  <a:pt x="25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6C63D96A-7281-AF63-7C9D-676859178DC7}"/>
              </a:ext>
            </a:extLst>
          </p:cNvPr>
          <p:cNvSpPr/>
          <p:nvPr/>
        </p:nvSpPr>
        <p:spPr>
          <a:xfrm>
            <a:off x="3866083" y="3532371"/>
            <a:ext cx="13344" cy="481950"/>
          </a:xfrm>
          <a:custGeom>
            <a:avLst/>
            <a:gdLst>
              <a:gd name="connsiteX0" fmla="*/ 10973 w 13344"/>
              <a:gd name="connsiteY0" fmla="*/ 4528 h 481950"/>
              <a:gd name="connsiteX1" fmla="*/ 0 w 13344"/>
              <a:gd name="connsiteY1" fmla="*/ 476359 h 481950"/>
              <a:gd name="connsiteX2" fmla="*/ 10973 w 13344"/>
              <a:gd name="connsiteY2" fmla="*/ 249587 h 481950"/>
              <a:gd name="connsiteX3" fmla="*/ 10973 w 13344"/>
              <a:gd name="connsiteY3" fmla="*/ 4528 h 48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4" h="481950">
                <a:moveTo>
                  <a:pt x="10973" y="4528"/>
                </a:moveTo>
                <a:cubicBezTo>
                  <a:pt x="9144" y="42323"/>
                  <a:pt x="0" y="435516"/>
                  <a:pt x="0" y="476359"/>
                </a:cubicBezTo>
                <a:cubicBezTo>
                  <a:pt x="0" y="517202"/>
                  <a:pt x="6706" y="323349"/>
                  <a:pt x="10973" y="249587"/>
                </a:cubicBezTo>
                <a:cubicBezTo>
                  <a:pt x="15240" y="175825"/>
                  <a:pt x="12802" y="-33267"/>
                  <a:pt x="10973" y="4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1BBA5CA4-9A21-42C3-9F88-6DCBDECE62EF}"/>
              </a:ext>
            </a:extLst>
          </p:cNvPr>
          <p:cNvSpPr/>
          <p:nvPr/>
        </p:nvSpPr>
        <p:spPr>
          <a:xfrm>
            <a:off x="3961125" y="3677276"/>
            <a:ext cx="30370" cy="314764"/>
          </a:xfrm>
          <a:custGeom>
            <a:avLst/>
            <a:gdLst>
              <a:gd name="connsiteX0" fmla="*/ 29317 w 30370"/>
              <a:gd name="connsiteY0" fmla="*/ 5927 h 314764"/>
              <a:gd name="connsiteX1" fmla="*/ 56 w 30370"/>
              <a:gd name="connsiteY1" fmla="*/ 313166 h 314764"/>
              <a:gd name="connsiteX2" fmla="*/ 22001 w 30370"/>
              <a:gd name="connsiteY2" fmla="*/ 122970 h 314764"/>
              <a:gd name="connsiteX3" fmla="*/ 29317 w 30370"/>
              <a:gd name="connsiteY3" fmla="*/ 5927 h 31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70" h="314764">
                <a:moveTo>
                  <a:pt x="29317" y="5927"/>
                </a:moveTo>
                <a:cubicBezTo>
                  <a:pt x="25660" y="37626"/>
                  <a:pt x="1275" y="293659"/>
                  <a:pt x="56" y="313166"/>
                </a:cubicBezTo>
                <a:cubicBezTo>
                  <a:pt x="-1163" y="332673"/>
                  <a:pt x="17734" y="168080"/>
                  <a:pt x="22001" y="122970"/>
                </a:cubicBezTo>
                <a:cubicBezTo>
                  <a:pt x="26268" y="77860"/>
                  <a:pt x="32974" y="-25772"/>
                  <a:pt x="29317" y="5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9A8230E5-94B6-D737-7B89-F92D73DC6B84}"/>
              </a:ext>
            </a:extLst>
          </p:cNvPr>
          <p:cNvSpPr/>
          <p:nvPr/>
        </p:nvSpPr>
        <p:spPr>
          <a:xfrm>
            <a:off x="4168971" y="4604882"/>
            <a:ext cx="149898" cy="281033"/>
          </a:xfrm>
          <a:custGeom>
            <a:avLst/>
            <a:gdLst>
              <a:gd name="connsiteX0" fmla="*/ 693 w 149898"/>
              <a:gd name="connsiteY0" fmla="*/ 47585 h 281033"/>
              <a:gd name="connsiteX1" fmla="*/ 70187 w 149898"/>
              <a:gd name="connsiteY1" fmla="*/ 131710 h 281033"/>
              <a:gd name="connsiteX2" fmla="*/ 146997 w 149898"/>
              <a:gd name="connsiteY2" fmla="*/ 278014 h 281033"/>
              <a:gd name="connsiteX3" fmla="*/ 128709 w 149898"/>
              <a:gd name="connsiteY3" fmla="*/ 212177 h 281033"/>
              <a:gd name="connsiteX4" fmla="*/ 81160 w 149898"/>
              <a:gd name="connsiteY4" fmla="*/ 36 h 281033"/>
              <a:gd name="connsiteX5" fmla="*/ 114079 w 149898"/>
              <a:gd name="connsiteY5" fmla="*/ 193889 h 281033"/>
              <a:gd name="connsiteX6" fmla="*/ 693 w 149898"/>
              <a:gd name="connsiteY6" fmla="*/ 47585 h 28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98" h="281033">
                <a:moveTo>
                  <a:pt x="693" y="47585"/>
                </a:moveTo>
                <a:cubicBezTo>
                  <a:pt x="-6622" y="37222"/>
                  <a:pt x="45803" y="93305"/>
                  <a:pt x="70187" y="131710"/>
                </a:cubicBezTo>
                <a:cubicBezTo>
                  <a:pt x="94571" y="170115"/>
                  <a:pt x="137243" y="264603"/>
                  <a:pt x="146997" y="278014"/>
                </a:cubicBezTo>
                <a:cubicBezTo>
                  <a:pt x="156751" y="291425"/>
                  <a:pt x="139682" y="258507"/>
                  <a:pt x="128709" y="212177"/>
                </a:cubicBezTo>
                <a:cubicBezTo>
                  <a:pt x="117736" y="165847"/>
                  <a:pt x="83598" y="3084"/>
                  <a:pt x="81160" y="36"/>
                </a:cubicBezTo>
                <a:cubicBezTo>
                  <a:pt x="78722" y="-3012"/>
                  <a:pt x="123832" y="184135"/>
                  <a:pt x="114079" y="193889"/>
                </a:cubicBezTo>
                <a:cubicBezTo>
                  <a:pt x="104326" y="203643"/>
                  <a:pt x="8008" y="57948"/>
                  <a:pt x="693" y="47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AD068BA8-D34E-6A9F-0734-A316F597EDA6}"/>
              </a:ext>
            </a:extLst>
          </p:cNvPr>
          <p:cNvSpPr/>
          <p:nvPr/>
        </p:nvSpPr>
        <p:spPr>
          <a:xfrm>
            <a:off x="4244925" y="5191125"/>
            <a:ext cx="120948" cy="19062"/>
          </a:xfrm>
          <a:custGeom>
            <a:avLst/>
            <a:gdLst>
              <a:gd name="connsiteX0" fmla="*/ 50 w 120948"/>
              <a:gd name="connsiteY0" fmla="*/ 19050 h 19062"/>
              <a:gd name="connsiteX1" fmla="*/ 82600 w 120948"/>
              <a:gd name="connsiteY1" fmla="*/ 3175 h 19062"/>
              <a:gd name="connsiteX2" fmla="*/ 120700 w 120948"/>
              <a:gd name="connsiteY2" fmla="*/ 19050 h 19062"/>
              <a:gd name="connsiteX3" fmla="*/ 95300 w 120948"/>
              <a:gd name="connsiteY3" fmla="*/ 0 h 19062"/>
              <a:gd name="connsiteX4" fmla="*/ 50 w 120948"/>
              <a:gd name="connsiteY4" fmla="*/ 19050 h 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48" h="19062">
                <a:moveTo>
                  <a:pt x="50" y="19050"/>
                </a:moveTo>
                <a:cubicBezTo>
                  <a:pt x="-2067" y="19579"/>
                  <a:pt x="62492" y="3175"/>
                  <a:pt x="82600" y="3175"/>
                </a:cubicBezTo>
                <a:cubicBezTo>
                  <a:pt x="102708" y="3175"/>
                  <a:pt x="118583" y="19579"/>
                  <a:pt x="120700" y="19050"/>
                </a:cubicBezTo>
                <a:cubicBezTo>
                  <a:pt x="122817" y="18521"/>
                  <a:pt x="111175" y="3175"/>
                  <a:pt x="95300" y="0"/>
                </a:cubicBezTo>
                <a:lnTo>
                  <a:pt x="50" y="190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271FE163-008F-E637-43AA-4D8A721CF199}"/>
              </a:ext>
            </a:extLst>
          </p:cNvPr>
          <p:cNvSpPr/>
          <p:nvPr/>
        </p:nvSpPr>
        <p:spPr>
          <a:xfrm>
            <a:off x="3838221" y="5267215"/>
            <a:ext cx="106128" cy="66863"/>
          </a:xfrm>
          <a:custGeom>
            <a:avLst/>
            <a:gdLst>
              <a:gd name="connsiteX0" fmla="*/ 354 w 106128"/>
              <a:gd name="connsiteY0" fmla="*/ 110 h 66863"/>
              <a:gd name="connsiteX1" fmla="*/ 57504 w 106128"/>
              <a:gd name="connsiteY1" fmla="*/ 25510 h 66863"/>
              <a:gd name="connsiteX2" fmla="*/ 105129 w 106128"/>
              <a:gd name="connsiteY2" fmla="*/ 66785 h 66863"/>
              <a:gd name="connsiteX3" fmla="*/ 86079 w 106128"/>
              <a:gd name="connsiteY3" fmla="*/ 35035 h 66863"/>
              <a:gd name="connsiteX4" fmla="*/ 354 w 106128"/>
              <a:gd name="connsiteY4" fmla="*/ 110 h 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128" h="66863">
                <a:moveTo>
                  <a:pt x="354" y="110"/>
                </a:moveTo>
                <a:cubicBezTo>
                  <a:pt x="-4408" y="-1477"/>
                  <a:pt x="40042" y="14398"/>
                  <a:pt x="57504" y="25510"/>
                </a:cubicBezTo>
                <a:cubicBezTo>
                  <a:pt x="74966" y="36622"/>
                  <a:pt x="100367" y="65198"/>
                  <a:pt x="105129" y="66785"/>
                </a:cubicBezTo>
                <a:cubicBezTo>
                  <a:pt x="109891" y="68372"/>
                  <a:pt x="96662" y="45618"/>
                  <a:pt x="86079" y="35035"/>
                </a:cubicBezTo>
                <a:cubicBezTo>
                  <a:pt x="75496" y="24452"/>
                  <a:pt x="5116" y="1697"/>
                  <a:pt x="354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C4C5DCA4-319C-627D-F8D5-B1E29C5853F4}"/>
              </a:ext>
            </a:extLst>
          </p:cNvPr>
          <p:cNvSpPr/>
          <p:nvPr/>
        </p:nvSpPr>
        <p:spPr>
          <a:xfrm>
            <a:off x="4203396" y="5413357"/>
            <a:ext cx="32231" cy="161956"/>
          </a:xfrm>
          <a:custGeom>
            <a:avLst/>
            <a:gdLst>
              <a:gd name="connsiteX0" fmla="*/ 9829 w 32231"/>
              <a:gd name="connsiteY0" fmla="*/ 18 h 161956"/>
              <a:gd name="connsiteX1" fmla="*/ 13004 w 32231"/>
              <a:gd name="connsiteY1" fmla="*/ 73043 h 161956"/>
              <a:gd name="connsiteX2" fmla="*/ 32054 w 32231"/>
              <a:gd name="connsiteY2" fmla="*/ 161943 h 161956"/>
              <a:gd name="connsiteX3" fmla="*/ 304 w 32231"/>
              <a:gd name="connsiteY3" fmla="*/ 66693 h 161956"/>
              <a:gd name="connsiteX4" fmla="*/ 9829 w 32231"/>
              <a:gd name="connsiteY4" fmla="*/ 18 h 16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31" h="161956">
                <a:moveTo>
                  <a:pt x="9829" y="18"/>
                </a:moveTo>
                <a:cubicBezTo>
                  <a:pt x="11946" y="1076"/>
                  <a:pt x="9300" y="46056"/>
                  <a:pt x="13004" y="73043"/>
                </a:cubicBezTo>
                <a:cubicBezTo>
                  <a:pt x="16708" y="100030"/>
                  <a:pt x="34171" y="163001"/>
                  <a:pt x="32054" y="161943"/>
                </a:cubicBezTo>
                <a:cubicBezTo>
                  <a:pt x="29937" y="160885"/>
                  <a:pt x="2421" y="91035"/>
                  <a:pt x="304" y="66693"/>
                </a:cubicBezTo>
                <a:cubicBezTo>
                  <a:pt x="-1813" y="42351"/>
                  <a:pt x="7712" y="-1040"/>
                  <a:pt x="9829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18FC7C6D-B737-EF1F-7FB0-1148817255E1}"/>
              </a:ext>
            </a:extLst>
          </p:cNvPr>
          <p:cNvSpPr/>
          <p:nvPr/>
        </p:nvSpPr>
        <p:spPr>
          <a:xfrm>
            <a:off x="3959078" y="5412361"/>
            <a:ext cx="24430" cy="195002"/>
          </a:xfrm>
          <a:custGeom>
            <a:avLst/>
            <a:gdLst>
              <a:gd name="connsiteX0" fmla="*/ 147 w 24430"/>
              <a:gd name="connsiteY0" fmla="*/ 4189 h 195002"/>
              <a:gd name="connsiteX1" fmla="*/ 22372 w 24430"/>
              <a:gd name="connsiteY1" fmla="*/ 191514 h 195002"/>
              <a:gd name="connsiteX2" fmla="*/ 22372 w 24430"/>
              <a:gd name="connsiteY2" fmla="*/ 121664 h 195002"/>
              <a:gd name="connsiteX3" fmla="*/ 12847 w 24430"/>
              <a:gd name="connsiteY3" fmla="*/ 64514 h 195002"/>
              <a:gd name="connsiteX4" fmla="*/ 147 w 24430"/>
              <a:gd name="connsiteY4" fmla="*/ 4189 h 19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0" h="195002">
                <a:moveTo>
                  <a:pt x="147" y="4189"/>
                </a:moveTo>
                <a:cubicBezTo>
                  <a:pt x="1734" y="25356"/>
                  <a:pt x="18668" y="171935"/>
                  <a:pt x="22372" y="191514"/>
                </a:cubicBezTo>
                <a:cubicBezTo>
                  <a:pt x="26076" y="211093"/>
                  <a:pt x="23959" y="142831"/>
                  <a:pt x="22372" y="121664"/>
                </a:cubicBezTo>
                <a:cubicBezTo>
                  <a:pt x="20785" y="100497"/>
                  <a:pt x="15493" y="80918"/>
                  <a:pt x="12847" y="64514"/>
                </a:cubicBezTo>
                <a:cubicBezTo>
                  <a:pt x="10201" y="48110"/>
                  <a:pt x="-1440" y="-16978"/>
                  <a:pt x="147" y="4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EFD39CA-547B-35B9-B536-4BB77CED45F3}"/>
              </a:ext>
            </a:extLst>
          </p:cNvPr>
          <p:cNvSpPr/>
          <p:nvPr/>
        </p:nvSpPr>
        <p:spPr>
          <a:xfrm>
            <a:off x="4037892" y="5441535"/>
            <a:ext cx="57862" cy="190915"/>
          </a:xfrm>
          <a:custGeom>
            <a:avLst/>
            <a:gdLst>
              <a:gd name="connsiteX0" fmla="*/ 7058 w 57862"/>
              <a:gd name="connsiteY0" fmla="*/ 415 h 190915"/>
              <a:gd name="connsiteX1" fmla="*/ 19758 w 57862"/>
              <a:gd name="connsiteY1" fmla="*/ 63915 h 190915"/>
              <a:gd name="connsiteX2" fmla="*/ 7058 w 57862"/>
              <a:gd name="connsiteY2" fmla="*/ 133765 h 190915"/>
              <a:gd name="connsiteX3" fmla="*/ 57858 w 57862"/>
              <a:gd name="connsiteY3" fmla="*/ 190915 h 190915"/>
              <a:gd name="connsiteX4" fmla="*/ 3883 w 57862"/>
              <a:gd name="connsiteY4" fmla="*/ 133765 h 190915"/>
              <a:gd name="connsiteX5" fmla="*/ 3883 w 57862"/>
              <a:gd name="connsiteY5" fmla="*/ 95665 h 190915"/>
              <a:gd name="connsiteX6" fmla="*/ 7058 w 57862"/>
              <a:gd name="connsiteY6" fmla="*/ 415 h 19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62" h="190915">
                <a:moveTo>
                  <a:pt x="7058" y="415"/>
                </a:moveTo>
                <a:cubicBezTo>
                  <a:pt x="9704" y="-4877"/>
                  <a:pt x="19758" y="41690"/>
                  <a:pt x="19758" y="63915"/>
                </a:cubicBezTo>
                <a:cubicBezTo>
                  <a:pt x="19758" y="86140"/>
                  <a:pt x="708" y="112598"/>
                  <a:pt x="7058" y="133765"/>
                </a:cubicBezTo>
                <a:cubicBezTo>
                  <a:pt x="13408" y="154932"/>
                  <a:pt x="58387" y="190915"/>
                  <a:pt x="57858" y="190915"/>
                </a:cubicBezTo>
                <a:cubicBezTo>
                  <a:pt x="57329" y="190915"/>
                  <a:pt x="12879" y="149640"/>
                  <a:pt x="3883" y="133765"/>
                </a:cubicBezTo>
                <a:cubicBezTo>
                  <a:pt x="-5113" y="117890"/>
                  <a:pt x="4412" y="112069"/>
                  <a:pt x="3883" y="95665"/>
                </a:cubicBezTo>
                <a:cubicBezTo>
                  <a:pt x="3354" y="79261"/>
                  <a:pt x="4412" y="5707"/>
                  <a:pt x="7058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0AEB6CD2-E982-FE2B-0A42-D285B94F74B5}"/>
              </a:ext>
            </a:extLst>
          </p:cNvPr>
          <p:cNvSpPr/>
          <p:nvPr/>
        </p:nvSpPr>
        <p:spPr>
          <a:xfrm>
            <a:off x="4111562" y="5470410"/>
            <a:ext cx="63566" cy="168987"/>
          </a:xfrm>
          <a:custGeom>
            <a:avLst/>
            <a:gdLst>
              <a:gd name="connsiteX0" fmla="*/ 63 w 63566"/>
              <a:gd name="connsiteY0" fmla="*/ 115 h 168987"/>
              <a:gd name="connsiteX1" fmla="*/ 50863 w 63566"/>
              <a:gd name="connsiteY1" fmla="*/ 111240 h 168987"/>
              <a:gd name="connsiteX2" fmla="*/ 9588 w 63566"/>
              <a:gd name="connsiteY2" fmla="*/ 168390 h 168987"/>
              <a:gd name="connsiteX3" fmla="*/ 63563 w 63566"/>
              <a:gd name="connsiteY3" fmla="*/ 133465 h 168987"/>
              <a:gd name="connsiteX4" fmla="*/ 63 w 63566"/>
              <a:gd name="connsiteY4" fmla="*/ 115 h 16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66" h="168987">
                <a:moveTo>
                  <a:pt x="63" y="115"/>
                </a:moveTo>
                <a:cubicBezTo>
                  <a:pt x="-2054" y="-3589"/>
                  <a:pt x="49276" y="83194"/>
                  <a:pt x="50863" y="111240"/>
                </a:cubicBezTo>
                <a:cubicBezTo>
                  <a:pt x="52450" y="139286"/>
                  <a:pt x="7471" y="164686"/>
                  <a:pt x="9588" y="168390"/>
                </a:cubicBezTo>
                <a:cubicBezTo>
                  <a:pt x="11705" y="172094"/>
                  <a:pt x="64092" y="158336"/>
                  <a:pt x="63563" y="133465"/>
                </a:cubicBezTo>
                <a:cubicBezTo>
                  <a:pt x="63034" y="108594"/>
                  <a:pt x="2180" y="3819"/>
                  <a:pt x="63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FD5CDDD-D9CB-A00A-12A5-0790EECE2A84}"/>
              </a:ext>
            </a:extLst>
          </p:cNvPr>
          <p:cNvSpPr/>
          <p:nvPr/>
        </p:nvSpPr>
        <p:spPr>
          <a:xfrm>
            <a:off x="3619500" y="5707443"/>
            <a:ext cx="495301" cy="245682"/>
          </a:xfrm>
          <a:custGeom>
            <a:avLst/>
            <a:gdLst>
              <a:gd name="connsiteX0" fmla="*/ 495300 w 495301"/>
              <a:gd name="connsiteY0" fmla="*/ 4382 h 245682"/>
              <a:gd name="connsiteX1" fmla="*/ 317500 w 495301"/>
              <a:gd name="connsiteY1" fmla="*/ 13907 h 245682"/>
              <a:gd name="connsiteX2" fmla="*/ 152400 w 495301"/>
              <a:gd name="connsiteY2" fmla="*/ 140907 h 245682"/>
              <a:gd name="connsiteX3" fmla="*/ 190500 w 495301"/>
              <a:gd name="connsiteY3" fmla="*/ 118682 h 245682"/>
              <a:gd name="connsiteX4" fmla="*/ 111125 w 495301"/>
              <a:gd name="connsiteY4" fmla="*/ 217107 h 245682"/>
              <a:gd name="connsiteX5" fmla="*/ 0 w 495301"/>
              <a:gd name="connsiteY5" fmla="*/ 245682 h 245682"/>
              <a:gd name="connsiteX6" fmla="*/ 111125 w 495301"/>
              <a:gd name="connsiteY6" fmla="*/ 217107 h 245682"/>
              <a:gd name="connsiteX7" fmla="*/ 146050 w 495301"/>
              <a:gd name="connsiteY7" fmla="*/ 147257 h 245682"/>
              <a:gd name="connsiteX8" fmla="*/ 244475 w 495301"/>
              <a:gd name="connsiteY8" fmla="*/ 71057 h 245682"/>
              <a:gd name="connsiteX9" fmla="*/ 320675 w 495301"/>
              <a:gd name="connsiteY9" fmla="*/ 23432 h 245682"/>
              <a:gd name="connsiteX10" fmla="*/ 495300 w 495301"/>
              <a:gd name="connsiteY10" fmla="*/ 4382 h 24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5301" h="245682">
                <a:moveTo>
                  <a:pt x="495300" y="4382"/>
                </a:moveTo>
                <a:cubicBezTo>
                  <a:pt x="494771" y="2795"/>
                  <a:pt x="374650" y="-8847"/>
                  <a:pt x="317500" y="13907"/>
                </a:cubicBezTo>
                <a:cubicBezTo>
                  <a:pt x="260350" y="36661"/>
                  <a:pt x="173567" y="123445"/>
                  <a:pt x="152400" y="140907"/>
                </a:cubicBezTo>
                <a:cubicBezTo>
                  <a:pt x="131233" y="158369"/>
                  <a:pt x="197379" y="105982"/>
                  <a:pt x="190500" y="118682"/>
                </a:cubicBezTo>
                <a:cubicBezTo>
                  <a:pt x="183621" y="131382"/>
                  <a:pt x="142875" y="195940"/>
                  <a:pt x="111125" y="217107"/>
                </a:cubicBezTo>
                <a:cubicBezTo>
                  <a:pt x="79375" y="238274"/>
                  <a:pt x="0" y="245682"/>
                  <a:pt x="0" y="245682"/>
                </a:cubicBezTo>
                <a:cubicBezTo>
                  <a:pt x="0" y="245682"/>
                  <a:pt x="86783" y="233511"/>
                  <a:pt x="111125" y="217107"/>
                </a:cubicBezTo>
                <a:cubicBezTo>
                  <a:pt x="135467" y="200703"/>
                  <a:pt x="123825" y="171599"/>
                  <a:pt x="146050" y="147257"/>
                </a:cubicBezTo>
                <a:cubicBezTo>
                  <a:pt x="168275" y="122915"/>
                  <a:pt x="215371" y="91695"/>
                  <a:pt x="244475" y="71057"/>
                </a:cubicBezTo>
                <a:cubicBezTo>
                  <a:pt x="273579" y="50420"/>
                  <a:pt x="278342" y="36132"/>
                  <a:pt x="320675" y="23432"/>
                </a:cubicBezTo>
                <a:cubicBezTo>
                  <a:pt x="363008" y="10732"/>
                  <a:pt x="495829" y="5969"/>
                  <a:pt x="495300" y="4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B748516D-3E56-61DC-96B0-1880F212F83D}"/>
              </a:ext>
            </a:extLst>
          </p:cNvPr>
          <p:cNvSpPr/>
          <p:nvPr/>
        </p:nvSpPr>
        <p:spPr>
          <a:xfrm>
            <a:off x="4063477" y="5644707"/>
            <a:ext cx="159671" cy="130806"/>
          </a:xfrm>
          <a:custGeom>
            <a:avLst/>
            <a:gdLst>
              <a:gd name="connsiteX0" fmla="*/ 523 w 159671"/>
              <a:gd name="connsiteY0" fmla="*/ 130618 h 130806"/>
              <a:gd name="connsiteX1" fmla="*/ 57673 w 159671"/>
              <a:gd name="connsiteY1" fmla="*/ 60768 h 130806"/>
              <a:gd name="connsiteX2" fmla="*/ 159273 w 159671"/>
              <a:gd name="connsiteY2" fmla="*/ 443 h 130806"/>
              <a:gd name="connsiteX3" fmla="*/ 89423 w 159671"/>
              <a:gd name="connsiteY3" fmla="*/ 38543 h 130806"/>
              <a:gd name="connsiteX4" fmla="*/ 523 w 159671"/>
              <a:gd name="connsiteY4" fmla="*/ 130618 h 13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671" h="130806">
                <a:moveTo>
                  <a:pt x="523" y="130618"/>
                </a:moveTo>
                <a:cubicBezTo>
                  <a:pt x="-4769" y="134322"/>
                  <a:pt x="31215" y="82464"/>
                  <a:pt x="57673" y="60768"/>
                </a:cubicBezTo>
                <a:cubicBezTo>
                  <a:pt x="84131" y="39072"/>
                  <a:pt x="153981" y="4147"/>
                  <a:pt x="159273" y="443"/>
                </a:cubicBezTo>
                <a:cubicBezTo>
                  <a:pt x="164565" y="-3261"/>
                  <a:pt x="115881" y="16847"/>
                  <a:pt x="89423" y="38543"/>
                </a:cubicBezTo>
                <a:cubicBezTo>
                  <a:pt x="62965" y="60239"/>
                  <a:pt x="5815" y="126914"/>
                  <a:pt x="523" y="130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38DAD5CD-8CFE-10A6-77C3-8FE109F7DC38}"/>
              </a:ext>
            </a:extLst>
          </p:cNvPr>
          <p:cNvSpPr/>
          <p:nvPr/>
        </p:nvSpPr>
        <p:spPr>
          <a:xfrm>
            <a:off x="4152898" y="5643014"/>
            <a:ext cx="490846" cy="81523"/>
          </a:xfrm>
          <a:custGeom>
            <a:avLst/>
            <a:gdLst>
              <a:gd name="connsiteX0" fmla="*/ 2 w 490846"/>
              <a:gd name="connsiteY0" fmla="*/ 81511 h 81523"/>
              <a:gd name="connsiteX1" fmla="*/ 165102 w 490846"/>
              <a:gd name="connsiteY1" fmla="*/ 11661 h 81523"/>
              <a:gd name="connsiteX2" fmla="*/ 488952 w 490846"/>
              <a:gd name="connsiteY2" fmla="*/ 65636 h 81523"/>
              <a:gd name="connsiteX3" fmla="*/ 295277 w 490846"/>
              <a:gd name="connsiteY3" fmla="*/ 14836 h 81523"/>
              <a:gd name="connsiteX4" fmla="*/ 222252 w 490846"/>
              <a:gd name="connsiteY4" fmla="*/ 5311 h 81523"/>
              <a:gd name="connsiteX5" fmla="*/ 168277 w 490846"/>
              <a:gd name="connsiteY5" fmla="*/ 5311 h 81523"/>
              <a:gd name="connsiteX6" fmla="*/ 2 w 490846"/>
              <a:gd name="connsiteY6" fmla="*/ 81511 h 8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6" h="81523">
                <a:moveTo>
                  <a:pt x="2" y="81511"/>
                </a:moveTo>
                <a:cubicBezTo>
                  <a:pt x="-527" y="82569"/>
                  <a:pt x="83610" y="14307"/>
                  <a:pt x="165102" y="11661"/>
                </a:cubicBezTo>
                <a:cubicBezTo>
                  <a:pt x="246594" y="9015"/>
                  <a:pt x="467256" y="65107"/>
                  <a:pt x="488952" y="65636"/>
                </a:cubicBezTo>
                <a:cubicBezTo>
                  <a:pt x="510648" y="66165"/>
                  <a:pt x="339727" y="24890"/>
                  <a:pt x="295277" y="14836"/>
                </a:cubicBezTo>
                <a:cubicBezTo>
                  <a:pt x="250827" y="4782"/>
                  <a:pt x="243419" y="6898"/>
                  <a:pt x="222252" y="5311"/>
                </a:cubicBezTo>
                <a:cubicBezTo>
                  <a:pt x="201085" y="3724"/>
                  <a:pt x="202673" y="-5802"/>
                  <a:pt x="168277" y="5311"/>
                </a:cubicBezTo>
                <a:cubicBezTo>
                  <a:pt x="133881" y="16424"/>
                  <a:pt x="531" y="80453"/>
                  <a:pt x="2" y="81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14F3A1E7-E7D5-4776-F45B-9FD03C31FE5C}"/>
              </a:ext>
            </a:extLst>
          </p:cNvPr>
          <p:cNvSpPr/>
          <p:nvPr/>
        </p:nvSpPr>
        <p:spPr>
          <a:xfrm>
            <a:off x="4225766" y="5721350"/>
            <a:ext cx="594189" cy="49041"/>
          </a:xfrm>
          <a:custGeom>
            <a:avLst/>
            <a:gdLst>
              <a:gd name="connsiteX0" fmla="*/ 159 w 594189"/>
              <a:gd name="connsiteY0" fmla="*/ 44450 h 49041"/>
              <a:gd name="connsiteX1" fmla="*/ 266859 w 594189"/>
              <a:gd name="connsiteY1" fmla="*/ 0 h 49041"/>
              <a:gd name="connsiteX2" fmla="*/ 435134 w 594189"/>
              <a:gd name="connsiteY2" fmla="*/ 44450 h 49041"/>
              <a:gd name="connsiteX3" fmla="*/ 593884 w 594189"/>
              <a:gd name="connsiteY3" fmla="*/ 47625 h 49041"/>
              <a:gd name="connsiteX4" fmla="*/ 393859 w 594189"/>
              <a:gd name="connsiteY4" fmla="*/ 44450 h 49041"/>
              <a:gd name="connsiteX5" fmla="*/ 317659 w 594189"/>
              <a:gd name="connsiteY5" fmla="*/ 19050 h 49041"/>
              <a:gd name="connsiteX6" fmla="*/ 228759 w 594189"/>
              <a:gd name="connsiteY6" fmla="*/ 12700 h 49041"/>
              <a:gd name="connsiteX7" fmla="*/ 159 w 594189"/>
              <a:gd name="connsiteY7" fmla="*/ 44450 h 4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189" h="49041">
                <a:moveTo>
                  <a:pt x="159" y="44450"/>
                </a:moveTo>
                <a:cubicBezTo>
                  <a:pt x="6509" y="42333"/>
                  <a:pt x="194363" y="0"/>
                  <a:pt x="266859" y="0"/>
                </a:cubicBezTo>
                <a:cubicBezTo>
                  <a:pt x="339355" y="0"/>
                  <a:pt x="380630" y="36513"/>
                  <a:pt x="435134" y="44450"/>
                </a:cubicBezTo>
                <a:cubicBezTo>
                  <a:pt x="489638" y="52387"/>
                  <a:pt x="600763" y="47625"/>
                  <a:pt x="593884" y="47625"/>
                </a:cubicBezTo>
                <a:cubicBezTo>
                  <a:pt x="587005" y="47625"/>
                  <a:pt x="439897" y="49213"/>
                  <a:pt x="393859" y="44450"/>
                </a:cubicBezTo>
                <a:cubicBezTo>
                  <a:pt x="347822" y="39687"/>
                  <a:pt x="345176" y="24342"/>
                  <a:pt x="317659" y="19050"/>
                </a:cubicBezTo>
                <a:cubicBezTo>
                  <a:pt x="290142" y="13758"/>
                  <a:pt x="278501" y="7408"/>
                  <a:pt x="228759" y="12700"/>
                </a:cubicBezTo>
                <a:cubicBezTo>
                  <a:pt x="179017" y="17992"/>
                  <a:pt x="-6191" y="46567"/>
                  <a:pt x="159" y="44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E4E7E02A-B4EC-154E-636E-16F62ACFCDA3}"/>
              </a:ext>
            </a:extLst>
          </p:cNvPr>
          <p:cNvSpPr/>
          <p:nvPr/>
        </p:nvSpPr>
        <p:spPr>
          <a:xfrm>
            <a:off x="3713471" y="5815934"/>
            <a:ext cx="200826" cy="127339"/>
          </a:xfrm>
          <a:custGeom>
            <a:avLst/>
            <a:gdLst>
              <a:gd name="connsiteX0" fmla="*/ 1279 w 200826"/>
              <a:gd name="connsiteY0" fmla="*/ 124491 h 127339"/>
              <a:gd name="connsiteX1" fmla="*/ 87004 w 200826"/>
              <a:gd name="connsiteY1" fmla="*/ 105441 h 127339"/>
              <a:gd name="connsiteX2" fmla="*/ 198129 w 200826"/>
              <a:gd name="connsiteY2" fmla="*/ 666 h 127339"/>
              <a:gd name="connsiteX3" fmla="*/ 153679 w 200826"/>
              <a:gd name="connsiteY3" fmla="*/ 64166 h 127339"/>
              <a:gd name="connsiteX4" fmla="*/ 1279 w 200826"/>
              <a:gd name="connsiteY4" fmla="*/ 124491 h 12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26" h="127339">
                <a:moveTo>
                  <a:pt x="1279" y="124491"/>
                </a:moveTo>
                <a:cubicBezTo>
                  <a:pt x="-9833" y="131370"/>
                  <a:pt x="54196" y="126078"/>
                  <a:pt x="87004" y="105441"/>
                </a:cubicBezTo>
                <a:cubicBezTo>
                  <a:pt x="119812" y="84804"/>
                  <a:pt x="187017" y="7545"/>
                  <a:pt x="198129" y="666"/>
                </a:cubicBezTo>
                <a:cubicBezTo>
                  <a:pt x="209241" y="-6213"/>
                  <a:pt x="184371" y="41941"/>
                  <a:pt x="153679" y="64166"/>
                </a:cubicBezTo>
                <a:cubicBezTo>
                  <a:pt x="122987" y="86391"/>
                  <a:pt x="12391" y="117612"/>
                  <a:pt x="1279" y="124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CA724E02-9D0B-23B6-2221-8657DAB9CB57}"/>
              </a:ext>
            </a:extLst>
          </p:cNvPr>
          <p:cNvSpPr/>
          <p:nvPr/>
        </p:nvSpPr>
        <p:spPr>
          <a:xfrm>
            <a:off x="3898756" y="5803726"/>
            <a:ext cx="248010" cy="47903"/>
          </a:xfrm>
          <a:custGeom>
            <a:avLst/>
            <a:gdLst>
              <a:gd name="connsiteX0" fmla="*/ 144 w 248010"/>
              <a:gd name="connsiteY0" fmla="*/ 174 h 47903"/>
              <a:gd name="connsiteX1" fmla="*/ 127144 w 248010"/>
              <a:gd name="connsiteY1" fmla="*/ 16049 h 47903"/>
              <a:gd name="connsiteX2" fmla="*/ 247794 w 248010"/>
              <a:gd name="connsiteY2" fmla="*/ 47799 h 47903"/>
              <a:gd name="connsiteX3" fmla="*/ 152544 w 248010"/>
              <a:gd name="connsiteY3" fmla="*/ 25574 h 47903"/>
              <a:gd name="connsiteX4" fmla="*/ 144 w 248010"/>
              <a:gd name="connsiteY4" fmla="*/ 174 h 4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010" h="47903">
                <a:moveTo>
                  <a:pt x="144" y="174"/>
                </a:moveTo>
                <a:cubicBezTo>
                  <a:pt x="-4089" y="-1413"/>
                  <a:pt x="85869" y="8112"/>
                  <a:pt x="127144" y="16049"/>
                </a:cubicBezTo>
                <a:cubicBezTo>
                  <a:pt x="168419" y="23986"/>
                  <a:pt x="243561" y="46212"/>
                  <a:pt x="247794" y="47799"/>
                </a:cubicBezTo>
                <a:cubicBezTo>
                  <a:pt x="252027" y="49386"/>
                  <a:pt x="193290" y="32453"/>
                  <a:pt x="152544" y="25574"/>
                </a:cubicBezTo>
                <a:lnTo>
                  <a:pt x="144" y="1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2FE247B-88DE-C89D-93C1-42A248BE83BE}"/>
              </a:ext>
            </a:extLst>
          </p:cNvPr>
          <p:cNvSpPr/>
          <p:nvPr/>
        </p:nvSpPr>
        <p:spPr>
          <a:xfrm>
            <a:off x="4104947" y="5771827"/>
            <a:ext cx="686163" cy="25737"/>
          </a:xfrm>
          <a:custGeom>
            <a:avLst/>
            <a:gdLst>
              <a:gd name="connsiteX0" fmla="*/ 3503 w 686163"/>
              <a:gd name="connsiteY0" fmla="*/ 25723 h 25737"/>
              <a:gd name="connsiteX1" fmla="*/ 232103 w 686163"/>
              <a:gd name="connsiteY1" fmla="*/ 9848 h 25737"/>
              <a:gd name="connsiteX2" fmla="*/ 381328 w 686163"/>
              <a:gd name="connsiteY2" fmla="*/ 13023 h 25737"/>
              <a:gd name="connsiteX3" fmla="*/ 686128 w 686163"/>
              <a:gd name="connsiteY3" fmla="*/ 323 h 25737"/>
              <a:gd name="connsiteX4" fmla="*/ 403553 w 686163"/>
              <a:gd name="connsiteY4" fmla="*/ 3498 h 25737"/>
              <a:gd name="connsiteX5" fmla="*/ 257503 w 686163"/>
              <a:gd name="connsiteY5" fmla="*/ 3498 h 25737"/>
              <a:gd name="connsiteX6" fmla="*/ 108278 w 686163"/>
              <a:gd name="connsiteY6" fmla="*/ 6673 h 25737"/>
              <a:gd name="connsiteX7" fmla="*/ 3503 w 686163"/>
              <a:gd name="connsiteY7" fmla="*/ 25723 h 2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163" h="25737">
                <a:moveTo>
                  <a:pt x="3503" y="25723"/>
                </a:moveTo>
                <a:cubicBezTo>
                  <a:pt x="24140" y="26252"/>
                  <a:pt x="169132" y="11965"/>
                  <a:pt x="232103" y="9848"/>
                </a:cubicBezTo>
                <a:cubicBezTo>
                  <a:pt x="295074" y="7731"/>
                  <a:pt x="305657" y="14610"/>
                  <a:pt x="381328" y="13023"/>
                </a:cubicBezTo>
                <a:cubicBezTo>
                  <a:pt x="456999" y="11436"/>
                  <a:pt x="682424" y="1910"/>
                  <a:pt x="686128" y="323"/>
                </a:cubicBezTo>
                <a:cubicBezTo>
                  <a:pt x="689832" y="-1264"/>
                  <a:pt x="403553" y="3498"/>
                  <a:pt x="403553" y="3498"/>
                </a:cubicBezTo>
                <a:lnTo>
                  <a:pt x="257503" y="3498"/>
                </a:lnTo>
                <a:cubicBezTo>
                  <a:pt x="208291" y="4027"/>
                  <a:pt x="158549" y="1911"/>
                  <a:pt x="108278" y="6673"/>
                </a:cubicBezTo>
                <a:cubicBezTo>
                  <a:pt x="58007" y="11435"/>
                  <a:pt x="-17134" y="25194"/>
                  <a:pt x="3503" y="25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24634C58-790E-F6BA-8A2A-EC5B086810EB}"/>
              </a:ext>
            </a:extLst>
          </p:cNvPr>
          <p:cNvSpPr/>
          <p:nvPr/>
        </p:nvSpPr>
        <p:spPr>
          <a:xfrm>
            <a:off x="4181386" y="5793745"/>
            <a:ext cx="572289" cy="182216"/>
          </a:xfrm>
          <a:custGeom>
            <a:avLst/>
            <a:gdLst>
              <a:gd name="connsiteX0" fmla="*/ 89 w 572289"/>
              <a:gd name="connsiteY0" fmla="*/ 178430 h 182216"/>
              <a:gd name="connsiteX1" fmla="*/ 222339 w 572289"/>
              <a:gd name="connsiteY1" fmla="*/ 156205 h 182216"/>
              <a:gd name="connsiteX2" fmla="*/ 568414 w 572289"/>
              <a:gd name="connsiteY2" fmla="*/ 630 h 182216"/>
              <a:gd name="connsiteX3" fmla="*/ 403314 w 572289"/>
              <a:gd name="connsiteY3" fmla="*/ 102230 h 182216"/>
              <a:gd name="connsiteX4" fmla="*/ 323939 w 572289"/>
              <a:gd name="connsiteY4" fmla="*/ 124455 h 182216"/>
              <a:gd name="connsiteX5" fmla="*/ 196939 w 572289"/>
              <a:gd name="connsiteY5" fmla="*/ 175255 h 182216"/>
              <a:gd name="connsiteX6" fmla="*/ 89 w 572289"/>
              <a:gd name="connsiteY6" fmla="*/ 178430 h 18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289" h="182216">
                <a:moveTo>
                  <a:pt x="89" y="178430"/>
                </a:moveTo>
                <a:cubicBezTo>
                  <a:pt x="4322" y="175255"/>
                  <a:pt x="127618" y="185838"/>
                  <a:pt x="222339" y="156205"/>
                </a:cubicBezTo>
                <a:cubicBezTo>
                  <a:pt x="317060" y="126572"/>
                  <a:pt x="538252" y="9626"/>
                  <a:pt x="568414" y="630"/>
                </a:cubicBezTo>
                <a:cubicBezTo>
                  <a:pt x="598577" y="-8366"/>
                  <a:pt x="444060" y="81593"/>
                  <a:pt x="403314" y="102230"/>
                </a:cubicBezTo>
                <a:cubicBezTo>
                  <a:pt x="362568" y="122867"/>
                  <a:pt x="358335" y="112284"/>
                  <a:pt x="323939" y="124455"/>
                </a:cubicBezTo>
                <a:cubicBezTo>
                  <a:pt x="289543" y="136626"/>
                  <a:pt x="251443" y="164143"/>
                  <a:pt x="196939" y="175255"/>
                </a:cubicBezTo>
                <a:cubicBezTo>
                  <a:pt x="142435" y="186367"/>
                  <a:pt x="-4144" y="181605"/>
                  <a:pt x="89" y="178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1508E0B2-5B16-A2AA-9028-FB7C694575D0}"/>
              </a:ext>
            </a:extLst>
          </p:cNvPr>
          <p:cNvSpPr/>
          <p:nvPr/>
        </p:nvSpPr>
        <p:spPr>
          <a:xfrm>
            <a:off x="3654073" y="5905496"/>
            <a:ext cx="89252" cy="121829"/>
          </a:xfrm>
          <a:custGeom>
            <a:avLst/>
            <a:gdLst>
              <a:gd name="connsiteX0" fmla="*/ 76552 w 89252"/>
              <a:gd name="connsiteY0" fmla="*/ 4 h 121829"/>
              <a:gd name="connsiteX1" fmla="*/ 9877 w 89252"/>
              <a:gd name="connsiteY1" fmla="*/ 69854 h 121829"/>
              <a:gd name="connsiteX2" fmla="*/ 352 w 89252"/>
              <a:gd name="connsiteY2" fmla="*/ 120654 h 121829"/>
              <a:gd name="connsiteX3" fmla="*/ 16227 w 89252"/>
              <a:gd name="connsiteY3" fmla="*/ 104779 h 121829"/>
              <a:gd name="connsiteX4" fmla="*/ 89252 w 89252"/>
              <a:gd name="connsiteY4" fmla="*/ 95254 h 121829"/>
              <a:gd name="connsiteX5" fmla="*/ 16227 w 89252"/>
              <a:gd name="connsiteY5" fmla="*/ 98429 h 121829"/>
              <a:gd name="connsiteX6" fmla="*/ 16227 w 89252"/>
              <a:gd name="connsiteY6" fmla="*/ 73029 h 121829"/>
              <a:gd name="connsiteX7" fmla="*/ 76552 w 89252"/>
              <a:gd name="connsiteY7" fmla="*/ 4 h 12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252" h="121829">
                <a:moveTo>
                  <a:pt x="76552" y="4"/>
                </a:moveTo>
                <a:cubicBezTo>
                  <a:pt x="75494" y="-525"/>
                  <a:pt x="22577" y="49746"/>
                  <a:pt x="9877" y="69854"/>
                </a:cubicBezTo>
                <a:cubicBezTo>
                  <a:pt x="-2823" y="89962"/>
                  <a:pt x="352" y="120654"/>
                  <a:pt x="352" y="120654"/>
                </a:cubicBezTo>
                <a:cubicBezTo>
                  <a:pt x="1410" y="126475"/>
                  <a:pt x="1410" y="109012"/>
                  <a:pt x="16227" y="104779"/>
                </a:cubicBezTo>
                <a:cubicBezTo>
                  <a:pt x="31044" y="100546"/>
                  <a:pt x="89252" y="96312"/>
                  <a:pt x="89252" y="95254"/>
                </a:cubicBezTo>
                <a:cubicBezTo>
                  <a:pt x="89252" y="94196"/>
                  <a:pt x="28398" y="102133"/>
                  <a:pt x="16227" y="98429"/>
                </a:cubicBezTo>
                <a:cubicBezTo>
                  <a:pt x="4056" y="94725"/>
                  <a:pt x="5114" y="87317"/>
                  <a:pt x="16227" y="73029"/>
                </a:cubicBezTo>
                <a:cubicBezTo>
                  <a:pt x="27339" y="58742"/>
                  <a:pt x="77610" y="533"/>
                  <a:pt x="7655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3B39A101-E378-7FDE-A69B-80D804709E26}"/>
              </a:ext>
            </a:extLst>
          </p:cNvPr>
          <p:cNvSpPr/>
          <p:nvPr/>
        </p:nvSpPr>
        <p:spPr>
          <a:xfrm>
            <a:off x="3822696" y="5968917"/>
            <a:ext cx="415940" cy="60543"/>
          </a:xfrm>
          <a:custGeom>
            <a:avLst/>
            <a:gdLst>
              <a:gd name="connsiteX0" fmla="*/ 4 w 415940"/>
              <a:gd name="connsiteY0" fmla="*/ 47708 h 60543"/>
              <a:gd name="connsiteX1" fmla="*/ 269879 w 415940"/>
              <a:gd name="connsiteY1" fmla="*/ 44533 h 60543"/>
              <a:gd name="connsiteX2" fmla="*/ 415929 w 415940"/>
              <a:gd name="connsiteY2" fmla="*/ 83 h 60543"/>
              <a:gd name="connsiteX3" fmla="*/ 276229 w 415940"/>
              <a:gd name="connsiteY3" fmla="*/ 57233 h 60543"/>
              <a:gd name="connsiteX4" fmla="*/ 4 w 415940"/>
              <a:gd name="connsiteY4" fmla="*/ 47708 h 6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40" h="60543">
                <a:moveTo>
                  <a:pt x="4" y="47708"/>
                </a:moveTo>
                <a:cubicBezTo>
                  <a:pt x="-1054" y="45591"/>
                  <a:pt x="200558" y="52471"/>
                  <a:pt x="269879" y="44533"/>
                </a:cubicBezTo>
                <a:cubicBezTo>
                  <a:pt x="339200" y="36595"/>
                  <a:pt x="414871" y="-2034"/>
                  <a:pt x="415929" y="83"/>
                </a:cubicBezTo>
                <a:cubicBezTo>
                  <a:pt x="416987" y="2200"/>
                  <a:pt x="345550" y="46650"/>
                  <a:pt x="276229" y="57233"/>
                </a:cubicBezTo>
                <a:cubicBezTo>
                  <a:pt x="206908" y="67816"/>
                  <a:pt x="1062" y="49825"/>
                  <a:pt x="4" y="47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E012BCAC-5E84-F966-A2D6-B47ECCE90F90}"/>
              </a:ext>
            </a:extLst>
          </p:cNvPr>
          <p:cNvSpPr/>
          <p:nvPr/>
        </p:nvSpPr>
        <p:spPr>
          <a:xfrm>
            <a:off x="4232267" y="5803472"/>
            <a:ext cx="563212" cy="217546"/>
          </a:xfrm>
          <a:custGeom>
            <a:avLst/>
            <a:gdLst>
              <a:gd name="connsiteX0" fmla="*/ 561983 w 563212"/>
              <a:gd name="connsiteY0" fmla="*/ 428 h 217546"/>
              <a:gd name="connsiteX1" fmla="*/ 282583 w 563212"/>
              <a:gd name="connsiteY1" fmla="*/ 190928 h 217546"/>
              <a:gd name="connsiteX2" fmla="*/ 8 w 563212"/>
              <a:gd name="connsiteY2" fmla="*/ 216328 h 217546"/>
              <a:gd name="connsiteX3" fmla="*/ 273058 w 563212"/>
              <a:gd name="connsiteY3" fmla="*/ 194103 h 217546"/>
              <a:gd name="connsiteX4" fmla="*/ 381008 w 563212"/>
              <a:gd name="connsiteY4" fmla="*/ 140128 h 217546"/>
              <a:gd name="connsiteX5" fmla="*/ 561983 w 563212"/>
              <a:gd name="connsiteY5" fmla="*/ 428 h 21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212" h="217546">
                <a:moveTo>
                  <a:pt x="561983" y="428"/>
                </a:moveTo>
                <a:cubicBezTo>
                  <a:pt x="545579" y="8895"/>
                  <a:pt x="376245" y="154945"/>
                  <a:pt x="282583" y="190928"/>
                </a:cubicBezTo>
                <a:cubicBezTo>
                  <a:pt x="188920" y="226911"/>
                  <a:pt x="1595" y="215799"/>
                  <a:pt x="8" y="216328"/>
                </a:cubicBezTo>
                <a:cubicBezTo>
                  <a:pt x="-1579" y="216857"/>
                  <a:pt x="209558" y="206803"/>
                  <a:pt x="273058" y="194103"/>
                </a:cubicBezTo>
                <a:cubicBezTo>
                  <a:pt x="336558" y="181403"/>
                  <a:pt x="336029" y="168703"/>
                  <a:pt x="381008" y="140128"/>
                </a:cubicBezTo>
                <a:cubicBezTo>
                  <a:pt x="425987" y="111553"/>
                  <a:pt x="578387" y="-8039"/>
                  <a:pt x="561983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A7CCB7D3-E7FD-83F8-BD68-C6D849DE7E48}"/>
              </a:ext>
            </a:extLst>
          </p:cNvPr>
          <p:cNvSpPr/>
          <p:nvPr/>
        </p:nvSpPr>
        <p:spPr>
          <a:xfrm>
            <a:off x="3796849" y="6029199"/>
            <a:ext cx="404074" cy="57303"/>
          </a:xfrm>
          <a:custGeom>
            <a:avLst/>
            <a:gdLst>
              <a:gd name="connsiteX0" fmla="*/ 451 w 404074"/>
              <a:gd name="connsiteY0" fmla="*/ 126 h 57303"/>
              <a:gd name="connsiteX1" fmla="*/ 171901 w 404074"/>
              <a:gd name="connsiteY1" fmla="*/ 41401 h 57303"/>
              <a:gd name="connsiteX2" fmla="*/ 403676 w 404074"/>
              <a:gd name="connsiteY2" fmla="*/ 25526 h 57303"/>
              <a:gd name="connsiteX3" fmla="*/ 222701 w 404074"/>
              <a:gd name="connsiteY3" fmla="*/ 57276 h 57303"/>
              <a:gd name="connsiteX4" fmla="*/ 451 w 404074"/>
              <a:gd name="connsiteY4" fmla="*/ 126 h 57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074" h="57303">
                <a:moveTo>
                  <a:pt x="451" y="126"/>
                </a:moveTo>
                <a:cubicBezTo>
                  <a:pt x="-8016" y="-2520"/>
                  <a:pt x="104697" y="37168"/>
                  <a:pt x="171901" y="41401"/>
                </a:cubicBezTo>
                <a:cubicBezTo>
                  <a:pt x="239105" y="45634"/>
                  <a:pt x="395209" y="22880"/>
                  <a:pt x="403676" y="25526"/>
                </a:cubicBezTo>
                <a:cubicBezTo>
                  <a:pt x="412143" y="28172"/>
                  <a:pt x="283555" y="58334"/>
                  <a:pt x="222701" y="57276"/>
                </a:cubicBezTo>
                <a:cubicBezTo>
                  <a:pt x="161847" y="56218"/>
                  <a:pt x="8918" y="2772"/>
                  <a:pt x="451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CFE7B46F-53C2-492E-8535-A74CE55E3D6F}"/>
              </a:ext>
            </a:extLst>
          </p:cNvPr>
          <p:cNvSpPr/>
          <p:nvPr/>
        </p:nvSpPr>
        <p:spPr>
          <a:xfrm>
            <a:off x="4219122" y="5858578"/>
            <a:ext cx="581353" cy="247157"/>
          </a:xfrm>
          <a:custGeom>
            <a:avLst/>
            <a:gdLst>
              <a:gd name="connsiteX0" fmla="*/ 453 w 581353"/>
              <a:gd name="connsiteY0" fmla="*/ 246947 h 247157"/>
              <a:gd name="connsiteX1" fmla="*/ 197303 w 581353"/>
              <a:gd name="connsiteY1" fmla="*/ 224722 h 247157"/>
              <a:gd name="connsiteX2" fmla="*/ 381453 w 581353"/>
              <a:gd name="connsiteY2" fmla="*/ 148522 h 247157"/>
              <a:gd name="connsiteX3" fmla="*/ 530678 w 581353"/>
              <a:gd name="connsiteY3" fmla="*/ 50097 h 247157"/>
              <a:gd name="connsiteX4" fmla="*/ 575128 w 581353"/>
              <a:gd name="connsiteY4" fmla="*/ 2472 h 247157"/>
              <a:gd name="connsiteX5" fmla="*/ 410028 w 581353"/>
              <a:gd name="connsiteY5" fmla="*/ 123122 h 247157"/>
              <a:gd name="connsiteX6" fmla="*/ 254453 w 581353"/>
              <a:gd name="connsiteY6" fmla="*/ 215197 h 247157"/>
              <a:gd name="connsiteX7" fmla="*/ 453 w 581353"/>
              <a:gd name="connsiteY7" fmla="*/ 246947 h 24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353" h="247157">
                <a:moveTo>
                  <a:pt x="453" y="246947"/>
                </a:moveTo>
                <a:cubicBezTo>
                  <a:pt x="-9072" y="248535"/>
                  <a:pt x="133803" y="241126"/>
                  <a:pt x="197303" y="224722"/>
                </a:cubicBezTo>
                <a:cubicBezTo>
                  <a:pt x="260803" y="208318"/>
                  <a:pt x="325891" y="177626"/>
                  <a:pt x="381453" y="148522"/>
                </a:cubicBezTo>
                <a:cubicBezTo>
                  <a:pt x="437016" y="119418"/>
                  <a:pt x="498399" y="74439"/>
                  <a:pt x="530678" y="50097"/>
                </a:cubicBezTo>
                <a:cubicBezTo>
                  <a:pt x="562957" y="25755"/>
                  <a:pt x="595236" y="-9699"/>
                  <a:pt x="575128" y="2472"/>
                </a:cubicBezTo>
                <a:cubicBezTo>
                  <a:pt x="555020" y="14643"/>
                  <a:pt x="463474" y="87668"/>
                  <a:pt x="410028" y="123122"/>
                </a:cubicBezTo>
                <a:cubicBezTo>
                  <a:pt x="356582" y="158576"/>
                  <a:pt x="318482" y="196147"/>
                  <a:pt x="254453" y="215197"/>
                </a:cubicBezTo>
                <a:cubicBezTo>
                  <a:pt x="190424" y="234247"/>
                  <a:pt x="9978" y="245359"/>
                  <a:pt x="453" y="246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6A80733-3B20-71EE-F7C5-0B4DA599F8F5}"/>
              </a:ext>
            </a:extLst>
          </p:cNvPr>
          <p:cNvSpPr/>
          <p:nvPr/>
        </p:nvSpPr>
        <p:spPr>
          <a:xfrm>
            <a:off x="3774826" y="6051479"/>
            <a:ext cx="482924" cy="116301"/>
          </a:xfrm>
          <a:custGeom>
            <a:avLst/>
            <a:gdLst>
              <a:gd name="connsiteX0" fmla="*/ 249 w 482924"/>
              <a:gd name="connsiteY0" fmla="*/ 71 h 116301"/>
              <a:gd name="connsiteX1" fmla="*/ 209799 w 482924"/>
              <a:gd name="connsiteY1" fmla="*/ 85796 h 116301"/>
              <a:gd name="connsiteX2" fmla="*/ 343149 w 482924"/>
              <a:gd name="connsiteY2" fmla="*/ 98496 h 116301"/>
              <a:gd name="connsiteX3" fmla="*/ 482849 w 482924"/>
              <a:gd name="connsiteY3" fmla="*/ 54046 h 116301"/>
              <a:gd name="connsiteX4" fmla="*/ 324099 w 482924"/>
              <a:gd name="connsiteY4" fmla="*/ 111196 h 116301"/>
              <a:gd name="connsiteX5" fmla="*/ 254249 w 482924"/>
              <a:gd name="connsiteY5" fmla="*/ 101671 h 116301"/>
              <a:gd name="connsiteX6" fmla="*/ 249 w 482924"/>
              <a:gd name="connsiteY6" fmla="*/ 71 h 11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924" h="116301">
                <a:moveTo>
                  <a:pt x="249" y="71"/>
                </a:moveTo>
                <a:cubicBezTo>
                  <a:pt x="-7159" y="-2575"/>
                  <a:pt x="152649" y="69392"/>
                  <a:pt x="209799" y="85796"/>
                </a:cubicBezTo>
                <a:cubicBezTo>
                  <a:pt x="266949" y="102200"/>
                  <a:pt x="297641" y="103788"/>
                  <a:pt x="343149" y="98496"/>
                </a:cubicBezTo>
                <a:cubicBezTo>
                  <a:pt x="388657" y="93204"/>
                  <a:pt x="486024" y="51929"/>
                  <a:pt x="482849" y="54046"/>
                </a:cubicBezTo>
                <a:cubicBezTo>
                  <a:pt x="479674" y="56163"/>
                  <a:pt x="362199" y="103259"/>
                  <a:pt x="324099" y="111196"/>
                </a:cubicBezTo>
                <a:cubicBezTo>
                  <a:pt x="285999" y="119133"/>
                  <a:pt x="304520" y="119133"/>
                  <a:pt x="254249" y="101671"/>
                </a:cubicBezTo>
                <a:cubicBezTo>
                  <a:pt x="203978" y="84209"/>
                  <a:pt x="7657" y="2717"/>
                  <a:pt x="249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BE79AE1-FFEF-F1AD-A111-907298B230F2}"/>
              </a:ext>
            </a:extLst>
          </p:cNvPr>
          <p:cNvSpPr/>
          <p:nvPr/>
        </p:nvSpPr>
        <p:spPr>
          <a:xfrm>
            <a:off x="4701944" y="5702264"/>
            <a:ext cx="178135" cy="155702"/>
          </a:xfrm>
          <a:custGeom>
            <a:avLst/>
            <a:gdLst>
              <a:gd name="connsiteX0" fmla="*/ 231 w 178135"/>
              <a:gd name="connsiteY0" fmla="*/ 28611 h 155702"/>
              <a:gd name="connsiteX1" fmla="*/ 92306 w 178135"/>
              <a:gd name="connsiteY1" fmla="*/ 41311 h 155702"/>
              <a:gd name="connsiteX2" fmla="*/ 162156 w 178135"/>
              <a:gd name="connsiteY2" fmla="*/ 36 h 155702"/>
              <a:gd name="connsiteX3" fmla="*/ 143106 w 178135"/>
              <a:gd name="connsiteY3" fmla="*/ 34961 h 155702"/>
              <a:gd name="connsiteX4" fmla="*/ 178031 w 178135"/>
              <a:gd name="connsiteY4" fmla="*/ 82586 h 155702"/>
              <a:gd name="connsiteX5" fmla="*/ 149456 w 178135"/>
              <a:gd name="connsiteY5" fmla="*/ 155611 h 155702"/>
              <a:gd name="connsiteX6" fmla="*/ 178031 w 178135"/>
              <a:gd name="connsiteY6" fmla="*/ 66711 h 155702"/>
              <a:gd name="connsiteX7" fmla="*/ 136756 w 178135"/>
              <a:gd name="connsiteY7" fmla="*/ 12736 h 155702"/>
              <a:gd name="connsiteX8" fmla="*/ 120881 w 178135"/>
              <a:gd name="connsiteY8" fmla="*/ 34961 h 155702"/>
              <a:gd name="connsiteX9" fmla="*/ 231 w 178135"/>
              <a:gd name="connsiteY9" fmla="*/ 28611 h 15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135" h="155702">
                <a:moveTo>
                  <a:pt x="231" y="28611"/>
                </a:moveTo>
                <a:cubicBezTo>
                  <a:pt x="-4531" y="29669"/>
                  <a:pt x="65319" y="46073"/>
                  <a:pt x="92306" y="41311"/>
                </a:cubicBezTo>
                <a:cubicBezTo>
                  <a:pt x="119293" y="36549"/>
                  <a:pt x="153689" y="1094"/>
                  <a:pt x="162156" y="36"/>
                </a:cubicBezTo>
                <a:cubicBezTo>
                  <a:pt x="170623" y="-1022"/>
                  <a:pt x="140460" y="21203"/>
                  <a:pt x="143106" y="34961"/>
                </a:cubicBezTo>
                <a:cubicBezTo>
                  <a:pt x="145752" y="48719"/>
                  <a:pt x="176973" y="62478"/>
                  <a:pt x="178031" y="82586"/>
                </a:cubicBezTo>
                <a:cubicBezTo>
                  <a:pt x="179089" y="102694"/>
                  <a:pt x="149456" y="158257"/>
                  <a:pt x="149456" y="155611"/>
                </a:cubicBezTo>
                <a:cubicBezTo>
                  <a:pt x="149456" y="152965"/>
                  <a:pt x="180148" y="90524"/>
                  <a:pt x="178031" y="66711"/>
                </a:cubicBezTo>
                <a:cubicBezTo>
                  <a:pt x="175914" y="42898"/>
                  <a:pt x="146281" y="18028"/>
                  <a:pt x="136756" y="12736"/>
                </a:cubicBezTo>
                <a:cubicBezTo>
                  <a:pt x="127231" y="7444"/>
                  <a:pt x="138343" y="32844"/>
                  <a:pt x="120881" y="34961"/>
                </a:cubicBezTo>
                <a:cubicBezTo>
                  <a:pt x="103419" y="37078"/>
                  <a:pt x="4993" y="27553"/>
                  <a:pt x="231" y="28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C98B79A7-9581-F14C-1B42-A7EED8D9ADEE}"/>
              </a:ext>
            </a:extLst>
          </p:cNvPr>
          <p:cNvSpPr/>
          <p:nvPr/>
        </p:nvSpPr>
        <p:spPr>
          <a:xfrm>
            <a:off x="3777875" y="4114780"/>
            <a:ext cx="25994" cy="593784"/>
          </a:xfrm>
          <a:custGeom>
            <a:avLst/>
            <a:gdLst>
              <a:gd name="connsiteX0" fmla="*/ 25775 w 25994"/>
              <a:gd name="connsiteY0" fmla="*/ 20 h 593784"/>
              <a:gd name="connsiteX1" fmla="*/ 6725 w 25994"/>
              <a:gd name="connsiteY1" fmla="*/ 365145 h 593784"/>
              <a:gd name="connsiteX2" fmla="*/ 375 w 25994"/>
              <a:gd name="connsiteY2" fmla="*/ 593745 h 593784"/>
              <a:gd name="connsiteX3" fmla="*/ 16250 w 25994"/>
              <a:gd name="connsiteY3" fmla="*/ 349270 h 593784"/>
              <a:gd name="connsiteX4" fmla="*/ 25775 w 25994"/>
              <a:gd name="connsiteY4" fmla="*/ 20 h 59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94" h="593784">
                <a:moveTo>
                  <a:pt x="25775" y="20"/>
                </a:moveTo>
                <a:cubicBezTo>
                  <a:pt x="24187" y="2666"/>
                  <a:pt x="10958" y="266191"/>
                  <a:pt x="6725" y="365145"/>
                </a:cubicBezTo>
                <a:cubicBezTo>
                  <a:pt x="2492" y="464099"/>
                  <a:pt x="-1213" y="596391"/>
                  <a:pt x="375" y="593745"/>
                </a:cubicBezTo>
                <a:cubicBezTo>
                  <a:pt x="1962" y="591099"/>
                  <a:pt x="12546" y="442932"/>
                  <a:pt x="16250" y="349270"/>
                </a:cubicBezTo>
                <a:cubicBezTo>
                  <a:pt x="19954" y="255608"/>
                  <a:pt x="27363" y="-2626"/>
                  <a:pt x="2577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3A14DAA4-1AA4-6168-4299-828011BEAFF1}"/>
              </a:ext>
            </a:extLst>
          </p:cNvPr>
          <p:cNvSpPr/>
          <p:nvPr/>
        </p:nvSpPr>
        <p:spPr>
          <a:xfrm>
            <a:off x="3676650" y="4879898"/>
            <a:ext cx="130175" cy="190671"/>
          </a:xfrm>
          <a:custGeom>
            <a:avLst/>
            <a:gdLst>
              <a:gd name="connsiteX0" fmla="*/ 130175 w 130175"/>
              <a:gd name="connsiteY0" fmla="*/ 77 h 190671"/>
              <a:gd name="connsiteX1" fmla="*/ 38100 w 130175"/>
              <a:gd name="connsiteY1" fmla="*/ 108027 h 190671"/>
              <a:gd name="connsiteX2" fmla="*/ 0 w 130175"/>
              <a:gd name="connsiteY2" fmla="*/ 190577 h 190671"/>
              <a:gd name="connsiteX3" fmla="*/ 38100 w 130175"/>
              <a:gd name="connsiteY3" fmla="*/ 92152 h 190671"/>
              <a:gd name="connsiteX4" fmla="*/ 130175 w 130175"/>
              <a:gd name="connsiteY4" fmla="*/ 77 h 19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75" h="190671">
                <a:moveTo>
                  <a:pt x="130175" y="77"/>
                </a:moveTo>
                <a:cubicBezTo>
                  <a:pt x="130175" y="2723"/>
                  <a:pt x="59796" y="76277"/>
                  <a:pt x="38100" y="108027"/>
                </a:cubicBezTo>
                <a:cubicBezTo>
                  <a:pt x="16404" y="139777"/>
                  <a:pt x="0" y="193223"/>
                  <a:pt x="0" y="190577"/>
                </a:cubicBezTo>
                <a:cubicBezTo>
                  <a:pt x="0" y="187931"/>
                  <a:pt x="17992" y="121256"/>
                  <a:pt x="38100" y="92152"/>
                </a:cubicBezTo>
                <a:cubicBezTo>
                  <a:pt x="58208" y="63048"/>
                  <a:pt x="130175" y="-2569"/>
                  <a:pt x="13017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2EE4E50D-C35D-B73C-F425-9CE170C4F968}"/>
              </a:ext>
            </a:extLst>
          </p:cNvPr>
          <p:cNvSpPr/>
          <p:nvPr/>
        </p:nvSpPr>
        <p:spPr>
          <a:xfrm>
            <a:off x="4133845" y="4308405"/>
            <a:ext cx="41576" cy="298948"/>
          </a:xfrm>
          <a:custGeom>
            <a:avLst/>
            <a:gdLst>
              <a:gd name="connsiteX0" fmla="*/ 5 w 41576"/>
              <a:gd name="connsiteY0" fmla="*/ 70 h 298948"/>
              <a:gd name="connsiteX1" fmla="*/ 41280 w 41576"/>
              <a:gd name="connsiteY1" fmla="*/ 155645 h 298948"/>
              <a:gd name="connsiteX2" fmla="*/ 19055 w 41576"/>
              <a:gd name="connsiteY2" fmla="*/ 235020 h 298948"/>
              <a:gd name="connsiteX3" fmla="*/ 28580 w 41576"/>
              <a:gd name="connsiteY3" fmla="*/ 298520 h 298948"/>
              <a:gd name="connsiteX4" fmla="*/ 25405 w 41576"/>
              <a:gd name="connsiteY4" fmla="*/ 203270 h 298948"/>
              <a:gd name="connsiteX5" fmla="*/ 38105 w 41576"/>
              <a:gd name="connsiteY5" fmla="*/ 136595 h 298948"/>
              <a:gd name="connsiteX6" fmla="*/ 5 w 41576"/>
              <a:gd name="connsiteY6" fmla="*/ 70 h 29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76" h="298948">
                <a:moveTo>
                  <a:pt x="5" y="70"/>
                </a:moveTo>
                <a:cubicBezTo>
                  <a:pt x="534" y="3245"/>
                  <a:pt x="38105" y="116487"/>
                  <a:pt x="41280" y="155645"/>
                </a:cubicBezTo>
                <a:cubicBezTo>
                  <a:pt x="44455" y="194803"/>
                  <a:pt x="21172" y="211207"/>
                  <a:pt x="19055" y="235020"/>
                </a:cubicBezTo>
                <a:cubicBezTo>
                  <a:pt x="16938" y="258833"/>
                  <a:pt x="27522" y="303811"/>
                  <a:pt x="28580" y="298520"/>
                </a:cubicBezTo>
                <a:cubicBezTo>
                  <a:pt x="29638" y="293229"/>
                  <a:pt x="23818" y="230257"/>
                  <a:pt x="25405" y="203270"/>
                </a:cubicBezTo>
                <a:cubicBezTo>
                  <a:pt x="26992" y="176283"/>
                  <a:pt x="41809" y="172049"/>
                  <a:pt x="38105" y="136595"/>
                </a:cubicBezTo>
                <a:cubicBezTo>
                  <a:pt x="34401" y="101141"/>
                  <a:pt x="-524" y="-3105"/>
                  <a:pt x="5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6EAD2797-7E12-53BB-B5AC-6621A931BAE0}"/>
              </a:ext>
            </a:extLst>
          </p:cNvPr>
          <p:cNvSpPr/>
          <p:nvPr/>
        </p:nvSpPr>
        <p:spPr>
          <a:xfrm>
            <a:off x="5730974" y="3989962"/>
            <a:ext cx="96094" cy="761579"/>
          </a:xfrm>
          <a:custGeom>
            <a:avLst/>
            <a:gdLst>
              <a:gd name="connsiteX0" fmla="*/ 461 w 96094"/>
              <a:gd name="connsiteY0" fmla="*/ 2320 h 761579"/>
              <a:gd name="connsiteX1" fmla="*/ 60226 w 96094"/>
              <a:gd name="connsiteY1" fmla="*/ 289191 h 761579"/>
              <a:gd name="connsiteX2" fmla="*/ 72179 w 96094"/>
              <a:gd name="connsiteY2" fmla="*/ 504344 h 761579"/>
              <a:gd name="connsiteX3" fmla="*/ 18391 w 96094"/>
              <a:gd name="connsiteY3" fmla="*/ 761332 h 761579"/>
              <a:gd name="connsiteX4" fmla="*/ 96085 w 96094"/>
              <a:gd name="connsiteY4" fmla="*/ 456532 h 761579"/>
              <a:gd name="connsiteX5" fmla="*/ 461 w 96094"/>
              <a:gd name="connsiteY5" fmla="*/ 2320 h 761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94" h="761579">
                <a:moveTo>
                  <a:pt x="461" y="2320"/>
                </a:moveTo>
                <a:cubicBezTo>
                  <a:pt x="-5516" y="-25570"/>
                  <a:pt x="48273" y="205520"/>
                  <a:pt x="60226" y="289191"/>
                </a:cubicBezTo>
                <a:cubicBezTo>
                  <a:pt x="72179" y="372862"/>
                  <a:pt x="79152" y="425654"/>
                  <a:pt x="72179" y="504344"/>
                </a:cubicBezTo>
                <a:cubicBezTo>
                  <a:pt x="65207" y="583034"/>
                  <a:pt x="14407" y="769301"/>
                  <a:pt x="18391" y="761332"/>
                </a:cubicBezTo>
                <a:cubicBezTo>
                  <a:pt x="22375" y="753363"/>
                  <a:pt x="97081" y="578053"/>
                  <a:pt x="96085" y="456532"/>
                </a:cubicBezTo>
                <a:cubicBezTo>
                  <a:pt x="95089" y="335011"/>
                  <a:pt x="6438" y="30210"/>
                  <a:pt x="461" y="2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21CFD937-867A-721E-0238-3492AB6E6B47}"/>
              </a:ext>
            </a:extLst>
          </p:cNvPr>
          <p:cNvSpPr/>
          <p:nvPr/>
        </p:nvSpPr>
        <p:spPr>
          <a:xfrm>
            <a:off x="2617694" y="4445746"/>
            <a:ext cx="167611" cy="809448"/>
          </a:xfrm>
          <a:custGeom>
            <a:avLst/>
            <a:gdLst>
              <a:gd name="connsiteX0" fmla="*/ 5977 w 167611"/>
              <a:gd name="connsiteY0" fmla="*/ 748 h 809448"/>
              <a:gd name="connsiteX1" fmla="*/ 17930 w 167611"/>
              <a:gd name="connsiteY1" fmla="*/ 389219 h 809448"/>
              <a:gd name="connsiteX2" fmla="*/ 167341 w 167611"/>
              <a:gd name="connsiteY2" fmla="*/ 807572 h 809448"/>
              <a:gd name="connsiteX3" fmla="*/ 53788 w 167611"/>
              <a:gd name="connsiteY3" fmla="*/ 538630 h 809448"/>
              <a:gd name="connsiteX4" fmla="*/ 17930 w 167611"/>
              <a:gd name="connsiteY4" fmla="*/ 425078 h 809448"/>
              <a:gd name="connsiteX5" fmla="*/ 0 w 167611"/>
              <a:gd name="connsiteY5" fmla="*/ 293595 h 809448"/>
              <a:gd name="connsiteX6" fmla="*/ 5977 w 167611"/>
              <a:gd name="connsiteY6" fmla="*/ 748 h 80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611" h="809448">
                <a:moveTo>
                  <a:pt x="5977" y="748"/>
                </a:moveTo>
                <a:cubicBezTo>
                  <a:pt x="8965" y="16685"/>
                  <a:pt x="-8964" y="254748"/>
                  <a:pt x="17930" y="389219"/>
                </a:cubicBezTo>
                <a:cubicBezTo>
                  <a:pt x="44824" y="523690"/>
                  <a:pt x="161365" y="782670"/>
                  <a:pt x="167341" y="807572"/>
                </a:cubicBezTo>
                <a:cubicBezTo>
                  <a:pt x="173317" y="832474"/>
                  <a:pt x="78690" y="602379"/>
                  <a:pt x="53788" y="538630"/>
                </a:cubicBezTo>
                <a:cubicBezTo>
                  <a:pt x="28886" y="474881"/>
                  <a:pt x="26895" y="465917"/>
                  <a:pt x="17930" y="425078"/>
                </a:cubicBezTo>
                <a:cubicBezTo>
                  <a:pt x="8965" y="384239"/>
                  <a:pt x="0" y="359336"/>
                  <a:pt x="0" y="293595"/>
                </a:cubicBezTo>
                <a:cubicBezTo>
                  <a:pt x="0" y="227854"/>
                  <a:pt x="2989" y="-15189"/>
                  <a:pt x="5977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A9C9E1A8-3FB1-75F8-CF65-1EE5C87F98FE}"/>
              </a:ext>
            </a:extLst>
          </p:cNvPr>
          <p:cNvSpPr/>
          <p:nvPr/>
        </p:nvSpPr>
        <p:spPr>
          <a:xfrm>
            <a:off x="5187389" y="5085330"/>
            <a:ext cx="676091" cy="1107039"/>
          </a:xfrm>
          <a:custGeom>
            <a:avLst/>
            <a:gdLst>
              <a:gd name="connsiteX0" fmla="*/ 675529 w 676091"/>
              <a:gd name="connsiteY0" fmla="*/ 646 h 1107039"/>
              <a:gd name="connsiteX1" fmla="*/ 472329 w 676091"/>
              <a:gd name="connsiteY1" fmla="*/ 526576 h 1107039"/>
              <a:gd name="connsiteX2" fmla="*/ 187 w 676091"/>
              <a:gd name="connsiteY2" fmla="*/ 1106294 h 1107039"/>
              <a:gd name="connsiteX3" fmla="*/ 418540 w 676091"/>
              <a:gd name="connsiteY3" fmla="*/ 634152 h 1107039"/>
              <a:gd name="connsiteX4" fmla="*/ 675529 w 676091"/>
              <a:gd name="connsiteY4" fmla="*/ 646 h 110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091" h="1107039">
                <a:moveTo>
                  <a:pt x="675529" y="646"/>
                </a:moveTo>
                <a:cubicBezTo>
                  <a:pt x="684494" y="-17283"/>
                  <a:pt x="584886" y="342302"/>
                  <a:pt x="472329" y="526576"/>
                </a:cubicBezTo>
                <a:cubicBezTo>
                  <a:pt x="359772" y="710850"/>
                  <a:pt x="9152" y="1088365"/>
                  <a:pt x="187" y="1106294"/>
                </a:cubicBezTo>
                <a:cubicBezTo>
                  <a:pt x="-8778" y="1124223"/>
                  <a:pt x="305983" y="814442"/>
                  <a:pt x="418540" y="634152"/>
                </a:cubicBezTo>
                <a:cubicBezTo>
                  <a:pt x="531097" y="453862"/>
                  <a:pt x="666564" y="18575"/>
                  <a:pt x="675529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A0989B6-3CA6-A904-DCB5-2219B24EB62D}"/>
              </a:ext>
            </a:extLst>
          </p:cNvPr>
          <p:cNvSpPr/>
          <p:nvPr/>
        </p:nvSpPr>
        <p:spPr>
          <a:xfrm>
            <a:off x="2928332" y="5474194"/>
            <a:ext cx="562083" cy="849398"/>
          </a:xfrm>
          <a:custGeom>
            <a:avLst/>
            <a:gdLst>
              <a:gd name="connsiteX0" fmla="*/ 139 w 562083"/>
              <a:gd name="connsiteY0" fmla="*/ 253 h 849398"/>
              <a:gd name="connsiteX1" fmla="*/ 275056 w 562083"/>
              <a:gd name="connsiteY1" fmla="*/ 478371 h 849398"/>
              <a:gd name="connsiteX2" fmla="*/ 561927 w 562083"/>
              <a:gd name="connsiteY2" fmla="*/ 848912 h 849398"/>
              <a:gd name="connsiteX3" fmla="*/ 310915 w 562083"/>
              <a:gd name="connsiteY3" fmla="*/ 544112 h 849398"/>
              <a:gd name="connsiteX4" fmla="*/ 139 w 562083"/>
              <a:gd name="connsiteY4" fmla="*/ 253 h 84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083" h="849398">
                <a:moveTo>
                  <a:pt x="139" y="253"/>
                </a:moveTo>
                <a:cubicBezTo>
                  <a:pt x="-5838" y="-10704"/>
                  <a:pt x="181425" y="336928"/>
                  <a:pt x="275056" y="478371"/>
                </a:cubicBezTo>
                <a:cubicBezTo>
                  <a:pt x="368687" y="619814"/>
                  <a:pt x="555951" y="837955"/>
                  <a:pt x="561927" y="848912"/>
                </a:cubicBezTo>
                <a:cubicBezTo>
                  <a:pt x="567904" y="859869"/>
                  <a:pt x="401558" y="683563"/>
                  <a:pt x="310915" y="544112"/>
                </a:cubicBezTo>
                <a:cubicBezTo>
                  <a:pt x="220272" y="404661"/>
                  <a:pt x="6116" y="11210"/>
                  <a:pt x="139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CF1C6418-429C-42AA-B865-DAD766C45C65}"/>
              </a:ext>
            </a:extLst>
          </p:cNvPr>
          <p:cNvSpPr/>
          <p:nvPr/>
        </p:nvSpPr>
        <p:spPr>
          <a:xfrm>
            <a:off x="4444782" y="6360376"/>
            <a:ext cx="622973" cy="393751"/>
          </a:xfrm>
          <a:custGeom>
            <a:avLst/>
            <a:gdLst>
              <a:gd name="connsiteX0" fmla="*/ 617289 w 622973"/>
              <a:gd name="connsiteY0" fmla="*/ 4565 h 393751"/>
              <a:gd name="connsiteX1" fmla="*/ 216865 w 622973"/>
              <a:gd name="connsiteY1" fmla="*/ 333271 h 393751"/>
              <a:gd name="connsiteX2" fmla="*/ 1712 w 622973"/>
              <a:gd name="connsiteY2" fmla="*/ 393036 h 393751"/>
              <a:gd name="connsiteX3" fmla="*/ 133194 w 622973"/>
              <a:gd name="connsiteY3" fmla="*/ 351200 h 393751"/>
              <a:gd name="connsiteX4" fmla="*/ 432018 w 622973"/>
              <a:gd name="connsiteY4" fmla="*/ 153977 h 393751"/>
              <a:gd name="connsiteX5" fmla="*/ 617289 w 622973"/>
              <a:gd name="connsiteY5" fmla="*/ 4565 h 39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973" h="393751">
                <a:moveTo>
                  <a:pt x="617289" y="4565"/>
                </a:moveTo>
                <a:cubicBezTo>
                  <a:pt x="581430" y="34447"/>
                  <a:pt x="319461" y="268526"/>
                  <a:pt x="216865" y="333271"/>
                </a:cubicBezTo>
                <a:cubicBezTo>
                  <a:pt x="114269" y="398016"/>
                  <a:pt x="15657" y="390048"/>
                  <a:pt x="1712" y="393036"/>
                </a:cubicBezTo>
                <a:cubicBezTo>
                  <a:pt x="-12233" y="396024"/>
                  <a:pt x="61476" y="391043"/>
                  <a:pt x="133194" y="351200"/>
                </a:cubicBezTo>
                <a:cubicBezTo>
                  <a:pt x="204912" y="311357"/>
                  <a:pt x="353328" y="208761"/>
                  <a:pt x="432018" y="153977"/>
                </a:cubicBezTo>
                <a:cubicBezTo>
                  <a:pt x="510708" y="99193"/>
                  <a:pt x="653148" y="-25317"/>
                  <a:pt x="617289" y="4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C4F4329-50CF-C203-CA38-668F8E1F1C76}"/>
              </a:ext>
            </a:extLst>
          </p:cNvPr>
          <p:cNvSpPr/>
          <p:nvPr/>
        </p:nvSpPr>
        <p:spPr>
          <a:xfrm>
            <a:off x="3644920" y="6376879"/>
            <a:ext cx="647836" cy="379164"/>
          </a:xfrm>
          <a:custGeom>
            <a:avLst/>
            <a:gdLst>
              <a:gd name="connsiteX0" fmla="*/ 727 w 647836"/>
              <a:gd name="connsiteY0" fmla="*/ 15 h 379164"/>
              <a:gd name="connsiteX1" fmla="*/ 257715 w 647836"/>
              <a:gd name="connsiteY1" fmla="*/ 251027 h 379164"/>
              <a:gd name="connsiteX2" fmla="*/ 646186 w 647836"/>
              <a:gd name="connsiteY2" fmla="*/ 376533 h 379164"/>
              <a:gd name="connsiteX3" fmla="*/ 389198 w 647836"/>
              <a:gd name="connsiteY3" fmla="*/ 328721 h 379164"/>
              <a:gd name="connsiteX4" fmla="*/ 185998 w 647836"/>
              <a:gd name="connsiteY4" fmla="*/ 239074 h 379164"/>
              <a:gd name="connsiteX5" fmla="*/ 727 w 647836"/>
              <a:gd name="connsiteY5" fmla="*/ 15 h 37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836" h="379164">
                <a:moveTo>
                  <a:pt x="727" y="15"/>
                </a:moveTo>
                <a:cubicBezTo>
                  <a:pt x="12680" y="2007"/>
                  <a:pt x="150139" y="188274"/>
                  <a:pt x="257715" y="251027"/>
                </a:cubicBezTo>
                <a:cubicBezTo>
                  <a:pt x="365291" y="313780"/>
                  <a:pt x="624272" y="363584"/>
                  <a:pt x="646186" y="376533"/>
                </a:cubicBezTo>
                <a:cubicBezTo>
                  <a:pt x="668100" y="389482"/>
                  <a:pt x="465896" y="351631"/>
                  <a:pt x="389198" y="328721"/>
                </a:cubicBezTo>
                <a:cubicBezTo>
                  <a:pt x="312500" y="305811"/>
                  <a:pt x="244767" y="293858"/>
                  <a:pt x="185998" y="239074"/>
                </a:cubicBezTo>
                <a:cubicBezTo>
                  <a:pt x="127229" y="184290"/>
                  <a:pt x="-11226" y="-1977"/>
                  <a:pt x="72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BA7C216-4B33-C8F0-1C8A-9469ABAA9617}"/>
              </a:ext>
            </a:extLst>
          </p:cNvPr>
          <p:cNvSpPr/>
          <p:nvPr/>
        </p:nvSpPr>
        <p:spPr>
          <a:xfrm>
            <a:off x="5306781" y="4966152"/>
            <a:ext cx="288902" cy="592314"/>
          </a:xfrm>
          <a:custGeom>
            <a:avLst/>
            <a:gdLst>
              <a:gd name="connsiteX0" fmla="*/ 287195 w 288902"/>
              <a:gd name="connsiteY0" fmla="*/ 295 h 592314"/>
              <a:gd name="connsiteX1" fmla="*/ 227431 w 288902"/>
              <a:gd name="connsiteY1" fmla="*/ 287166 h 592314"/>
              <a:gd name="connsiteX2" fmla="*/ 325 w 288902"/>
              <a:gd name="connsiteY2" fmla="*/ 591966 h 592314"/>
              <a:gd name="connsiteX3" fmla="*/ 179619 w 288902"/>
              <a:gd name="connsiteY3" fmla="*/ 340954 h 592314"/>
              <a:gd name="connsiteX4" fmla="*/ 287195 w 288902"/>
              <a:gd name="connsiteY4" fmla="*/ 295 h 59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02" h="592314">
                <a:moveTo>
                  <a:pt x="287195" y="295"/>
                </a:moveTo>
                <a:cubicBezTo>
                  <a:pt x="295164" y="-8670"/>
                  <a:pt x="275243" y="188554"/>
                  <a:pt x="227431" y="287166"/>
                </a:cubicBezTo>
                <a:cubicBezTo>
                  <a:pt x="179619" y="385778"/>
                  <a:pt x="8294" y="583001"/>
                  <a:pt x="325" y="591966"/>
                </a:cubicBezTo>
                <a:cubicBezTo>
                  <a:pt x="-7644" y="600931"/>
                  <a:pt x="132803" y="434585"/>
                  <a:pt x="179619" y="340954"/>
                </a:cubicBezTo>
                <a:cubicBezTo>
                  <a:pt x="226435" y="247323"/>
                  <a:pt x="279226" y="9260"/>
                  <a:pt x="287195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1E8F16A-FEEC-B5FC-D73D-ED3AE7D90B95}"/>
              </a:ext>
            </a:extLst>
          </p:cNvPr>
          <p:cNvSpPr/>
          <p:nvPr/>
        </p:nvSpPr>
        <p:spPr>
          <a:xfrm>
            <a:off x="2672716" y="2401052"/>
            <a:ext cx="519688" cy="1051394"/>
          </a:xfrm>
          <a:custGeom>
            <a:avLst/>
            <a:gdLst>
              <a:gd name="connsiteX0" fmla="*/ 146 w 519688"/>
              <a:gd name="connsiteY0" fmla="*/ 1050943 h 1051394"/>
              <a:gd name="connsiteX1" fmla="*/ 227393 w 519688"/>
              <a:gd name="connsiteY1" fmla="*/ 417897 h 1051394"/>
              <a:gd name="connsiteX2" fmla="*/ 519568 w 519688"/>
              <a:gd name="connsiteY2" fmla="*/ 1277 h 1051394"/>
              <a:gd name="connsiteX3" fmla="*/ 259857 w 519688"/>
              <a:gd name="connsiteY3" fmla="*/ 315095 h 1051394"/>
              <a:gd name="connsiteX4" fmla="*/ 146 w 519688"/>
              <a:gd name="connsiteY4" fmla="*/ 1050943 h 105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688" h="1051394">
                <a:moveTo>
                  <a:pt x="146" y="1050943"/>
                </a:moveTo>
                <a:cubicBezTo>
                  <a:pt x="-5265" y="1068077"/>
                  <a:pt x="140823" y="592841"/>
                  <a:pt x="227393" y="417897"/>
                </a:cubicBezTo>
                <a:cubicBezTo>
                  <a:pt x="313963" y="242953"/>
                  <a:pt x="514157" y="18411"/>
                  <a:pt x="519568" y="1277"/>
                </a:cubicBezTo>
                <a:cubicBezTo>
                  <a:pt x="524979" y="-15857"/>
                  <a:pt x="347329" y="141954"/>
                  <a:pt x="259857" y="315095"/>
                </a:cubicBezTo>
                <a:cubicBezTo>
                  <a:pt x="172385" y="488236"/>
                  <a:pt x="5557" y="1033809"/>
                  <a:pt x="146" y="1050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61C0F07-7D1D-EEEC-70AF-C3EFF17A2184}"/>
              </a:ext>
            </a:extLst>
          </p:cNvPr>
          <p:cNvSpPr/>
          <p:nvPr/>
        </p:nvSpPr>
        <p:spPr>
          <a:xfrm>
            <a:off x="4241691" y="2304112"/>
            <a:ext cx="645370" cy="521172"/>
          </a:xfrm>
          <a:custGeom>
            <a:avLst/>
            <a:gdLst>
              <a:gd name="connsiteX0" fmla="*/ 259 w 645370"/>
              <a:gd name="connsiteY0" fmla="*/ 825 h 521172"/>
              <a:gd name="connsiteX1" fmla="*/ 487218 w 645370"/>
              <a:gd name="connsiteY1" fmla="*/ 309232 h 521172"/>
              <a:gd name="connsiteX2" fmla="*/ 644127 w 645370"/>
              <a:gd name="connsiteY2" fmla="*/ 520248 h 521172"/>
              <a:gd name="connsiteX3" fmla="*/ 422290 w 645370"/>
              <a:gd name="connsiteY3" fmla="*/ 228073 h 521172"/>
              <a:gd name="connsiteX4" fmla="*/ 259 w 645370"/>
              <a:gd name="connsiteY4" fmla="*/ 825 h 52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370" h="521172">
                <a:moveTo>
                  <a:pt x="259" y="825"/>
                </a:moveTo>
                <a:cubicBezTo>
                  <a:pt x="11080" y="14351"/>
                  <a:pt x="379907" y="222662"/>
                  <a:pt x="487218" y="309232"/>
                </a:cubicBezTo>
                <a:cubicBezTo>
                  <a:pt x="594529" y="395802"/>
                  <a:pt x="654948" y="533774"/>
                  <a:pt x="644127" y="520248"/>
                </a:cubicBezTo>
                <a:cubicBezTo>
                  <a:pt x="633306" y="506722"/>
                  <a:pt x="525092" y="312840"/>
                  <a:pt x="422290" y="228073"/>
                </a:cubicBezTo>
                <a:cubicBezTo>
                  <a:pt x="319488" y="143306"/>
                  <a:pt x="-10562" y="-12701"/>
                  <a:pt x="259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1A2C85D1-9F9B-B58D-FF57-ADAAA1850DE4}"/>
              </a:ext>
            </a:extLst>
          </p:cNvPr>
          <p:cNvSpPr/>
          <p:nvPr/>
        </p:nvSpPr>
        <p:spPr>
          <a:xfrm>
            <a:off x="3185672" y="4810889"/>
            <a:ext cx="159688" cy="357073"/>
          </a:xfrm>
          <a:custGeom>
            <a:avLst/>
            <a:gdLst>
              <a:gd name="connsiteX0" fmla="*/ 732 w 159688"/>
              <a:gd name="connsiteY0" fmla="*/ 3707 h 357073"/>
              <a:gd name="connsiteX1" fmla="*/ 98704 w 159688"/>
              <a:gd name="connsiteY1" fmla="*/ 139001 h 357073"/>
              <a:gd name="connsiteX2" fmla="*/ 150022 w 159688"/>
              <a:gd name="connsiteY2" fmla="*/ 325613 h 357073"/>
              <a:gd name="connsiteX3" fmla="*/ 136026 w 159688"/>
              <a:gd name="connsiteY3" fmla="*/ 353605 h 357073"/>
              <a:gd name="connsiteX4" fmla="*/ 154687 w 159688"/>
              <a:gd name="connsiteY4" fmla="*/ 288291 h 357073"/>
              <a:gd name="connsiteX5" fmla="*/ 732 w 159688"/>
              <a:gd name="connsiteY5" fmla="*/ 3707 h 35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688" h="357073">
                <a:moveTo>
                  <a:pt x="732" y="3707"/>
                </a:moveTo>
                <a:cubicBezTo>
                  <a:pt x="-8598" y="-21175"/>
                  <a:pt x="73822" y="85350"/>
                  <a:pt x="98704" y="139001"/>
                </a:cubicBezTo>
                <a:cubicBezTo>
                  <a:pt x="123586" y="192652"/>
                  <a:pt x="143802" y="289846"/>
                  <a:pt x="150022" y="325613"/>
                </a:cubicBezTo>
                <a:cubicBezTo>
                  <a:pt x="156242" y="361380"/>
                  <a:pt x="135249" y="359825"/>
                  <a:pt x="136026" y="353605"/>
                </a:cubicBezTo>
                <a:cubicBezTo>
                  <a:pt x="136803" y="347385"/>
                  <a:pt x="172571" y="346607"/>
                  <a:pt x="154687" y="288291"/>
                </a:cubicBezTo>
                <a:cubicBezTo>
                  <a:pt x="136803" y="229975"/>
                  <a:pt x="10062" y="28589"/>
                  <a:pt x="732" y="37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7B28A75-A4A4-F074-A04E-D5FED6F58027}"/>
              </a:ext>
            </a:extLst>
          </p:cNvPr>
          <p:cNvSpPr/>
          <p:nvPr/>
        </p:nvSpPr>
        <p:spPr>
          <a:xfrm>
            <a:off x="4618638" y="4567247"/>
            <a:ext cx="228661" cy="270750"/>
          </a:xfrm>
          <a:custGeom>
            <a:avLst/>
            <a:gdLst>
              <a:gd name="connsiteX0" fmla="*/ 15 w 228661"/>
              <a:gd name="connsiteY0" fmla="*/ 88 h 270750"/>
              <a:gd name="connsiteX1" fmla="*/ 149305 w 228661"/>
              <a:gd name="connsiteY1" fmla="*/ 135382 h 270750"/>
              <a:gd name="connsiteX2" fmla="*/ 228615 w 228661"/>
              <a:gd name="connsiteY2" fmla="*/ 270675 h 270750"/>
              <a:gd name="connsiteX3" fmla="*/ 158635 w 228661"/>
              <a:gd name="connsiteY3" fmla="*/ 116720 h 270750"/>
              <a:gd name="connsiteX4" fmla="*/ 15 w 228661"/>
              <a:gd name="connsiteY4" fmla="*/ 88 h 27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61" h="270750">
                <a:moveTo>
                  <a:pt x="15" y="88"/>
                </a:moveTo>
                <a:cubicBezTo>
                  <a:pt x="-1540" y="3198"/>
                  <a:pt x="111205" y="90284"/>
                  <a:pt x="149305" y="135382"/>
                </a:cubicBezTo>
                <a:cubicBezTo>
                  <a:pt x="187405" y="180480"/>
                  <a:pt x="227060" y="273785"/>
                  <a:pt x="228615" y="270675"/>
                </a:cubicBezTo>
                <a:cubicBezTo>
                  <a:pt x="230170" y="267565"/>
                  <a:pt x="192847" y="157153"/>
                  <a:pt x="158635" y="116720"/>
                </a:cubicBezTo>
                <a:cubicBezTo>
                  <a:pt x="124423" y="76287"/>
                  <a:pt x="1570" y="-3022"/>
                  <a:pt x="15" y="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17737281-520E-3411-2663-04F3DCE9B7BA}"/>
              </a:ext>
            </a:extLst>
          </p:cNvPr>
          <p:cNvSpPr/>
          <p:nvPr/>
        </p:nvSpPr>
        <p:spPr>
          <a:xfrm>
            <a:off x="2799154" y="4721168"/>
            <a:ext cx="116688" cy="327570"/>
          </a:xfrm>
          <a:custGeom>
            <a:avLst/>
            <a:gdLst>
              <a:gd name="connsiteX0" fmla="*/ 18691 w 116688"/>
              <a:gd name="connsiteY0" fmla="*/ 122 h 327570"/>
              <a:gd name="connsiteX1" fmla="*/ 23356 w 116688"/>
              <a:gd name="connsiteY1" fmla="*/ 144746 h 327570"/>
              <a:gd name="connsiteX2" fmla="*/ 116662 w 116688"/>
              <a:gd name="connsiteY2" fmla="*/ 326693 h 327570"/>
              <a:gd name="connsiteX3" fmla="*/ 32687 w 116688"/>
              <a:gd name="connsiteY3" fmla="*/ 210061 h 327570"/>
              <a:gd name="connsiteX4" fmla="*/ 30 w 116688"/>
              <a:gd name="connsiteY4" fmla="*/ 121420 h 327570"/>
              <a:gd name="connsiteX5" fmla="*/ 18691 w 116688"/>
              <a:gd name="connsiteY5" fmla="*/ 122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688" h="327570">
                <a:moveTo>
                  <a:pt x="18691" y="122"/>
                </a:moveTo>
                <a:cubicBezTo>
                  <a:pt x="22579" y="4010"/>
                  <a:pt x="7027" y="90317"/>
                  <a:pt x="23356" y="144746"/>
                </a:cubicBezTo>
                <a:cubicBezTo>
                  <a:pt x="39685" y="199175"/>
                  <a:pt x="115107" y="315807"/>
                  <a:pt x="116662" y="326693"/>
                </a:cubicBezTo>
                <a:cubicBezTo>
                  <a:pt x="118217" y="337579"/>
                  <a:pt x="52126" y="244273"/>
                  <a:pt x="32687" y="210061"/>
                </a:cubicBezTo>
                <a:cubicBezTo>
                  <a:pt x="13248" y="175849"/>
                  <a:pt x="-747" y="157187"/>
                  <a:pt x="30" y="121420"/>
                </a:cubicBezTo>
                <a:cubicBezTo>
                  <a:pt x="807" y="85653"/>
                  <a:pt x="14803" y="-3766"/>
                  <a:pt x="18691" y="12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52BD06DD-DD70-BF73-2236-109D89DE050F}"/>
              </a:ext>
            </a:extLst>
          </p:cNvPr>
          <p:cNvSpPr/>
          <p:nvPr/>
        </p:nvSpPr>
        <p:spPr>
          <a:xfrm>
            <a:off x="4967950" y="4361876"/>
            <a:ext cx="66109" cy="177695"/>
          </a:xfrm>
          <a:custGeom>
            <a:avLst/>
            <a:gdLst>
              <a:gd name="connsiteX0" fmla="*/ 65915 w 66109"/>
              <a:gd name="connsiteY0" fmla="*/ 185 h 177695"/>
              <a:gd name="connsiteX1" fmla="*/ 23928 w 66109"/>
              <a:gd name="connsiteY1" fmla="*/ 84161 h 177695"/>
              <a:gd name="connsiteX2" fmla="*/ 5266 w 66109"/>
              <a:gd name="connsiteY2" fmla="*/ 177467 h 177695"/>
              <a:gd name="connsiteX3" fmla="*/ 5266 w 66109"/>
              <a:gd name="connsiteY3" fmla="*/ 107487 h 177695"/>
              <a:gd name="connsiteX4" fmla="*/ 65915 w 66109"/>
              <a:gd name="connsiteY4" fmla="*/ 185 h 17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09" h="177695">
                <a:moveTo>
                  <a:pt x="65915" y="185"/>
                </a:moveTo>
                <a:cubicBezTo>
                  <a:pt x="69025" y="-3702"/>
                  <a:pt x="34036" y="54614"/>
                  <a:pt x="23928" y="84161"/>
                </a:cubicBezTo>
                <a:cubicBezTo>
                  <a:pt x="13820" y="113708"/>
                  <a:pt x="8376" y="173580"/>
                  <a:pt x="5266" y="177467"/>
                </a:cubicBezTo>
                <a:cubicBezTo>
                  <a:pt x="2156" y="181354"/>
                  <a:pt x="-4842" y="134701"/>
                  <a:pt x="5266" y="107487"/>
                </a:cubicBezTo>
                <a:cubicBezTo>
                  <a:pt x="15374" y="80273"/>
                  <a:pt x="62805" y="4072"/>
                  <a:pt x="65915" y="1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11E595AA-FD13-C7E6-F5FC-844C70EF49D4}"/>
              </a:ext>
            </a:extLst>
          </p:cNvPr>
          <p:cNvSpPr/>
          <p:nvPr/>
        </p:nvSpPr>
        <p:spPr>
          <a:xfrm>
            <a:off x="5551612" y="4259174"/>
            <a:ext cx="56422" cy="252511"/>
          </a:xfrm>
          <a:custGeom>
            <a:avLst/>
            <a:gdLst>
              <a:gd name="connsiteX0" fmla="*/ 102 w 56422"/>
              <a:gd name="connsiteY0" fmla="*/ 250 h 252511"/>
              <a:gd name="connsiteX1" fmla="*/ 42090 w 56422"/>
              <a:gd name="connsiteY1" fmla="*/ 121548 h 252511"/>
              <a:gd name="connsiteX2" fmla="*/ 37425 w 56422"/>
              <a:gd name="connsiteY2" fmla="*/ 252177 h 252511"/>
              <a:gd name="connsiteX3" fmla="*/ 56086 w 56422"/>
              <a:gd name="connsiteY3" fmla="*/ 154206 h 252511"/>
              <a:gd name="connsiteX4" fmla="*/ 102 w 56422"/>
              <a:gd name="connsiteY4" fmla="*/ 250 h 25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22" h="252511">
                <a:moveTo>
                  <a:pt x="102" y="250"/>
                </a:moveTo>
                <a:cubicBezTo>
                  <a:pt x="-2231" y="-5193"/>
                  <a:pt x="35870" y="79560"/>
                  <a:pt x="42090" y="121548"/>
                </a:cubicBezTo>
                <a:cubicBezTo>
                  <a:pt x="48311" y="163536"/>
                  <a:pt x="35092" y="246734"/>
                  <a:pt x="37425" y="252177"/>
                </a:cubicBezTo>
                <a:cubicBezTo>
                  <a:pt x="39758" y="257620"/>
                  <a:pt x="59196" y="195416"/>
                  <a:pt x="56086" y="154206"/>
                </a:cubicBezTo>
                <a:cubicBezTo>
                  <a:pt x="52976" y="112996"/>
                  <a:pt x="2435" y="5693"/>
                  <a:pt x="102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A291393D-CE4C-3EBA-2D63-38EAEECEAA50}"/>
              </a:ext>
            </a:extLst>
          </p:cNvPr>
          <p:cNvSpPr/>
          <p:nvPr/>
        </p:nvSpPr>
        <p:spPr>
          <a:xfrm>
            <a:off x="5519032" y="3512503"/>
            <a:ext cx="143498" cy="345733"/>
          </a:xfrm>
          <a:custGeom>
            <a:avLst/>
            <a:gdLst>
              <a:gd name="connsiteX0" fmla="*/ 25 w 143498"/>
              <a:gd name="connsiteY0" fmla="*/ 473 h 345733"/>
              <a:gd name="connsiteX1" fmla="*/ 97997 w 143498"/>
              <a:gd name="connsiteY1" fmla="*/ 154428 h 345733"/>
              <a:gd name="connsiteX2" fmla="*/ 139984 w 143498"/>
              <a:gd name="connsiteY2" fmla="*/ 345705 h 345733"/>
              <a:gd name="connsiteX3" fmla="*/ 135319 w 143498"/>
              <a:gd name="connsiteY3" fmla="*/ 168424 h 345733"/>
              <a:gd name="connsiteX4" fmla="*/ 88666 w 143498"/>
              <a:gd name="connsiteY4" fmla="*/ 107775 h 345733"/>
              <a:gd name="connsiteX5" fmla="*/ 25 w 143498"/>
              <a:gd name="connsiteY5" fmla="*/ 473 h 3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498" h="345733">
                <a:moveTo>
                  <a:pt x="25" y="473"/>
                </a:moveTo>
                <a:cubicBezTo>
                  <a:pt x="1580" y="8248"/>
                  <a:pt x="74670" y="96889"/>
                  <a:pt x="97997" y="154428"/>
                </a:cubicBezTo>
                <a:cubicBezTo>
                  <a:pt x="121324" y="211967"/>
                  <a:pt x="133764" y="343372"/>
                  <a:pt x="139984" y="345705"/>
                </a:cubicBezTo>
                <a:cubicBezTo>
                  <a:pt x="146204" y="348038"/>
                  <a:pt x="143872" y="208079"/>
                  <a:pt x="135319" y="168424"/>
                </a:cubicBezTo>
                <a:cubicBezTo>
                  <a:pt x="126766" y="128769"/>
                  <a:pt x="108882" y="132657"/>
                  <a:pt x="88666" y="107775"/>
                </a:cubicBezTo>
                <a:cubicBezTo>
                  <a:pt x="68450" y="82893"/>
                  <a:pt x="-1530" y="-7302"/>
                  <a:pt x="25" y="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FD632F36-D0F9-52E8-7674-69B52329AF4F}"/>
              </a:ext>
            </a:extLst>
          </p:cNvPr>
          <p:cNvSpPr/>
          <p:nvPr/>
        </p:nvSpPr>
        <p:spPr>
          <a:xfrm>
            <a:off x="3526622" y="3144390"/>
            <a:ext cx="65673" cy="177345"/>
          </a:xfrm>
          <a:custGeom>
            <a:avLst/>
            <a:gdLst>
              <a:gd name="connsiteX0" fmla="*/ 65664 w 65673"/>
              <a:gd name="connsiteY0" fmla="*/ 26 h 177345"/>
              <a:gd name="connsiteX1" fmla="*/ 9680 w 65673"/>
              <a:gd name="connsiteY1" fmla="*/ 102663 h 177345"/>
              <a:gd name="connsiteX2" fmla="*/ 5015 w 65673"/>
              <a:gd name="connsiteY2" fmla="*/ 177308 h 177345"/>
              <a:gd name="connsiteX3" fmla="*/ 5015 w 65673"/>
              <a:gd name="connsiteY3" fmla="*/ 93332 h 177345"/>
              <a:gd name="connsiteX4" fmla="*/ 65664 w 65673"/>
              <a:gd name="connsiteY4" fmla="*/ 26 h 17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73" h="177345">
                <a:moveTo>
                  <a:pt x="65664" y="26"/>
                </a:moveTo>
                <a:cubicBezTo>
                  <a:pt x="66441" y="1581"/>
                  <a:pt x="19788" y="73116"/>
                  <a:pt x="9680" y="102663"/>
                </a:cubicBezTo>
                <a:cubicBezTo>
                  <a:pt x="-428" y="132210"/>
                  <a:pt x="5792" y="178863"/>
                  <a:pt x="5015" y="177308"/>
                </a:cubicBezTo>
                <a:cubicBezTo>
                  <a:pt x="4238" y="175753"/>
                  <a:pt x="-5871" y="121324"/>
                  <a:pt x="5015" y="93332"/>
                </a:cubicBezTo>
                <a:cubicBezTo>
                  <a:pt x="15901" y="65340"/>
                  <a:pt x="64887" y="-1529"/>
                  <a:pt x="65664" y="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8919899D-FD33-A599-C435-23051D73DF97}"/>
              </a:ext>
            </a:extLst>
          </p:cNvPr>
          <p:cNvSpPr/>
          <p:nvPr/>
        </p:nvSpPr>
        <p:spPr>
          <a:xfrm>
            <a:off x="3876864" y="2925144"/>
            <a:ext cx="107637" cy="256605"/>
          </a:xfrm>
          <a:custGeom>
            <a:avLst/>
            <a:gdLst>
              <a:gd name="connsiteX0" fmla="*/ 5 w 107637"/>
              <a:gd name="connsiteY0" fmla="*/ 3 h 256605"/>
              <a:gd name="connsiteX1" fmla="*/ 97977 w 107637"/>
              <a:gd name="connsiteY1" fmla="*/ 172619 h 256605"/>
              <a:gd name="connsiteX2" fmla="*/ 97977 w 107637"/>
              <a:gd name="connsiteY2" fmla="*/ 256595 h 256605"/>
              <a:gd name="connsiteX3" fmla="*/ 102642 w 107637"/>
              <a:gd name="connsiteY3" fmla="*/ 167954 h 256605"/>
              <a:gd name="connsiteX4" fmla="*/ 5 w 107637"/>
              <a:gd name="connsiteY4" fmla="*/ 3 h 25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37" h="256605">
                <a:moveTo>
                  <a:pt x="5" y="3"/>
                </a:moveTo>
                <a:cubicBezTo>
                  <a:pt x="-772" y="780"/>
                  <a:pt x="81648" y="129854"/>
                  <a:pt x="97977" y="172619"/>
                </a:cubicBezTo>
                <a:cubicBezTo>
                  <a:pt x="114306" y="215384"/>
                  <a:pt x="97200" y="257372"/>
                  <a:pt x="97977" y="256595"/>
                </a:cubicBezTo>
                <a:cubicBezTo>
                  <a:pt x="98754" y="255818"/>
                  <a:pt x="115860" y="209942"/>
                  <a:pt x="102642" y="167954"/>
                </a:cubicBezTo>
                <a:cubicBezTo>
                  <a:pt x="89424" y="125966"/>
                  <a:pt x="782" y="-774"/>
                  <a:pt x="5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65B34D5D-9D45-DEE0-6C49-0803BA36C7F0}"/>
              </a:ext>
            </a:extLst>
          </p:cNvPr>
          <p:cNvSpPr/>
          <p:nvPr/>
        </p:nvSpPr>
        <p:spPr>
          <a:xfrm>
            <a:off x="3632166" y="3844921"/>
            <a:ext cx="70595" cy="615957"/>
          </a:xfrm>
          <a:custGeom>
            <a:avLst/>
            <a:gdLst>
              <a:gd name="connsiteX0" fmla="*/ 34 w 70595"/>
              <a:gd name="connsiteY0" fmla="*/ 4 h 615957"/>
              <a:gd name="connsiteX1" fmla="*/ 60359 w 70595"/>
              <a:gd name="connsiteY1" fmla="*/ 276229 h 615957"/>
              <a:gd name="connsiteX2" fmla="*/ 47659 w 70595"/>
              <a:gd name="connsiteY2" fmla="*/ 615954 h 615957"/>
              <a:gd name="connsiteX3" fmla="*/ 69884 w 70595"/>
              <a:gd name="connsiteY3" fmla="*/ 282579 h 615957"/>
              <a:gd name="connsiteX4" fmla="*/ 34 w 70595"/>
              <a:gd name="connsiteY4" fmla="*/ 4 h 61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95" h="615957">
                <a:moveTo>
                  <a:pt x="34" y="4"/>
                </a:moveTo>
                <a:cubicBezTo>
                  <a:pt x="-1554" y="-1054"/>
                  <a:pt x="52422" y="173571"/>
                  <a:pt x="60359" y="276229"/>
                </a:cubicBezTo>
                <a:cubicBezTo>
                  <a:pt x="68296" y="378887"/>
                  <a:pt x="46071" y="614896"/>
                  <a:pt x="47659" y="615954"/>
                </a:cubicBezTo>
                <a:cubicBezTo>
                  <a:pt x="49247" y="617012"/>
                  <a:pt x="75176" y="381533"/>
                  <a:pt x="69884" y="282579"/>
                </a:cubicBezTo>
                <a:cubicBezTo>
                  <a:pt x="64592" y="183625"/>
                  <a:pt x="1622" y="1062"/>
                  <a:pt x="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DF5E25FD-C8B6-8BE0-7CFA-645353402EB1}"/>
              </a:ext>
            </a:extLst>
          </p:cNvPr>
          <p:cNvSpPr/>
          <p:nvPr/>
        </p:nvSpPr>
        <p:spPr>
          <a:xfrm>
            <a:off x="3978235" y="3606795"/>
            <a:ext cx="118714" cy="355614"/>
          </a:xfrm>
          <a:custGeom>
            <a:avLst/>
            <a:gdLst>
              <a:gd name="connsiteX0" fmla="*/ 40 w 118714"/>
              <a:gd name="connsiteY0" fmla="*/ 5 h 355614"/>
              <a:gd name="connsiteX1" fmla="*/ 98465 w 118714"/>
              <a:gd name="connsiteY1" fmla="*/ 203205 h 355614"/>
              <a:gd name="connsiteX2" fmla="*/ 111165 w 118714"/>
              <a:gd name="connsiteY2" fmla="*/ 355605 h 355614"/>
              <a:gd name="connsiteX3" fmla="*/ 111165 w 118714"/>
              <a:gd name="connsiteY3" fmla="*/ 209555 h 355614"/>
              <a:gd name="connsiteX4" fmla="*/ 40 w 118714"/>
              <a:gd name="connsiteY4" fmla="*/ 5 h 35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14" h="355614">
                <a:moveTo>
                  <a:pt x="40" y="5"/>
                </a:moveTo>
                <a:cubicBezTo>
                  <a:pt x="-2077" y="-1053"/>
                  <a:pt x="79944" y="143938"/>
                  <a:pt x="98465" y="203205"/>
                </a:cubicBezTo>
                <a:cubicBezTo>
                  <a:pt x="116986" y="262472"/>
                  <a:pt x="109048" y="354547"/>
                  <a:pt x="111165" y="355605"/>
                </a:cubicBezTo>
                <a:cubicBezTo>
                  <a:pt x="113282" y="356663"/>
                  <a:pt x="127040" y="266176"/>
                  <a:pt x="111165" y="209555"/>
                </a:cubicBezTo>
                <a:cubicBezTo>
                  <a:pt x="95290" y="152934"/>
                  <a:pt x="2157" y="1063"/>
                  <a:pt x="4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596AC239-A900-CBDD-B257-3DA8188C65BE}"/>
              </a:ext>
            </a:extLst>
          </p:cNvPr>
          <p:cNvSpPr/>
          <p:nvPr/>
        </p:nvSpPr>
        <p:spPr>
          <a:xfrm>
            <a:off x="3809757" y="3236804"/>
            <a:ext cx="68464" cy="266368"/>
          </a:xfrm>
          <a:custGeom>
            <a:avLst/>
            <a:gdLst>
              <a:gd name="connsiteX0" fmla="*/ 243 w 68464"/>
              <a:gd name="connsiteY0" fmla="*/ 1696 h 266368"/>
              <a:gd name="connsiteX1" fmla="*/ 66918 w 68464"/>
              <a:gd name="connsiteY1" fmla="*/ 262046 h 266368"/>
              <a:gd name="connsiteX2" fmla="*/ 44693 w 68464"/>
              <a:gd name="connsiteY2" fmla="*/ 154096 h 266368"/>
              <a:gd name="connsiteX3" fmla="*/ 243 w 68464"/>
              <a:gd name="connsiteY3" fmla="*/ 1696 h 26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64" h="266368">
                <a:moveTo>
                  <a:pt x="243" y="1696"/>
                </a:moveTo>
                <a:cubicBezTo>
                  <a:pt x="3947" y="19688"/>
                  <a:pt x="59510" y="236646"/>
                  <a:pt x="66918" y="262046"/>
                </a:cubicBezTo>
                <a:cubicBezTo>
                  <a:pt x="74326" y="287446"/>
                  <a:pt x="53160" y="194312"/>
                  <a:pt x="44693" y="154096"/>
                </a:cubicBezTo>
                <a:cubicBezTo>
                  <a:pt x="36226" y="113880"/>
                  <a:pt x="-3461" y="-16296"/>
                  <a:pt x="243" y="16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C8538066-406B-F9D3-CE07-81219D080B74}"/>
              </a:ext>
            </a:extLst>
          </p:cNvPr>
          <p:cNvSpPr/>
          <p:nvPr/>
        </p:nvSpPr>
        <p:spPr>
          <a:xfrm>
            <a:off x="3717350" y="3393845"/>
            <a:ext cx="41876" cy="295856"/>
          </a:xfrm>
          <a:custGeom>
            <a:avLst/>
            <a:gdLst>
              <a:gd name="connsiteX0" fmla="*/ 13275 w 41876"/>
              <a:gd name="connsiteY0" fmla="*/ 230 h 295856"/>
              <a:gd name="connsiteX1" fmla="*/ 6925 w 41876"/>
              <a:gd name="connsiteY1" fmla="*/ 184380 h 295856"/>
              <a:gd name="connsiteX2" fmla="*/ 41850 w 41876"/>
              <a:gd name="connsiteY2" fmla="*/ 295505 h 295856"/>
              <a:gd name="connsiteX3" fmla="*/ 575 w 41876"/>
              <a:gd name="connsiteY3" fmla="*/ 149455 h 295856"/>
              <a:gd name="connsiteX4" fmla="*/ 13275 w 41876"/>
              <a:gd name="connsiteY4" fmla="*/ 230 h 29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76" h="295856">
                <a:moveTo>
                  <a:pt x="13275" y="230"/>
                </a:moveTo>
                <a:cubicBezTo>
                  <a:pt x="14333" y="6051"/>
                  <a:pt x="2162" y="135168"/>
                  <a:pt x="6925" y="184380"/>
                </a:cubicBezTo>
                <a:cubicBezTo>
                  <a:pt x="11687" y="233593"/>
                  <a:pt x="42908" y="301326"/>
                  <a:pt x="41850" y="295505"/>
                </a:cubicBezTo>
                <a:cubicBezTo>
                  <a:pt x="40792" y="289684"/>
                  <a:pt x="4279" y="198668"/>
                  <a:pt x="575" y="149455"/>
                </a:cubicBezTo>
                <a:cubicBezTo>
                  <a:pt x="-3129" y="100243"/>
                  <a:pt x="12217" y="-5591"/>
                  <a:pt x="13275" y="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EF7950AD-30E1-7BED-D827-7DDA74B98634}"/>
              </a:ext>
            </a:extLst>
          </p:cNvPr>
          <p:cNvSpPr/>
          <p:nvPr/>
        </p:nvSpPr>
        <p:spPr>
          <a:xfrm>
            <a:off x="6273541" y="3486970"/>
            <a:ext cx="267152" cy="164311"/>
          </a:xfrm>
          <a:custGeom>
            <a:avLst/>
            <a:gdLst>
              <a:gd name="connsiteX0" fmla="*/ 259 w 267152"/>
              <a:gd name="connsiteY0" fmla="*/ 164280 h 164311"/>
              <a:gd name="connsiteX1" fmla="*/ 130434 w 267152"/>
              <a:gd name="connsiteY1" fmla="*/ 24580 h 164311"/>
              <a:gd name="connsiteX2" fmla="*/ 266959 w 267152"/>
              <a:gd name="connsiteY2" fmla="*/ 5530 h 164311"/>
              <a:gd name="connsiteX3" fmla="*/ 159009 w 267152"/>
              <a:gd name="connsiteY3" fmla="*/ 2355 h 164311"/>
              <a:gd name="connsiteX4" fmla="*/ 98684 w 267152"/>
              <a:gd name="connsiteY4" fmla="*/ 37280 h 164311"/>
              <a:gd name="connsiteX5" fmla="*/ 259 w 267152"/>
              <a:gd name="connsiteY5" fmla="*/ 164280 h 16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152" h="164311">
                <a:moveTo>
                  <a:pt x="259" y="164280"/>
                </a:moveTo>
                <a:cubicBezTo>
                  <a:pt x="5551" y="162163"/>
                  <a:pt x="85984" y="51038"/>
                  <a:pt x="130434" y="24580"/>
                </a:cubicBezTo>
                <a:cubicBezTo>
                  <a:pt x="174884" y="-1878"/>
                  <a:pt x="262197" y="9234"/>
                  <a:pt x="266959" y="5530"/>
                </a:cubicBezTo>
                <a:cubicBezTo>
                  <a:pt x="271721" y="1826"/>
                  <a:pt x="187055" y="-2937"/>
                  <a:pt x="159009" y="2355"/>
                </a:cubicBezTo>
                <a:cubicBezTo>
                  <a:pt x="130963" y="7647"/>
                  <a:pt x="125142" y="14526"/>
                  <a:pt x="98684" y="37280"/>
                </a:cubicBezTo>
                <a:cubicBezTo>
                  <a:pt x="72226" y="60034"/>
                  <a:pt x="-5033" y="166397"/>
                  <a:pt x="259" y="164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12048AC2-3576-BE3F-3F86-4FDFC7931B4A}"/>
              </a:ext>
            </a:extLst>
          </p:cNvPr>
          <p:cNvSpPr/>
          <p:nvPr/>
        </p:nvSpPr>
        <p:spPr>
          <a:xfrm>
            <a:off x="6556305" y="3498759"/>
            <a:ext cx="127816" cy="238493"/>
          </a:xfrm>
          <a:custGeom>
            <a:avLst/>
            <a:gdLst>
              <a:gd name="connsiteX0" fmla="*/ 70 w 127816"/>
              <a:gd name="connsiteY0" fmla="*/ 91 h 238493"/>
              <a:gd name="connsiteX1" fmla="*/ 104845 w 127816"/>
              <a:gd name="connsiteY1" fmla="*/ 168366 h 238493"/>
              <a:gd name="connsiteX2" fmla="*/ 127070 w 127816"/>
              <a:gd name="connsiteY2" fmla="*/ 238216 h 238493"/>
              <a:gd name="connsiteX3" fmla="*/ 88970 w 127816"/>
              <a:gd name="connsiteY3" fmla="*/ 146141 h 238493"/>
              <a:gd name="connsiteX4" fmla="*/ 70 w 127816"/>
              <a:gd name="connsiteY4" fmla="*/ 91 h 23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16" h="238493">
                <a:moveTo>
                  <a:pt x="70" y="91"/>
                </a:moveTo>
                <a:cubicBezTo>
                  <a:pt x="2716" y="3795"/>
                  <a:pt x="83678" y="128678"/>
                  <a:pt x="104845" y="168366"/>
                </a:cubicBezTo>
                <a:cubicBezTo>
                  <a:pt x="126012" y="208054"/>
                  <a:pt x="129716" y="241920"/>
                  <a:pt x="127070" y="238216"/>
                </a:cubicBezTo>
                <a:cubicBezTo>
                  <a:pt x="124424" y="234512"/>
                  <a:pt x="107491" y="186358"/>
                  <a:pt x="88970" y="146141"/>
                </a:cubicBezTo>
                <a:cubicBezTo>
                  <a:pt x="70449" y="105924"/>
                  <a:pt x="-2576" y="-3613"/>
                  <a:pt x="70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C81A277-0A36-4FD6-677A-B457739E8F70}"/>
              </a:ext>
            </a:extLst>
          </p:cNvPr>
          <p:cNvSpPr/>
          <p:nvPr/>
        </p:nvSpPr>
        <p:spPr>
          <a:xfrm>
            <a:off x="6524516" y="3502025"/>
            <a:ext cx="111611" cy="111125"/>
          </a:xfrm>
          <a:custGeom>
            <a:avLst/>
            <a:gdLst>
              <a:gd name="connsiteX0" fmla="*/ 109 w 111611"/>
              <a:gd name="connsiteY0" fmla="*/ 0 h 111125"/>
              <a:gd name="connsiteX1" fmla="*/ 63609 w 111611"/>
              <a:gd name="connsiteY1" fmla="*/ 63500 h 111125"/>
              <a:gd name="connsiteX2" fmla="*/ 111234 w 111611"/>
              <a:gd name="connsiteY2" fmla="*/ 111125 h 111125"/>
              <a:gd name="connsiteX3" fmla="*/ 82659 w 111611"/>
              <a:gd name="connsiteY3" fmla="*/ 63500 h 111125"/>
              <a:gd name="connsiteX4" fmla="*/ 109 w 111611"/>
              <a:gd name="connsiteY4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11" h="111125">
                <a:moveTo>
                  <a:pt x="109" y="0"/>
                </a:moveTo>
                <a:cubicBezTo>
                  <a:pt x="-3066" y="0"/>
                  <a:pt x="63609" y="63500"/>
                  <a:pt x="63609" y="63500"/>
                </a:cubicBezTo>
                <a:cubicBezTo>
                  <a:pt x="82130" y="82021"/>
                  <a:pt x="108059" y="111125"/>
                  <a:pt x="111234" y="111125"/>
                </a:cubicBezTo>
                <a:cubicBezTo>
                  <a:pt x="114409" y="111125"/>
                  <a:pt x="96947" y="79375"/>
                  <a:pt x="82659" y="63500"/>
                </a:cubicBezTo>
                <a:cubicBezTo>
                  <a:pt x="68372" y="47625"/>
                  <a:pt x="3284" y="0"/>
                  <a:pt x="1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915F2C69-FE12-B754-72FC-DBCBF3B5CD32}"/>
              </a:ext>
            </a:extLst>
          </p:cNvPr>
          <p:cNvSpPr/>
          <p:nvPr/>
        </p:nvSpPr>
        <p:spPr>
          <a:xfrm>
            <a:off x="6670620" y="3749588"/>
            <a:ext cx="48164" cy="495647"/>
          </a:xfrm>
          <a:custGeom>
            <a:avLst/>
            <a:gdLst>
              <a:gd name="connsiteX0" fmla="*/ 25455 w 48164"/>
              <a:gd name="connsiteY0" fmla="*/ 87 h 495647"/>
              <a:gd name="connsiteX1" fmla="*/ 47680 w 48164"/>
              <a:gd name="connsiteY1" fmla="*/ 314412 h 495647"/>
              <a:gd name="connsiteX2" fmla="*/ 55 w 48164"/>
              <a:gd name="connsiteY2" fmla="*/ 495387 h 495647"/>
              <a:gd name="connsiteX3" fmla="*/ 38155 w 48164"/>
              <a:gd name="connsiteY3" fmla="*/ 346162 h 495647"/>
              <a:gd name="connsiteX4" fmla="*/ 25455 w 48164"/>
              <a:gd name="connsiteY4" fmla="*/ 87 h 4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64" h="495647">
                <a:moveTo>
                  <a:pt x="25455" y="87"/>
                </a:moveTo>
                <a:cubicBezTo>
                  <a:pt x="27042" y="-5205"/>
                  <a:pt x="51913" y="231862"/>
                  <a:pt x="47680" y="314412"/>
                </a:cubicBezTo>
                <a:cubicBezTo>
                  <a:pt x="43447" y="396962"/>
                  <a:pt x="1642" y="490095"/>
                  <a:pt x="55" y="495387"/>
                </a:cubicBezTo>
                <a:cubicBezTo>
                  <a:pt x="-1532" y="500679"/>
                  <a:pt x="31276" y="424479"/>
                  <a:pt x="38155" y="346162"/>
                </a:cubicBezTo>
                <a:cubicBezTo>
                  <a:pt x="45034" y="267845"/>
                  <a:pt x="23868" y="5379"/>
                  <a:pt x="25455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D5D189D3-56E2-2AFC-0822-BCA6A0ADD53D}"/>
              </a:ext>
            </a:extLst>
          </p:cNvPr>
          <p:cNvSpPr/>
          <p:nvPr/>
        </p:nvSpPr>
        <p:spPr>
          <a:xfrm>
            <a:off x="6264254" y="3581324"/>
            <a:ext cx="250852" cy="317645"/>
          </a:xfrm>
          <a:custGeom>
            <a:avLst/>
            <a:gdLst>
              <a:gd name="connsiteX0" fmla="*/ 250846 w 250852"/>
              <a:gd name="connsiteY0" fmla="*/ 76 h 317645"/>
              <a:gd name="connsiteX1" fmla="*/ 82571 w 250852"/>
              <a:gd name="connsiteY1" fmla="*/ 162001 h 317645"/>
              <a:gd name="connsiteX2" fmla="*/ 21 w 250852"/>
              <a:gd name="connsiteY2" fmla="*/ 317576 h 317645"/>
              <a:gd name="connsiteX3" fmla="*/ 76221 w 250852"/>
              <a:gd name="connsiteY3" fmla="*/ 142951 h 317645"/>
              <a:gd name="connsiteX4" fmla="*/ 250846 w 250852"/>
              <a:gd name="connsiteY4" fmla="*/ 76 h 31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52" h="317645">
                <a:moveTo>
                  <a:pt x="250846" y="76"/>
                </a:moveTo>
                <a:cubicBezTo>
                  <a:pt x="251904" y="3251"/>
                  <a:pt x="124375" y="109084"/>
                  <a:pt x="82571" y="162001"/>
                </a:cubicBezTo>
                <a:cubicBezTo>
                  <a:pt x="40767" y="214918"/>
                  <a:pt x="1079" y="320751"/>
                  <a:pt x="21" y="317576"/>
                </a:cubicBezTo>
                <a:cubicBezTo>
                  <a:pt x="-1037" y="314401"/>
                  <a:pt x="37063" y="192693"/>
                  <a:pt x="76221" y="142951"/>
                </a:cubicBezTo>
                <a:cubicBezTo>
                  <a:pt x="115379" y="93209"/>
                  <a:pt x="249788" y="-3099"/>
                  <a:pt x="250846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BC5901F9-1B67-9516-EA59-D0FDC50E2AB3}"/>
              </a:ext>
            </a:extLst>
          </p:cNvPr>
          <p:cNvSpPr/>
          <p:nvPr/>
        </p:nvSpPr>
        <p:spPr>
          <a:xfrm>
            <a:off x="6556205" y="3612537"/>
            <a:ext cx="124020" cy="677752"/>
          </a:xfrm>
          <a:custGeom>
            <a:avLst/>
            <a:gdLst>
              <a:gd name="connsiteX0" fmla="*/ 170 w 124020"/>
              <a:gd name="connsiteY0" fmla="*/ 613 h 677752"/>
              <a:gd name="connsiteX1" fmla="*/ 70020 w 124020"/>
              <a:gd name="connsiteY1" fmla="*/ 108563 h 677752"/>
              <a:gd name="connsiteX2" fmla="*/ 95420 w 124020"/>
              <a:gd name="connsiteY2" fmla="*/ 270488 h 677752"/>
              <a:gd name="connsiteX3" fmla="*/ 98595 w 124020"/>
              <a:gd name="connsiteY3" fmla="*/ 673713 h 677752"/>
              <a:gd name="connsiteX4" fmla="*/ 108120 w 124020"/>
              <a:gd name="connsiteY4" fmla="*/ 457813 h 677752"/>
              <a:gd name="connsiteX5" fmla="*/ 123995 w 124020"/>
              <a:gd name="connsiteY5" fmla="*/ 133963 h 677752"/>
              <a:gd name="connsiteX6" fmla="*/ 111295 w 124020"/>
              <a:gd name="connsiteY6" fmla="*/ 238738 h 677752"/>
              <a:gd name="connsiteX7" fmla="*/ 92245 w 124020"/>
              <a:gd name="connsiteY7" fmla="*/ 156188 h 677752"/>
              <a:gd name="connsiteX8" fmla="*/ 170 w 124020"/>
              <a:gd name="connsiteY8" fmla="*/ 613 h 67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20" h="677752">
                <a:moveTo>
                  <a:pt x="170" y="613"/>
                </a:moveTo>
                <a:cubicBezTo>
                  <a:pt x="-3534" y="-7324"/>
                  <a:pt x="54145" y="63584"/>
                  <a:pt x="70020" y="108563"/>
                </a:cubicBezTo>
                <a:cubicBezTo>
                  <a:pt x="85895" y="153542"/>
                  <a:pt x="90658" y="176296"/>
                  <a:pt x="95420" y="270488"/>
                </a:cubicBezTo>
                <a:cubicBezTo>
                  <a:pt x="100182" y="364680"/>
                  <a:pt x="96478" y="642492"/>
                  <a:pt x="98595" y="673713"/>
                </a:cubicBezTo>
                <a:cubicBezTo>
                  <a:pt x="100712" y="704934"/>
                  <a:pt x="103887" y="547771"/>
                  <a:pt x="108120" y="457813"/>
                </a:cubicBezTo>
                <a:cubicBezTo>
                  <a:pt x="112353" y="367855"/>
                  <a:pt x="123466" y="170475"/>
                  <a:pt x="123995" y="133963"/>
                </a:cubicBezTo>
                <a:cubicBezTo>
                  <a:pt x="124524" y="97451"/>
                  <a:pt x="116587" y="235034"/>
                  <a:pt x="111295" y="238738"/>
                </a:cubicBezTo>
                <a:cubicBezTo>
                  <a:pt x="106003" y="242442"/>
                  <a:pt x="104416" y="196934"/>
                  <a:pt x="92245" y="156188"/>
                </a:cubicBezTo>
                <a:cubicBezTo>
                  <a:pt x="80074" y="115442"/>
                  <a:pt x="3874" y="8550"/>
                  <a:pt x="170" y="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963C83E2-364A-0D79-A613-60C295FB3C74}"/>
              </a:ext>
            </a:extLst>
          </p:cNvPr>
          <p:cNvSpPr/>
          <p:nvPr/>
        </p:nvSpPr>
        <p:spPr>
          <a:xfrm>
            <a:off x="6329951" y="4219545"/>
            <a:ext cx="362952" cy="759964"/>
          </a:xfrm>
          <a:custGeom>
            <a:avLst/>
            <a:gdLst>
              <a:gd name="connsiteX0" fmla="*/ 362949 w 362952"/>
              <a:gd name="connsiteY0" fmla="*/ 30 h 759964"/>
              <a:gd name="connsiteX1" fmla="*/ 264524 w 362952"/>
              <a:gd name="connsiteY1" fmla="*/ 327055 h 759964"/>
              <a:gd name="connsiteX2" fmla="*/ 143874 w 362952"/>
              <a:gd name="connsiteY2" fmla="*/ 533430 h 759964"/>
              <a:gd name="connsiteX3" fmla="*/ 999 w 362952"/>
              <a:gd name="connsiteY3" fmla="*/ 758855 h 759964"/>
              <a:gd name="connsiteX4" fmla="*/ 220074 w 362952"/>
              <a:gd name="connsiteY4" fmla="*/ 435005 h 759964"/>
              <a:gd name="connsiteX5" fmla="*/ 261349 w 362952"/>
              <a:gd name="connsiteY5" fmla="*/ 308005 h 759964"/>
              <a:gd name="connsiteX6" fmla="*/ 362949 w 362952"/>
              <a:gd name="connsiteY6" fmla="*/ 30 h 75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952" h="759964">
                <a:moveTo>
                  <a:pt x="362949" y="30"/>
                </a:moveTo>
                <a:cubicBezTo>
                  <a:pt x="363478" y="3205"/>
                  <a:pt x="301036" y="238155"/>
                  <a:pt x="264524" y="327055"/>
                </a:cubicBezTo>
                <a:cubicBezTo>
                  <a:pt x="228012" y="415955"/>
                  <a:pt x="187795" y="461463"/>
                  <a:pt x="143874" y="533430"/>
                </a:cubicBezTo>
                <a:cubicBezTo>
                  <a:pt x="99953" y="605397"/>
                  <a:pt x="-11701" y="775259"/>
                  <a:pt x="999" y="758855"/>
                </a:cubicBezTo>
                <a:cubicBezTo>
                  <a:pt x="13699" y="742451"/>
                  <a:pt x="176682" y="510147"/>
                  <a:pt x="220074" y="435005"/>
                </a:cubicBezTo>
                <a:cubicBezTo>
                  <a:pt x="263466" y="359863"/>
                  <a:pt x="233303" y="376267"/>
                  <a:pt x="261349" y="308005"/>
                </a:cubicBezTo>
                <a:cubicBezTo>
                  <a:pt x="289395" y="239743"/>
                  <a:pt x="362420" y="-3145"/>
                  <a:pt x="36294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0EAD1112-23AB-233B-D701-3D475C313307}"/>
              </a:ext>
            </a:extLst>
          </p:cNvPr>
          <p:cNvSpPr/>
          <p:nvPr/>
        </p:nvSpPr>
        <p:spPr>
          <a:xfrm>
            <a:off x="6067037" y="4867227"/>
            <a:ext cx="341180" cy="143606"/>
          </a:xfrm>
          <a:custGeom>
            <a:avLst/>
            <a:gdLst>
              <a:gd name="connsiteX0" fmla="*/ 388 w 341180"/>
              <a:gd name="connsiteY0" fmla="*/ 142923 h 143606"/>
              <a:gd name="connsiteX1" fmla="*/ 197238 w 341180"/>
              <a:gd name="connsiteY1" fmla="*/ 107998 h 143606"/>
              <a:gd name="connsiteX2" fmla="*/ 336938 w 341180"/>
              <a:gd name="connsiteY2" fmla="*/ 3223 h 143606"/>
              <a:gd name="connsiteX3" fmla="*/ 298838 w 341180"/>
              <a:gd name="connsiteY3" fmla="*/ 34973 h 143606"/>
              <a:gd name="connsiteX4" fmla="*/ 235338 w 341180"/>
              <a:gd name="connsiteY4" fmla="*/ 117523 h 143606"/>
              <a:gd name="connsiteX5" fmla="*/ 251213 w 341180"/>
              <a:gd name="connsiteY5" fmla="*/ 82598 h 143606"/>
              <a:gd name="connsiteX6" fmla="*/ 388 w 341180"/>
              <a:gd name="connsiteY6" fmla="*/ 142923 h 14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180" h="143606">
                <a:moveTo>
                  <a:pt x="388" y="142923"/>
                </a:moveTo>
                <a:cubicBezTo>
                  <a:pt x="-8608" y="147156"/>
                  <a:pt x="141146" y="131281"/>
                  <a:pt x="197238" y="107998"/>
                </a:cubicBezTo>
                <a:cubicBezTo>
                  <a:pt x="253330" y="84715"/>
                  <a:pt x="320005" y="15394"/>
                  <a:pt x="336938" y="3223"/>
                </a:cubicBezTo>
                <a:cubicBezTo>
                  <a:pt x="353871" y="-8948"/>
                  <a:pt x="315771" y="15923"/>
                  <a:pt x="298838" y="34973"/>
                </a:cubicBezTo>
                <a:cubicBezTo>
                  <a:pt x="281905" y="54023"/>
                  <a:pt x="243275" y="109586"/>
                  <a:pt x="235338" y="117523"/>
                </a:cubicBezTo>
                <a:cubicBezTo>
                  <a:pt x="227401" y="125460"/>
                  <a:pt x="287196" y="79952"/>
                  <a:pt x="251213" y="82598"/>
                </a:cubicBezTo>
                <a:cubicBezTo>
                  <a:pt x="215230" y="85244"/>
                  <a:pt x="9384" y="138690"/>
                  <a:pt x="388" y="142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450B0C2F-2DCD-BE76-0039-01F68100C2FA}"/>
              </a:ext>
            </a:extLst>
          </p:cNvPr>
          <p:cNvSpPr/>
          <p:nvPr/>
        </p:nvSpPr>
        <p:spPr>
          <a:xfrm>
            <a:off x="6470650" y="3765550"/>
            <a:ext cx="140022" cy="471455"/>
          </a:xfrm>
          <a:custGeom>
            <a:avLst/>
            <a:gdLst>
              <a:gd name="connsiteX0" fmla="*/ 0 w 140022"/>
              <a:gd name="connsiteY0" fmla="*/ 0 h 471455"/>
              <a:gd name="connsiteX1" fmla="*/ 66675 w 140022"/>
              <a:gd name="connsiteY1" fmla="*/ 266700 h 471455"/>
              <a:gd name="connsiteX2" fmla="*/ 136525 w 140022"/>
              <a:gd name="connsiteY2" fmla="*/ 466725 h 471455"/>
              <a:gd name="connsiteX3" fmla="*/ 127000 w 140022"/>
              <a:gd name="connsiteY3" fmla="*/ 403225 h 471455"/>
              <a:gd name="connsiteX4" fmla="*/ 104775 w 140022"/>
              <a:gd name="connsiteY4" fmla="*/ 342900 h 471455"/>
              <a:gd name="connsiteX5" fmla="*/ 92075 w 140022"/>
              <a:gd name="connsiteY5" fmla="*/ 149225 h 471455"/>
              <a:gd name="connsiteX6" fmla="*/ 92075 w 140022"/>
              <a:gd name="connsiteY6" fmla="*/ 330200 h 471455"/>
              <a:gd name="connsiteX7" fmla="*/ 44450 w 140022"/>
              <a:gd name="connsiteY7" fmla="*/ 161925 h 471455"/>
              <a:gd name="connsiteX8" fmla="*/ 0 w 140022"/>
              <a:gd name="connsiteY8" fmla="*/ 0 h 47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022" h="471455">
                <a:moveTo>
                  <a:pt x="0" y="0"/>
                </a:moveTo>
                <a:cubicBezTo>
                  <a:pt x="21960" y="94456"/>
                  <a:pt x="43921" y="188913"/>
                  <a:pt x="66675" y="266700"/>
                </a:cubicBezTo>
                <a:cubicBezTo>
                  <a:pt x="89429" y="344487"/>
                  <a:pt x="126471" y="443971"/>
                  <a:pt x="136525" y="466725"/>
                </a:cubicBezTo>
                <a:cubicBezTo>
                  <a:pt x="146579" y="489479"/>
                  <a:pt x="132292" y="423862"/>
                  <a:pt x="127000" y="403225"/>
                </a:cubicBezTo>
                <a:cubicBezTo>
                  <a:pt x="121708" y="382588"/>
                  <a:pt x="110596" y="385233"/>
                  <a:pt x="104775" y="342900"/>
                </a:cubicBezTo>
                <a:cubicBezTo>
                  <a:pt x="98954" y="300567"/>
                  <a:pt x="94192" y="151342"/>
                  <a:pt x="92075" y="149225"/>
                </a:cubicBezTo>
                <a:cubicBezTo>
                  <a:pt x="89958" y="147108"/>
                  <a:pt x="100012" y="328083"/>
                  <a:pt x="92075" y="330200"/>
                </a:cubicBezTo>
                <a:cubicBezTo>
                  <a:pt x="84138" y="332317"/>
                  <a:pt x="44450" y="161925"/>
                  <a:pt x="44450" y="1619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6D6448F-F8C2-3FE0-FA4B-8D0EC69E408C}"/>
              </a:ext>
            </a:extLst>
          </p:cNvPr>
          <p:cNvSpPr/>
          <p:nvPr/>
        </p:nvSpPr>
        <p:spPr>
          <a:xfrm>
            <a:off x="6172948" y="4060811"/>
            <a:ext cx="50216" cy="257659"/>
          </a:xfrm>
          <a:custGeom>
            <a:avLst/>
            <a:gdLst>
              <a:gd name="connsiteX0" fmla="*/ 50052 w 50216"/>
              <a:gd name="connsiteY0" fmla="*/ 14 h 257659"/>
              <a:gd name="connsiteX1" fmla="*/ 18302 w 50216"/>
              <a:gd name="connsiteY1" fmla="*/ 174639 h 257659"/>
              <a:gd name="connsiteX2" fmla="*/ 24652 w 50216"/>
              <a:gd name="connsiteY2" fmla="*/ 257189 h 257659"/>
              <a:gd name="connsiteX3" fmla="*/ 11952 w 50216"/>
              <a:gd name="connsiteY3" fmla="*/ 206389 h 257659"/>
              <a:gd name="connsiteX4" fmla="*/ 2427 w 50216"/>
              <a:gd name="connsiteY4" fmla="*/ 165114 h 257659"/>
              <a:gd name="connsiteX5" fmla="*/ 50052 w 50216"/>
              <a:gd name="connsiteY5" fmla="*/ 14 h 25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16" h="257659">
                <a:moveTo>
                  <a:pt x="50052" y="14"/>
                </a:moveTo>
                <a:cubicBezTo>
                  <a:pt x="52698" y="1602"/>
                  <a:pt x="22535" y="131777"/>
                  <a:pt x="18302" y="174639"/>
                </a:cubicBezTo>
                <a:cubicBezTo>
                  <a:pt x="14069" y="217502"/>
                  <a:pt x="25710" y="251898"/>
                  <a:pt x="24652" y="257189"/>
                </a:cubicBezTo>
                <a:cubicBezTo>
                  <a:pt x="23594" y="262480"/>
                  <a:pt x="15656" y="221735"/>
                  <a:pt x="11952" y="206389"/>
                </a:cubicBezTo>
                <a:cubicBezTo>
                  <a:pt x="8248" y="191043"/>
                  <a:pt x="-5511" y="198981"/>
                  <a:pt x="2427" y="165114"/>
                </a:cubicBezTo>
                <a:cubicBezTo>
                  <a:pt x="10364" y="131247"/>
                  <a:pt x="47406" y="-1574"/>
                  <a:pt x="5005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1EF0B8F1-43A1-E1D4-8C41-58BCBD8F0429}"/>
              </a:ext>
            </a:extLst>
          </p:cNvPr>
          <p:cNvSpPr/>
          <p:nvPr/>
        </p:nvSpPr>
        <p:spPr>
          <a:xfrm>
            <a:off x="6134073" y="4197312"/>
            <a:ext cx="124659" cy="447215"/>
          </a:xfrm>
          <a:custGeom>
            <a:avLst/>
            <a:gdLst>
              <a:gd name="connsiteX0" fmla="*/ 27 w 124659"/>
              <a:gd name="connsiteY0" fmla="*/ 38 h 447215"/>
              <a:gd name="connsiteX1" fmla="*/ 79402 w 124659"/>
              <a:gd name="connsiteY1" fmla="*/ 171488 h 447215"/>
              <a:gd name="connsiteX2" fmla="*/ 79402 w 124659"/>
              <a:gd name="connsiteY2" fmla="*/ 228638 h 447215"/>
              <a:gd name="connsiteX3" fmla="*/ 19077 w 124659"/>
              <a:gd name="connsiteY3" fmla="*/ 441363 h 447215"/>
              <a:gd name="connsiteX4" fmla="*/ 44477 w 124659"/>
              <a:gd name="connsiteY4" fmla="*/ 371513 h 447215"/>
              <a:gd name="connsiteX5" fmla="*/ 123852 w 124659"/>
              <a:gd name="connsiteY5" fmla="*/ 203238 h 447215"/>
              <a:gd name="connsiteX6" fmla="*/ 85752 w 124659"/>
              <a:gd name="connsiteY6" fmla="*/ 241338 h 447215"/>
              <a:gd name="connsiteX7" fmla="*/ 88927 w 124659"/>
              <a:gd name="connsiteY7" fmla="*/ 187363 h 447215"/>
              <a:gd name="connsiteX8" fmla="*/ 27 w 124659"/>
              <a:gd name="connsiteY8" fmla="*/ 38 h 44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659" h="447215">
                <a:moveTo>
                  <a:pt x="27" y="38"/>
                </a:moveTo>
                <a:cubicBezTo>
                  <a:pt x="-1561" y="-2608"/>
                  <a:pt x="66173" y="133388"/>
                  <a:pt x="79402" y="171488"/>
                </a:cubicBezTo>
                <a:cubicBezTo>
                  <a:pt x="92631" y="209588"/>
                  <a:pt x="89456" y="183659"/>
                  <a:pt x="79402" y="228638"/>
                </a:cubicBezTo>
                <a:cubicBezTo>
                  <a:pt x="69348" y="273617"/>
                  <a:pt x="24898" y="417550"/>
                  <a:pt x="19077" y="441363"/>
                </a:cubicBezTo>
                <a:cubicBezTo>
                  <a:pt x="13256" y="465176"/>
                  <a:pt x="27015" y="411201"/>
                  <a:pt x="44477" y="371513"/>
                </a:cubicBezTo>
                <a:cubicBezTo>
                  <a:pt x="61940" y="331826"/>
                  <a:pt x="116973" y="224934"/>
                  <a:pt x="123852" y="203238"/>
                </a:cubicBezTo>
                <a:cubicBezTo>
                  <a:pt x="130731" y="181542"/>
                  <a:pt x="91573" y="243984"/>
                  <a:pt x="85752" y="241338"/>
                </a:cubicBezTo>
                <a:cubicBezTo>
                  <a:pt x="79931" y="238692"/>
                  <a:pt x="97394" y="224934"/>
                  <a:pt x="88927" y="187363"/>
                </a:cubicBezTo>
                <a:cubicBezTo>
                  <a:pt x="80460" y="149792"/>
                  <a:pt x="1615" y="2684"/>
                  <a:pt x="2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3F109946-0E29-6C43-8ACA-4D8366D14EB8}"/>
              </a:ext>
            </a:extLst>
          </p:cNvPr>
          <p:cNvSpPr/>
          <p:nvPr/>
        </p:nvSpPr>
        <p:spPr>
          <a:xfrm>
            <a:off x="6265439" y="4368244"/>
            <a:ext cx="319118" cy="80397"/>
          </a:xfrm>
          <a:custGeom>
            <a:avLst/>
            <a:gdLst>
              <a:gd name="connsiteX0" fmla="*/ 316336 w 319118"/>
              <a:gd name="connsiteY0" fmla="*/ 556 h 80397"/>
              <a:gd name="connsiteX1" fmla="*/ 221086 w 319118"/>
              <a:gd name="connsiteY1" fmla="*/ 41831 h 80397"/>
              <a:gd name="connsiteX2" fmla="*/ 2011 w 319118"/>
              <a:gd name="connsiteY2" fmla="*/ 76756 h 80397"/>
              <a:gd name="connsiteX3" fmla="*/ 122661 w 319118"/>
              <a:gd name="connsiteY3" fmla="*/ 73581 h 80397"/>
              <a:gd name="connsiteX4" fmla="*/ 316336 w 319118"/>
              <a:gd name="connsiteY4" fmla="*/ 556 h 80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18" h="80397">
                <a:moveTo>
                  <a:pt x="316336" y="556"/>
                </a:moveTo>
                <a:cubicBezTo>
                  <a:pt x="332740" y="-4736"/>
                  <a:pt x="273473" y="29131"/>
                  <a:pt x="221086" y="41831"/>
                </a:cubicBezTo>
                <a:cubicBezTo>
                  <a:pt x="168698" y="54531"/>
                  <a:pt x="18415" y="71464"/>
                  <a:pt x="2011" y="76756"/>
                </a:cubicBezTo>
                <a:cubicBezTo>
                  <a:pt x="-14393" y="82048"/>
                  <a:pt x="73448" y="82048"/>
                  <a:pt x="122661" y="73581"/>
                </a:cubicBezTo>
                <a:cubicBezTo>
                  <a:pt x="171874" y="65114"/>
                  <a:pt x="299932" y="5848"/>
                  <a:pt x="316336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77A2498E-9C16-2913-8F73-6CD7787FBBD9}"/>
              </a:ext>
            </a:extLst>
          </p:cNvPr>
          <p:cNvSpPr/>
          <p:nvPr/>
        </p:nvSpPr>
        <p:spPr>
          <a:xfrm>
            <a:off x="6305507" y="4527520"/>
            <a:ext cx="80215" cy="218786"/>
          </a:xfrm>
          <a:custGeom>
            <a:avLst/>
            <a:gdLst>
              <a:gd name="connsiteX0" fmla="*/ 19093 w 80215"/>
              <a:gd name="connsiteY0" fmla="*/ 30 h 218786"/>
              <a:gd name="connsiteX1" fmla="*/ 9568 w 80215"/>
              <a:gd name="connsiteY1" fmla="*/ 95280 h 218786"/>
              <a:gd name="connsiteX2" fmla="*/ 79418 w 80215"/>
              <a:gd name="connsiteY2" fmla="*/ 215930 h 218786"/>
              <a:gd name="connsiteX3" fmla="*/ 44493 w 80215"/>
              <a:gd name="connsiteY3" fmla="*/ 174655 h 218786"/>
              <a:gd name="connsiteX4" fmla="*/ 43 w 80215"/>
              <a:gd name="connsiteY4" fmla="*/ 104805 h 218786"/>
              <a:gd name="connsiteX5" fmla="*/ 19093 w 80215"/>
              <a:gd name="connsiteY5" fmla="*/ 30 h 21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215" h="218786">
                <a:moveTo>
                  <a:pt x="19093" y="30"/>
                </a:moveTo>
                <a:cubicBezTo>
                  <a:pt x="20680" y="-1557"/>
                  <a:pt x="-486" y="59297"/>
                  <a:pt x="9568" y="95280"/>
                </a:cubicBezTo>
                <a:cubicBezTo>
                  <a:pt x="19622" y="131263"/>
                  <a:pt x="73597" y="202701"/>
                  <a:pt x="79418" y="215930"/>
                </a:cubicBezTo>
                <a:cubicBezTo>
                  <a:pt x="85239" y="229159"/>
                  <a:pt x="57722" y="193176"/>
                  <a:pt x="44493" y="174655"/>
                </a:cubicBezTo>
                <a:cubicBezTo>
                  <a:pt x="31264" y="156134"/>
                  <a:pt x="1101" y="133380"/>
                  <a:pt x="43" y="104805"/>
                </a:cubicBezTo>
                <a:cubicBezTo>
                  <a:pt x="-1015" y="76230"/>
                  <a:pt x="17506" y="1617"/>
                  <a:pt x="1909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AB5F77BB-1763-009D-6599-9EEF1DA54C4D}"/>
              </a:ext>
            </a:extLst>
          </p:cNvPr>
          <p:cNvSpPr/>
          <p:nvPr/>
        </p:nvSpPr>
        <p:spPr>
          <a:xfrm>
            <a:off x="6403374" y="4267123"/>
            <a:ext cx="213510" cy="422681"/>
          </a:xfrm>
          <a:custGeom>
            <a:avLst/>
            <a:gdLst>
              <a:gd name="connsiteX0" fmla="*/ 213326 w 213510"/>
              <a:gd name="connsiteY0" fmla="*/ 77 h 422681"/>
              <a:gd name="connsiteX1" fmla="*/ 181576 w 213510"/>
              <a:gd name="connsiteY1" fmla="*/ 174702 h 422681"/>
              <a:gd name="connsiteX2" fmla="*/ 64101 w 213510"/>
              <a:gd name="connsiteY2" fmla="*/ 292177 h 422681"/>
              <a:gd name="connsiteX3" fmla="*/ 22826 w 213510"/>
              <a:gd name="connsiteY3" fmla="*/ 346152 h 422681"/>
              <a:gd name="connsiteX4" fmla="*/ 601 w 213510"/>
              <a:gd name="connsiteY4" fmla="*/ 422352 h 422681"/>
              <a:gd name="connsiteX5" fmla="*/ 22826 w 213510"/>
              <a:gd name="connsiteY5" fmla="*/ 314402 h 422681"/>
              <a:gd name="connsiteX6" fmla="*/ 172051 w 213510"/>
              <a:gd name="connsiteY6" fmla="*/ 196927 h 422681"/>
              <a:gd name="connsiteX7" fmla="*/ 213326 w 213510"/>
              <a:gd name="connsiteY7" fmla="*/ 77 h 422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510" h="422681">
                <a:moveTo>
                  <a:pt x="213326" y="77"/>
                </a:moveTo>
                <a:cubicBezTo>
                  <a:pt x="214913" y="-3627"/>
                  <a:pt x="206447" y="126019"/>
                  <a:pt x="181576" y="174702"/>
                </a:cubicBezTo>
                <a:cubicBezTo>
                  <a:pt x="156705" y="223385"/>
                  <a:pt x="90559" y="263602"/>
                  <a:pt x="64101" y="292177"/>
                </a:cubicBezTo>
                <a:cubicBezTo>
                  <a:pt x="37643" y="320752"/>
                  <a:pt x="33409" y="324456"/>
                  <a:pt x="22826" y="346152"/>
                </a:cubicBezTo>
                <a:cubicBezTo>
                  <a:pt x="12243" y="367848"/>
                  <a:pt x="601" y="427644"/>
                  <a:pt x="601" y="422352"/>
                </a:cubicBezTo>
                <a:cubicBezTo>
                  <a:pt x="601" y="417060"/>
                  <a:pt x="-5749" y="351973"/>
                  <a:pt x="22826" y="314402"/>
                </a:cubicBezTo>
                <a:cubicBezTo>
                  <a:pt x="51401" y="276831"/>
                  <a:pt x="138713" y="248785"/>
                  <a:pt x="172051" y="196927"/>
                </a:cubicBezTo>
                <a:cubicBezTo>
                  <a:pt x="205388" y="145069"/>
                  <a:pt x="211739" y="3781"/>
                  <a:pt x="213326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D2AB7EFA-A387-5BDE-1EE7-C3FC7712B769}"/>
              </a:ext>
            </a:extLst>
          </p:cNvPr>
          <p:cNvSpPr/>
          <p:nvPr/>
        </p:nvSpPr>
        <p:spPr>
          <a:xfrm>
            <a:off x="6197360" y="4505047"/>
            <a:ext cx="130602" cy="320969"/>
          </a:xfrm>
          <a:custGeom>
            <a:avLst/>
            <a:gdLst>
              <a:gd name="connsiteX0" fmla="*/ 130415 w 130602"/>
              <a:gd name="connsiteY0" fmla="*/ 278 h 320969"/>
              <a:gd name="connsiteX1" fmla="*/ 28815 w 130602"/>
              <a:gd name="connsiteY1" fmla="*/ 127278 h 320969"/>
              <a:gd name="connsiteX2" fmla="*/ 16115 w 130602"/>
              <a:gd name="connsiteY2" fmla="*/ 174903 h 320969"/>
              <a:gd name="connsiteX3" fmla="*/ 98665 w 130602"/>
              <a:gd name="connsiteY3" fmla="*/ 320953 h 320969"/>
              <a:gd name="connsiteX4" fmla="*/ 240 w 130602"/>
              <a:gd name="connsiteY4" fmla="*/ 165378 h 320969"/>
              <a:gd name="connsiteX5" fmla="*/ 130415 w 130602"/>
              <a:gd name="connsiteY5" fmla="*/ 278 h 32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602" h="320969">
                <a:moveTo>
                  <a:pt x="130415" y="278"/>
                </a:moveTo>
                <a:cubicBezTo>
                  <a:pt x="135177" y="-6072"/>
                  <a:pt x="47865" y="98174"/>
                  <a:pt x="28815" y="127278"/>
                </a:cubicBezTo>
                <a:cubicBezTo>
                  <a:pt x="9765" y="156382"/>
                  <a:pt x="4473" y="142624"/>
                  <a:pt x="16115" y="174903"/>
                </a:cubicBezTo>
                <a:cubicBezTo>
                  <a:pt x="27757" y="207182"/>
                  <a:pt x="101311" y="322541"/>
                  <a:pt x="98665" y="320953"/>
                </a:cubicBezTo>
                <a:cubicBezTo>
                  <a:pt x="96019" y="319366"/>
                  <a:pt x="-5581" y="215649"/>
                  <a:pt x="240" y="165378"/>
                </a:cubicBezTo>
                <a:cubicBezTo>
                  <a:pt x="6061" y="115107"/>
                  <a:pt x="125653" y="6628"/>
                  <a:pt x="130415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755D2699-8AD4-CED1-3653-0DD16651B8D4}"/>
              </a:ext>
            </a:extLst>
          </p:cNvPr>
          <p:cNvSpPr/>
          <p:nvPr/>
        </p:nvSpPr>
        <p:spPr>
          <a:xfrm>
            <a:off x="6470628" y="3729986"/>
            <a:ext cx="50414" cy="126716"/>
          </a:xfrm>
          <a:custGeom>
            <a:avLst/>
            <a:gdLst>
              <a:gd name="connsiteX0" fmla="*/ 22 w 50414"/>
              <a:gd name="connsiteY0" fmla="*/ 639 h 126716"/>
              <a:gd name="connsiteX1" fmla="*/ 47647 w 50414"/>
              <a:gd name="connsiteY1" fmla="*/ 124464 h 126716"/>
              <a:gd name="connsiteX2" fmla="*/ 41297 w 50414"/>
              <a:gd name="connsiteY2" fmla="*/ 76839 h 126716"/>
              <a:gd name="connsiteX3" fmla="*/ 22 w 50414"/>
              <a:gd name="connsiteY3" fmla="*/ 639 h 12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4" h="126716">
                <a:moveTo>
                  <a:pt x="22" y="639"/>
                </a:moveTo>
                <a:cubicBezTo>
                  <a:pt x="1080" y="8576"/>
                  <a:pt x="40768" y="111764"/>
                  <a:pt x="47647" y="124464"/>
                </a:cubicBezTo>
                <a:cubicBezTo>
                  <a:pt x="54526" y="137164"/>
                  <a:pt x="47118" y="92714"/>
                  <a:pt x="41297" y="76839"/>
                </a:cubicBezTo>
                <a:cubicBezTo>
                  <a:pt x="35476" y="60964"/>
                  <a:pt x="-1036" y="-7298"/>
                  <a:pt x="22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F4F1AB72-224B-B839-E55C-AA8312256111}"/>
              </a:ext>
            </a:extLst>
          </p:cNvPr>
          <p:cNvSpPr/>
          <p:nvPr/>
        </p:nvSpPr>
        <p:spPr>
          <a:xfrm>
            <a:off x="6330667" y="4047689"/>
            <a:ext cx="232586" cy="223374"/>
          </a:xfrm>
          <a:custGeom>
            <a:avLst/>
            <a:gdLst>
              <a:gd name="connsiteX0" fmla="*/ 283 w 232586"/>
              <a:gd name="connsiteY0" fmla="*/ 436 h 223374"/>
              <a:gd name="connsiteX1" fmla="*/ 155858 w 232586"/>
              <a:gd name="connsiteY1" fmla="*/ 146486 h 223374"/>
              <a:gd name="connsiteX2" fmla="*/ 232058 w 232586"/>
              <a:gd name="connsiteY2" fmla="*/ 222686 h 223374"/>
              <a:gd name="connsiteX3" fmla="*/ 120933 w 232586"/>
              <a:gd name="connsiteY3" fmla="*/ 105211 h 223374"/>
              <a:gd name="connsiteX4" fmla="*/ 283 w 232586"/>
              <a:gd name="connsiteY4" fmla="*/ 436 h 22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586" h="223374">
                <a:moveTo>
                  <a:pt x="283" y="436"/>
                </a:moveTo>
                <a:cubicBezTo>
                  <a:pt x="6104" y="7315"/>
                  <a:pt x="117229" y="109444"/>
                  <a:pt x="155858" y="146486"/>
                </a:cubicBezTo>
                <a:cubicBezTo>
                  <a:pt x="194487" y="183528"/>
                  <a:pt x="237879" y="229565"/>
                  <a:pt x="232058" y="222686"/>
                </a:cubicBezTo>
                <a:cubicBezTo>
                  <a:pt x="226237" y="215807"/>
                  <a:pt x="162208" y="140665"/>
                  <a:pt x="120933" y="105211"/>
                </a:cubicBezTo>
                <a:cubicBezTo>
                  <a:pt x="79658" y="69757"/>
                  <a:pt x="-5538" y="-6443"/>
                  <a:pt x="283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F0701C8-C987-238D-A6B6-730A49308689}"/>
              </a:ext>
            </a:extLst>
          </p:cNvPr>
          <p:cNvSpPr/>
          <p:nvPr/>
        </p:nvSpPr>
        <p:spPr>
          <a:xfrm>
            <a:off x="2541427" y="2661748"/>
            <a:ext cx="172088" cy="684164"/>
          </a:xfrm>
          <a:custGeom>
            <a:avLst/>
            <a:gdLst>
              <a:gd name="connsiteX0" fmla="*/ 171863 w 172088"/>
              <a:gd name="connsiteY0" fmla="*/ 267 h 684164"/>
              <a:gd name="connsiteX1" fmla="*/ 69313 w 172088"/>
              <a:gd name="connsiteY1" fmla="*/ 303643 h 684164"/>
              <a:gd name="connsiteX2" fmla="*/ 947 w 172088"/>
              <a:gd name="connsiteY2" fmla="*/ 683931 h 684164"/>
              <a:gd name="connsiteX3" fmla="*/ 39403 w 172088"/>
              <a:gd name="connsiteY3" fmla="*/ 354917 h 684164"/>
              <a:gd name="connsiteX4" fmla="*/ 171863 w 172088"/>
              <a:gd name="connsiteY4" fmla="*/ 267 h 684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088" h="684164">
                <a:moveTo>
                  <a:pt x="171863" y="267"/>
                </a:moveTo>
                <a:cubicBezTo>
                  <a:pt x="176848" y="-8279"/>
                  <a:pt x="97799" y="189699"/>
                  <a:pt x="69313" y="303643"/>
                </a:cubicBezTo>
                <a:cubicBezTo>
                  <a:pt x="40827" y="417587"/>
                  <a:pt x="5932" y="675385"/>
                  <a:pt x="947" y="683931"/>
                </a:cubicBezTo>
                <a:cubicBezTo>
                  <a:pt x="-4038" y="692477"/>
                  <a:pt x="10917" y="463876"/>
                  <a:pt x="39403" y="354917"/>
                </a:cubicBezTo>
                <a:cubicBezTo>
                  <a:pt x="67889" y="245958"/>
                  <a:pt x="166878" y="8813"/>
                  <a:pt x="171863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4403073A-C92F-6654-6DCC-848F3A9B5AFA}"/>
              </a:ext>
            </a:extLst>
          </p:cNvPr>
          <p:cNvSpPr/>
          <p:nvPr/>
        </p:nvSpPr>
        <p:spPr>
          <a:xfrm>
            <a:off x="4503603" y="2226098"/>
            <a:ext cx="371894" cy="243713"/>
          </a:xfrm>
          <a:custGeom>
            <a:avLst/>
            <a:gdLst>
              <a:gd name="connsiteX0" fmla="*/ 31 w 371894"/>
              <a:gd name="connsiteY0" fmla="*/ 81 h 243713"/>
              <a:gd name="connsiteX1" fmla="*/ 264950 w 371894"/>
              <a:gd name="connsiteY1" fmla="*/ 128268 h 243713"/>
              <a:gd name="connsiteX2" fmla="*/ 371773 w 371894"/>
              <a:gd name="connsiteY2" fmla="*/ 243637 h 243713"/>
              <a:gd name="connsiteX3" fmla="*/ 247859 w 371894"/>
              <a:gd name="connsiteY3" fmla="*/ 111177 h 243713"/>
              <a:gd name="connsiteX4" fmla="*/ 31 w 371894"/>
              <a:gd name="connsiteY4" fmla="*/ 81 h 24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894" h="243713">
                <a:moveTo>
                  <a:pt x="31" y="81"/>
                </a:moveTo>
                <a:cubicBezTo>
                  <a:pt x="2879" y="2929"/>
                  <a:pt x="202993" y="87675"/>
                  <a:pt x="264950" y="128268"/>
                </a:cubicBezTo>
                <a:cubicBezTo>
                  <a:pt x="326907" y="168861"/>
                  <a:pt x="374621" y="246485"/>
                  <a:pt x="371773" y="243637"/>
                </a:cubicBezTo>
                <a:cubicBezTo>
                  <a:pt x="368925" y="240789"/>
                  <a:pt x="305543" y="152482"/>
                  <a:pt x="247859" y="111177"/>
                </a:cubicBezTo>
                <a:cubicBezTo>
                  <a:pt x="190175" y="69872"/>
                  <a:pt x="-2817" y="-2767"/>
                  <a:pt x="31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B3D60DE1-1BF2-18CD-363B-92D06E299655}"/>
              </a:ext>
            </a:extLst>
          </p:cNvPr>
          <p:cNvSpPr/>
          <p:nvPr/>
        </p:nvSpPr>
        <p:spPr>
          <a:xfrm>
            <a:off x="3024786" y="2193098"/>
            <a:ext cx="831394" cy="187012"/>
          </a:xfrm>
          <a:custGeom>
            <a:avLst/>
            <a:gdLst>
              <a:gd name="connsiteX0" fmla="*/ 425 w 831394"/>
              <a:gd name="connsiteY0" fmla="*/ 186906 h 187012"/>
              <a:gd name="connsiteX1" fmla="*/ 346530 w 831394"/>
              <a:gd name="connsiteY1" fmla="*/ 37354 h 187012"/>
              <a:gd name="connsiteX2" fmla="*/ 825094 w 831394"/>
              <a:gd name="connsiteY2" fmla="*/ 20263 h 187012"/>
              <a:gd name="connsiteX3" fmla="*/ 607177 w 831394"/>
              <a:gd name="connsiteY3" fmla="*/ 11717 h 187012"/>
              <a:gd name="connsiteX4" fmla="*/ 414896 w 831394"/>
              <a:gd name="connsiteY4" fmla="*/ 11717 h 187012"/>
              <a:gd name="connsiteX5" fmla="*/ 425 w 831394"/>
              <a:gd name="connsiteY5" fmla="*/ 186906 h 18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394" h="187012">
                <a:moveTo>
                  <a:pt x="425" y="186906"/>
                </a:moveTo>
                <a:cubicBezTo>
                  <a:pt x="-10969" y="191179"/>
                  <a:pt x="209085" y="65128"/>
                  <a:pt x="346530" y="37354"/>
                </a:cubicBezTo>
                <a:cubicBezTo>
                  <a:pt x="483975" y="9580"/>
                  <a:pt x="781653" y="24536"/>
                  <a:pt x="825094" y="20263"/>
                </a:cubicBezTo>
                <a:cubicBezTo>
                  <a:pt x="868535" y="15990"/>
                  <a:pt x="675543" y="13141"/>
                  <a:pt x="607177" y="11717"/>
                </a:cubicBezTo>
                <a:cubicBezTo>
                  <a:pt x="538811" y="10293"/>
                  <a:pt x="511748" y="-13920"/>
                  <a:pt x="414896" y="11717"/>
                </a:cubicBezTo>
                <a:cubicBezTo>
                  <a:pt x="318044" y="37354"/>
                  <a:pt x="11819" y="182633"/>
                  <a:pt x="425" y="186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5CCADFAA-F3CB-55E9-2047-FA753AEF16F2}"/>
              </a:ext>
            </a:extLst>
          </p:cNvPr>
          <p:cNvSpPr/>
          <p:nvPr/>
        </p:nvSpPr>
        <p:spPr>
          <a:xfrm>
            <a:off x="3546417" y="3746902"/>
            <a:ext cx="73214" cy="526469"/>
          </a:xfrm>
          <a:custGeom>
            <a:avLst/>
            <a:gdLst>
              <a:gd name="connsiteX0" fmla="*/ 88 w 73214"/>
              <a:gd name="connsiteY0" fmla="*/ 429 h 526469"/>
              <a:gd name="connsiteX1" fmla="*/ 47090 w 73214"/>
              <a:gd name="connsiteY1" fmla="*/ 243984 h 526469"/>
              <a:gd name="connsiteX2" fmla="*/ 72727 w 73214"/>
              <a:gd name="connsiteY2" fmla="*/ 525995 h 526469"/>
              <a:gd name="connsiteX3" fmla="*/ 59908 w 73214"/>
              <a:gd name="connsiteY3" fmla="*/ 303805 h 526469"/>
              <a:gd name="connsiteX4" fmla="*/ 88 w 73214"/>
              <a:gd name="connsiteY4" fmla="*/ 429 h 52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14" h="526469">
                <a:moveTo>
                  <a:pt x="88" y="429"/>
                </a:moveTo>
                <a:cubicBezTo>
                  <a:pt x="-2048" y="-9541"/>
                  <a:pt x="34984" y="156390"/>
                  <a:pt x="47090" y="243984"/>
                </a:cubicBezTo>
                <a:cubicBezTo>
                  <a:pt x="59196" y="331578"/>
                  <a:pt x="70591" y="516025"/>
                  <a:pt x="72727" y="525995"/>
                </a:cubicBezTo>
                <a:cubicBezTo>
                  <a:pt x="74863" y="535965"/>
                  <a:pt x="69878" y="386414"/>
                  <a:pt x="59908" y="303805"/>
                </a:cubicBezTo>
                <a:cubicBezTo>
                  <a:pt x="49938" y="221196"/>
                  <a:pt x="2224" y="10399"/>
                  <a:pt x="8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6439A369-5E23-2B3B-1866-DBF53B9A8DD6}"/>
              </a:ext>
            </a:extLst>
          </p:cNvPr>
          <p:cNvSpPr/>
          <p:nvPr/>
        </p:nvSpPr>
        <p:spPr>
          <a:xfrm>
            <a:off x="4022198" y="6321166"/>
            <a:ext cx="395401" cy="239541"/>
          </a:xfrm>
          <a:custGeom>
            <a:avLst/>
            <a:gdLst>
              <a:gd name="connsiteX0" fmla="*/ 527 w 395401"/>
              <a:gd name="connsiteY0" fmla="*/ 259 h 239541"/>
              <a:gd name="connsiteX1" fmla="*/ 89427 w 395401"/>
              <a:gd name="connsiteY1" fmla="*/ 120909 h 239541"/>
              <a:gd name="connsiteX2" fmla="*/ 394227 w 395401"/>
              <a:gd name="connsiteY2" fmla="*/ 238384 h 239541"/>
              <a:gd name="connsiteX3" fmla="*/ 191027 w 395401"/>
              <a:gd name="connsiteY3" fmla="*/ 178059 h 239541"/>
              <a:gd name="connsiteX4" fmla="*/ 98952 w 395401"/>
              <a:gd name="connsiteY4" fmla="*/ 130434 h 239541"/>
              <a:gd name="connsiteX5" fmla="*/ 54502 w 395401"/>
              <a:gd name="connsiteY5" fmla="*/ 89159 h 239541"/>
              <a:gd name="connsiteX6" fmla="*/ 527 w 395401"/>
              <a:gd name="connsiteY6" fmla="*/ 259 h 23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401" h="239541">
                <a:moveTo>
                  <a:pt x="527" y="259"/>
                </a:moveTo>
                <a:cubicBezTo>
                  <a:pt x="6348" y="5551"/>
                  <a:pt x="23810" y="81222"/>
                  <a:pt x="89427" y="120909"/>
                </a:cubicBezTo>
                <a:cubicBezTo>
                  <a:pt x="155044" y="160596"/>
                  <a:pt x="377294" y="228859"/>
                  <a:pt x="394227" y="238384"/>
                </a:cubicBezTo>
                <a:cubicBezTo>
                  <a:pt x="411160" y="247909"/>
                  <a:pt x="240239" y="196051"/>
                  <a:pt x="191027" y="178059"/>
                </a:cubicBezTo>
                <a:cubicBezTo>
                  <a:pt x="141815" y="160067"/>
                  <a:pt x="121706" y="145251"/>
                  <a:pt x="98952" y="130434"/>
                </a:cubicBezTo>
                <a:cubicBezTo>
                  <a:pt x="76198" y="115617"/>
                  <a:pt x="70377" y="106092"/>
                  <a:pt x="54502" y="89159"/>
                </a:cubicBezTo>
                <a:cubicBezTo>
                  <a:pt x="38627" y="72226"/>
                  <a:pt x="-5294" y="-5033"/>
                  <a:pt x="527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CCC45CD9-2A5B-A7E0-8516-B872ED24BEB2}"/>
              </a:ext>
            </a:extLst>
          </p:cNvPr>
          <p:cNvSpPr/>
          <p:nvPr/>
        </p:nvSpPr>
        <p:spPr>
          <a:xfrm>
            <a:off x="4547689" y="6143485"/>
            <a:ext cx="437149" cy="260788"/>
          </a:xfrm>
          <a:custGeom>
            <a:avLst/>
            <a:gdLst>
              <a:gd name="connsiteX0" fmla="*/ 5261 w 437149"/>
              <a:gd name="connsiteY0" fmla="*/ 260490 h 260788"/>
              <a:gd name="connsiteX1" fmla="*/ 62411 w 437149"/>
              <a:gd name="connsiteY1" fmla="*/ 158890 h 260788"/>
              <a:gd name="connsiteX2" fmla="*/ 271961 w 437149"/>
              <a:gd name="connsiteY2" fmla="*/ 28715 h 260788"/>
              <a:gd name="connsiteX3" fmla="*/ 227511 w 437149"/>
              <a:gd name="connsiteY3" fmla="*/ 28715 h 260788"/>
              <a:gd name="connsiteX4" fmla="*/ 437061 w 437149"/>
              <a:gd name="connsiteY4" fmla="*/ 140 h 260788"/>
              <a:gd name="connsiteX5" fmla="*/ 252911 w 437149"/>
              <a:gd name="connsiteY5" fmla="*/ 19190 h 260788"/>
              <a:gd name="connsiteX6" fmla="*/ 202111 w 437149"/>
              <a:gd name="connsiteY6" fmla="*/ 50940 h 260788"/>
              <a:gd name="connsiteX7" fmla="*/ 84636 w 437149"/>
              <a:gd name="connsiteY7" fmla="*/ 111265 h 260788"/>
              <a:gd name="connsiteX8" fmla="*/ 116386 w 437149"/>
              <a:gd name="connsiteY8" fmla="*/ 98565 h 260788"/>
              <a:gd name="connsiteX9" fmla="*/ 14786 w 437149"/>
              <a:gd name="connsiteY9" fmla="*/ 187465 h 260788"/>
              <a:gd name="connsiteX10" fmla="*/ 5261 w 437149"/>
              <a:gd name="connsiteY10" fmla="*/ 260490 h 26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7149" h="260788">
                <a:moveTo>
                  <a:pt x="5261" y="260490"/>
                </a:moveTo>
                <a:cubicBezTo>
                  <a:pt x="13199" y="255727"/>
                  <a:pt x="17961" y="197519"/>
                  <a:pt x="62411" y="158890"/>
                </a:cubicBezTo>
                <a:cubicBezTo>
                  <a:pt x="106861" y="120261"/>
                  <a:pt x="244444" y="50411"/>
                  <a:pt x="271961" y="28715"/>
                </a:cubicBezTo>
                <a:cubicBezTo>
                  <a:pt x="299478" y="7019"/>
                  <a:pt x="199994" y="33477"/>
                  <a:pt x="227511" y="28715"/>
                </a:cubicBezTo>
                <a:cubicBezTo>
                  <a:pt x="255028" y="23953"/>
                  <a:pt x="432828" y="1727"/>
                  <a:pt x="437061" y="140"/>
                </a:cubicBezTo>
                <a:cubicBezTo>
                  <a:pt x="441294" y="-1447"/>
                  <a:pt x="292069" y="10723"/>
                  <a:pt x="252911" y="19190"/>
                </a:cubicBezTo>
                <a:cubicBezTo>
                  <a:pt x="213753" y="27657"/>
                  <a:pt x="230157" y="35594"/>
                  <a:pt x="202111" y="50940"/>
                </a:cubicBezTo>
                <a:cubicBezTo>
                  <a:pt x="174065" y="66286"/>
                  <a:pt x="98923" y="103328"/>
                  <a:pt x="84636" y="111265"/>
                </a:cubicBezTo>
                <a:cubicBezTo>
                  <a:pt x="70349" y="119202"/>
                  <a:pt x="128028" y="85865"/>
                  <a:pt x="116386" y="98565"/>
                </a:cubicBezTo>
                <a:cubicBezTo>
                  <a:pt x="104744" y="111265"/>
                  <a:pt x="32778" y="163123"/>
                  <a:pt x="14786" y="187465"/>
                </a:cubicBezTo>
                <a:cubicBezTo>
                  <a:pt x="-3206" y="211807"/>
                  <a:pt x="-2677" y="265253"/>
                  <a:pt x="5261" y="260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CC39C2F4-80EE-12DB-A972-73A5BBD57700}"/>
              </a:ext>
            </a:extLst>
          </p:cNvPr>
          <p:cNvSpPr/>
          <p:nvPr/>
        </p:nvSpPr>
        <p:spPr>
          <a:xfrm>
            <a:off x="5059157" y="5739444"/>
            <a:ext cx="183303" cy="201778"/>
          </a:xfrm>
          <a:custGeom>
            <a:avLst/>
            <a:gdLst>
              <a:gd name="connsiteX0" fmla="*/ 182768 w 183303"/>
              <a:gd name="connsiteY0" fmla="*/ 956 h 201778"/>
              <a:gd name="connsiteX1" fmla="*/ 4968 w 183303"/>
              <a:gd name="connsiteY1" fmla="*/ 197806 h 201778"/>
              <a:gd name="connsiteX2" fmla="*/ 58943 w 183303"/>
              <a:gd name="connsiteY2" fmla="*/ 124781 h 201778"/>
              <a:gd name="connsiteX3" fmla="*/ 182768 w 183303"/>
              <a:gd name="connsiteY3" fmla="*/ 956 h 20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303" h="201778">
                <a:moveTo>
                  <a:pt x="182768" y="956"/>
                </a:moveTo>
                <a:cubicBezTo>
                  <a:pt x="173772" y="13127"/>
                  <a:pt x="25605" y="177169"/>
                  <a:pt x="4968" y="197806"/>
                </a:cubicBezTo>
                <a:cubicBezTo>
                  <a:pt x="-15669" y="218443"/>
                  <a:pt x="33014" y="153356"/>
                  <a:pt x="58943" y="124781"/>
                </a:cubicBezTo>
                <a:cubicBezTo>
                  <a:pt x="84872" y="96206"/>
                  <a:pt x="191764" y="-11215"/>
                  <a:pt x="182768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3A21B377-5BC5-C029-BC00-5C49743650B6}"/>
              </a:ext>
            </a:extLst>
          </p:cNvPr>
          <p:cNvSpPr/>
          <p:nvPr/>
        </p:nvSpPr>
        <p:spPr>
          <a:xfrm>
            <a:off x="3311387" y="5378447"/>
            <a:ext cx="35071" cy="190506"/>
          </a:xfrm>
          <a:custGeom>
            <a:avLst/>
            <a:gdLst>
              <a:gd name="connsiteX0" fmla="*/ 9663 w 35071"/>
              <a:gd name="connsiteY0" fmla="*/ 3 h 190506"/>
              <a:gd name="connsiteX1" fmla="*/ 22363 w 35071"/>
              <a:gd name="connsiteY1" fmla="*/ 95253 h 190506"/>
              <a:gd name="connsiteX2" fmla="*/ 138 w 35071"/>
              <a:gd name="connsiteY2" fmla="*/ 190503 h 190506"/>
              <a:gd name="connsiteX3" fmla="*/ 35063 w 35071"/>
              <a:gd name="connsiteY3" fmla="*/ 98428 h 190506"/>
              <a:gd name="connsiteX4" fmla="*/ 9663 w 35071"/>
              <a:gd name="connsiteY4" fmla="*/ 3 h 19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71" h="190506">
                <a:moveTo>
                  <a:pt x="9663" y="3"/>
                </a:moveTo>
                <a:cubicBezTo>
                  <a:pt x="7546" y="-526"/>
                  <a:pt x="23951" y="63503"/>
                  <a:pt x="22363" y="95253"/>
                </a:cubicBezTo>
                <a:cubicBezTo>
                  <a:pt x="20775" y="127003"/>
                  <a:pt x="-1979" y="189974"/>
                  <a:pt x="138" y="190503"/>
                </a:cubicBezTo>
                <a:cubicBezTo>
                  <a:pt x="2255" y="191032"/>
                  <a:pt x="34534" y="127003"/>
                  <a:pt x="35063" y="98428"/>
                </a:cubicBezTo>
                <a:cubicBezTo>
                  <a:pt x="35592" y="69853"/>
                  <a:pt x="11780" y="532"/>
                  <a:pt x="9663" y="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CCA1E87-37D0-2DD7-6DF6-B4668396933B}"/>
              </a:ext>
            </a:extLst>
          </p:cNvPr>
          <p:cNvSpPr/>
          <p:nvPr/>
        </p:nvSpPr>
        <p:spPr>
          <a:xfrm>
            <a:off x="2374288" y="1907337"/>
            <a:ext cx="1692890" cy="1068423"/>
          </a:xfrm>
          <a:custGeom>
            <a:avLst/>
            <a:gdLst>
              <a:gd name="connsiteX0" fmla="*/ 1692829 w 1692890"/>
              <a:gd name="connsiteY0" fmla="*/ 0 h 1068423"/>
              <a:gd name="connsiteX1" fmla="*/ 789648 w 1692890"/>
              <a:gd name="connsiteY1" fmla="*/ 61708 h 1068423"/>
              <a:gd name="connsiteX2" fmla="*/ 879405 w 1692890"/>
              <a:gd name="connsiteY2" fmla="*/ 84148 h 1068423"/>
              <a:gd name="connsiteX3" fmla="*/ 447449 w 1692890"/>
              <a:gd name="connsiteY3" fmla="*/ 308540 h 1068423"/>
              <a:gd name="connsiteX4" fmla="*/ 559646 w 1692890"/>
              <a:gd name="connsiteY4" fmla="*/ 286101 h 1068423"/>
              <a:gd name="connsiteX5" fmla="*/ 200618 w 1692890"/>
              <a:gd name="connsiteY5" fmla="*/ 645129 h 1068423"/>
              <a:gd name="connsiteX6" fmla="*/ 4274 w 1692890"/>
              <a:gd name="connsiteY6" fmla="*/ 1065865 h 1068423"/>
              <a:gd name="connsiteX7" fmla="*/ 380132 w 1692890"/>
              <a:gd name="connsiteY7" fmla="*/ 437566 h 1068423"/>
              <a:gd name="connsiteX8" fmla="*/ 711111 w 1692890"/>
              <a:gd name="connsiteY8" fmla="*/ 95367 h 1068423"/>
              <a:gd name="connsiteX9" fmla="*/ 509157 w 1692890"/>
              <a:gd name="connsiteY9" fmla="*/ 246832 h 1068423"/>
              <a:gd name="connsiteX10" fmla="*/ 834527 w 1692890"/>
              <a:gd name="connsiteY10" fmla="*/ 61708 h 1068423"/>
              <a:gd name="connsiteX11" fmla="*/ 1692829 w 1692890"/>
              <a:gd name="connsiteY11" fmla="*/ 0 h 106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2890" h="1068423">
                <a:moveTo>
                  <a:pt x="1692829" y="0"/>
                </a:moveTo>
                <a:cubicBezTo>
                  <a:pt x="1685349" y="0"/>
                  <a:pt x="925219" y="47683"/>
                  <a:pt x="789648" y="61708"/>
                </a:cubicBezTo>
                <a:cubicBezTo>
                  <a:pt x="654077" y="75733"/>
                  <a:pt x="936438" y="43009"/>
                  <a:pt x="879405" y="84148"/>
                </a:cubicBezTo>
                <a:cubicBezTo>
                  <a:pt x="822372" y="125287"/>
                  <a:pt x="500742" y="274881"/>
                  <a:pt x="447449" y="308540"/>
                </a:cubicBezTo>
                <a:cubicBezTo>
                  <a:pt x="394156" y="342199"/>
                  <a:pt x="600785" y="230003"/>
                  <a:pt x="559646" y="286101"/>
                </a:cubicBezTo>
                <a:cubicBezTo>
                  <a:pt x="518507" y="342199"/>
                  <a:pt x="293180" y="515168"/>
                  <a:pt x="200618" y="645129"/>
                </a:cubicBezTo>
                <a:cubicBezTo>
                  <a:pt x="108056" y="775090"/>
                  <a:pt x="-25645" y="1100459"/>
                  <a:pt x="4274" y="1065865"/>
                </a:cubicBezTo>
                <a:cubicBezTo>
                  <a:pt x="34193" y="1031271"/>
                  <a:pt x="262326" y="599316"/>
                  <a:pt x="380132" y="437566"/>
                </a:cubicBezTo>
                <a:cubicBezTo>
                  <a:pt x="497938" y="275816"/>
                  <a:pt x="689607" y="127156"/>
                  <a:pt x="711111" y="95367"/>
                </a:cubicBezTo>
                <a:cubicBezTo>
                  <a:pt x="732615" y="63578"/>
                  <a:pt x="488588" y="252442"/>
                  <a:pt x="509157" y="246832"/>
                </a:cubicBezTo>
                <a:cubicBezTo>
                  <a:pt x="529726" y="241222"/>
                  <a:pt x="641923" y="100977"/>
                  <a:pt x="834527" y="61708"/>
                </a:cubicBezTo>
                <a:cubicBezTo>
                  <a:pt x="1027131" y="22439"/>
                  <a:pt x="1700309" y="0"/>
                  <a:pt x="16928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343375AE-6BD0-4E4A-3F2F-FC1D8EFB843C}"/>
              </a:ext>
            </a:extLst>
          </p:cNvPr>
          <p:cNvSpPr/>
          <p:nvPr/>
        </p:nvSpPr>
        <p:spPr>
          <a:xfrm>
            <a:off x="3891327" y="1650748"/>
            <a:ext cx="964332" cy="319107"/>
          </a:xfrm>
          <a:custGeom>
            <a:avLst/>
            <a:gdLst>
              <a:gd name="connsiteX0" fmla="*/ 411402 w 964332"/>
              <a:gd name="connsiteY0" fmla="*/ 318297 h 319107"/>
              <a:gd name="connsiteX1" fmla="*/ 142131 w 964332"/>
              <a:gd name="connsiteY1" fmla="*/ 217321 h 319107"/>
              <a:gd name="connsiteX2" fmla="*/ 1885 w 964332"/>
              <a:gd name="connsiteY2" fmla="*/ 99515 h 319107"/>
              <a:gd name="connsiteX3" fmla="*/ 237498 w 964332"/>
              <a:gd name="connsiteY3" fmla="*/ 99515 h 319107"/>
              <a:gd name="connsiteX4" fmla="*/ 181399 w 964332"/>
              <a:gd name="connsiteY4" fmla="*/ 4148 h 319107"/>
              <a:gd name="connsiteX5" fmla="*/ 961164 w 964332"/>
              <a:gd name="connsiteY5" fmla="*/ 256589 h 319107"/>
              <a:gd name="connsiteX6" fmla="*/ 445061 w 964332"/>
              <a:gd name="connsiteY6" fmla="*/ 93905 h 319107"/>
              <a:gd name="connsiteX7" fmla="*/ 153350 w 964332"/>
              <a:gd name="connsiteY7" fmla="*/ 26587 h 319107"/>
              <a:gd name="connsiteX8" fmla="*/ 74813 w 964332"/>
              <a:gd name="connsiteY8" fmla="*/ 88295 h 319107"/>
              <a:gd name="connsiteX9" fmla="*/ 119691 w 964332"/>
              <a:gd name="connsiteY9" fmla="*/ 161223 h 319107"/>
              <a:gd name="connsiteX10" fmla="*/ 411402 w 964332"/>
              <a:gd name="connsiteY10" fmla="*/ 318297 h 31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4332" h="319107">
                <a:moveTo>
                  <a:pt x="411402" y="318297"/>
                </a:moveTo>
                <a:cubicBezTo>
                  <a:pt x="415142" y="327647"/>
                  <a:pt x="210384" y="253785"/>
                  <a:pt x="142131" y="217321"/>
                </a:cubicBezTo>
                <a:cubicBezTo>
                  <a:pt x="73878" y="180857"/>
                  <a:pt x="-14010" y="119149"/>
                  <a:pt x="1885" y="99515"/>
                </a:cubicBezTo>
                <a:cubicBezTo>
                  <a:pt x="17779" y="79881"/>
                  <a:pt x="207579" y="115409"/>
                  <a:pt x="237498" y="99515"/>
                </a:cubicBezTo>
                <a:cubicBezTo>
                  <a:pt x="267417" y="83620"/>
                  <a:pt x="60788" y="-22031"/>
                  <a:pt x="181399" y="4148"/>
                </a:cubicBezTo>
                <a:cubicBezTo>
                  <a:pt x="302010" y="30327"/>
                  <a:pt x="917220" y="241629"/>
                  <a:pt x="961164" y="256589"/>
                </a:cubicBezTo>
                <a:cubicBezTo>
                  <a:pt x="1005108" y="271548"/>
                  <a:pt x="579697" y="132239"/>
                  <a:pt x="445061" y="93905"/>
                </a:cubicBezTo>
                <a:cubicBezTo>
                  <a:pt x="310425" y="55571"/>
                  <a:pt x="215058" y="27522"/>
                  <a:pt x="153350" y="26587"/>
                </a:cubicBezTo>
                <a:cubicBezTo>
                  <a:pt x="91642" y="25652"/>
                  <a:pt x="80423" y="65856"/>
                  <a:pt x="74813" y="88295"/>
                </a:cubicBezTo>
                <a:cubicBezTo>
                  <a:pt x="69203" y="110734"/>
                  <a:pt x="71073" y="122889"/>
                  <a:pt x="119691" y="161223"/>
                </a:cubicBezTo>
                <a:cubicBezTo>
                  <a:pt x="168309" y="199557"/>
                  <a:pt x="407662" y="308947"/>
                  <a:pt x="411402" y="318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AAF493F-3DCC-550E-BB9F-BEDF9FF52402}"/>
              </a:ext>
            </a:extLst>
          </p:cNvPr>
          <p:cNvSpPr/>
          <p:nvPr/>
        </p:nvSpPr>
        <p:spPr>
          <a:xfrm>
            <a:off x="3882682" y="1902561"/>
            <a:ext cx="648058" cy="224554"/>
          </a:xfrm>
          <a:custGeom>
            <a:avLst/>
            <a:gdLst>
              <a:gd name="connsiteX0" fmla="*/ 638830 w 648058"/>
              <a:gd name="connsiteY0" fmla="*/ 4776 h 224554"/>
              <a:gd name="connsiteX1" fmla="*/ 4920 w 648058"/>
              <a:gd name="connsiteY1" fmla="*/ 223559 h 224554"/>
              <a:gd name="connsiteX2" fmla="*/ 358339 w 648058"/>
              <a:gd name="connsiteY2" fmla="*/ 83314 h 224554"/>
              <a:gd name="connsiteX3" fmla="*/ 638830 w 648058"/>
              <a:gd name="connsiteY3" fmla="*/ 4776 h 2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058" h="224554">
                <a:moveTo>
                  <a:pt x="638830" y="4776"/>
                </a:moveTo>
                <a:cubicBezTo>
                  <a:pt x="579927" y="28150"/>
                  <a:pt x="51668" y="210469"/>
                  <a:pt x="4920" y="223559"/>
                </a:cubicBezTo>
                <a:cubicBezTo>
                  <a:pt x="-41828" y="236649"/>
                  <a:pt x="257362" y="116973"/>
                  <a:pt x="358339" y="83314"/>
                </a:cubicBezTo>
                <a:cubicBezTo>
                  <a:pt x="459316" y="49655"/>
                  <a:pt x="697733" y="-18598"/>
                  <a:pt x="638830" y="4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3963CCFB-AE0F-8645-BCD2-0846B78CE4B6}"/>
              </a:ext>
            </a:extLst>
          </p:cNvPr>
          <p:cNvSpPr/>
          <p:nvPr/>
        </p:nvSpPr>
        <p:spPr>
          <a:xfrm>
            <a:off x="4936445" y="2282734"/>
            <a:ext cx="711302" cy="1007647"/>
          </a:xfrm>
          <a:custGeom>
            <a:avLst/>
            <a:gdLst>
              <a:gd name="connsiteX0" fmla="*/ 193 w 711302"/>
              <a:gd name="connsiteY0" fmla="*/ 461 h 1007647"/>
              <a:gd name="connsiteX1" fmla="*/ 381661 w 711302"/>
              <a:gd name="connsiteY1" fmla="*/ 398758 h 1007647"/>
              <a:gd name="connsiteX2" fmla="*/ 359221 w 711302"/>
              <a:gd name="connsiteY2" fmla="*/ 269732 h 1007647"/>
              <a:gd name="connsiteX3" fmla="*/ 701420 w 711302"/>
              <a:gd name="connsiteY3" fmla="*/ 987789 h 1007647"/>
              <a:gd name="connsiteX4" fmla="*/ 606053 w 711302"/>
              <a:gd name="connsiteY4" fmla="*/ 774616 h 1007647"/>
              <a:gd name="connsiteX5" fmla="*/ 471418 w 711302"/>
              <a:gd name="connsiteY5" fmla="*/ 432417 h 1007647"/>
              <a:gd name="connsiteX6" fmla="*/ 275074 w 711302"/>
              <a:gd name="connsiteY6" fmla="*/ 45340 h 1007647"/>
              <a:gd name="connsiteX7" fmla="*/ 432149 w 711302"/>
              <a:gd name="connsiteY7" fmla="*/ 404368 h 1007647"/>
              <a:gd name="connsiteX8" fmla="*/ 331172 w 711302"/>
              <a:gd name="connsiteY8" fmla="*/ 320221 h 1007647"/>
              <a:gd name="connsiteX9" fmla="*/ 193 w 711302"/>
              <a:gd name="connsiteY9" fmla="*/ 461 h 100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1302" h="1007647">
                <a:moveTo>
                  <a:pt x="193" y="461"/>
                </a:moveTo>
                <a:cubicBezTo>
                  <a:pt x="8608" y="13551"/>
                  <a:pt x="321823" y="353880"/>
                  <a:pt x="381661" y="398758"/>
                </a:cubicBezTo>
                <a:cubicBezTo>
                  <a:pt x="441499" y="443636"/>
                  <a:pt x="305928" y="171560"/>
                  <a:pt x="359221" y="269732"/>
                </a:cubicBezTo>
                <a:cubicBezTo>
                  <a:pt x="412514" y="367904"/>
                  <a:pt x="660281" y="903642"/>
                  <a:pt x="701420" y="987789"/>
                </a:cubicBezTo>
                <a:cubicBezTo>
                  <a:pt x="742559" y="1071936"/>
                  <a:pt x="644387" y="867178"/>
                  <a:pt x="606053" y="774616"/>
                </a:cubicBezTo>
                <a:cubicBezTo>
                  <a:pt x="567719" y="682054"/>
                  <a:pt x="526581" y="553963"/>
                  <a:pt x="471418" y="432417"/>
                </a:cubicBezTo>
                <a:cubicBezTo>
                  <a:pt x="416255" y="310871"/>
                  <a:pt x="281619" y="50015"/>
                  <a:pt x="275074" y="45340"/>
                </a:cubicBezTo>
                <a:cubicBezTo>
                  <a:pt x="268529" y="40665"/>
                  <a:pt x="422799" y="358555"/>
                  <a:pt x="432149" y="404368"/>
                </a:cubicBezTo>
                <a:cubicBezTo>
                  <a:pt x="441499" y="450181"/>
                  <a:pt x="402230" y="383799"/>
                  <a:pt x="331172" y="320221"/>
                </a:cubicBezTo>
                <a:cubicBezTo>
                  <a:pt x="260114" y="256643"/>
                  <a:pt x="-8222" y="-12629"/>
                  <a:pt x="193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895D8940-51A5-BF6C-248D-F5F29B78401E}"/>
              </a:ext>
            </a:extLst>
          </p:cNvPr>
          <p:cNvSpPr/>
          <p:nvPr/>
        </p:nvSpPr>
        <p:spPr>
          <a:xfrm>
            <a:off x="5727454" y="3203202"/>
            <a:ext cx="788904" cy="314334"/>
          </a:xfrm>
          <a:custGeom>
            <a:avLst/>
            <a:gdLst>
              <a:gd name="connsiteX0" fmla="*/ 168 w 788904"/>
              <a:gd name="connsiteY0" fmla="*/ 3 h 314334"/>
              <a:gd name="connsiteX1" fmla="*/ 297488 w 788904"/>
              <a:gd name="connsiteY1" fmla="*/ 230005 h 314334"/>
              <a:gd name="connsiteX2" fmla="*/ 555540 w 788904"/>
              <a:gd name="connsiteY2" fmla="*/ 280494 h 314334"/>
              <a:gd name="connsiteX3" fmla="*/ 779933 w 788904"/>
              <a:gd name="connsiteY3" fmla="*/ 218786 h 314334"/>
              <a:gd name="connsiteX4" fmla="*/ 718225 w 788904"/>
              <a:gd name="connsiteY4" fmla="*/ 246835 h 314334"/>
              <a:gd name="connsiteX5" fmla="*/ 477002 w 788904"/>
              <a:gd name="connsiteY5" fmla="*/ 314153 h 314334"/>
              <a:gd name="connsiteX6" fmla="*/ 258220 w 788904"/>
              <a:gd name="connsiteY6" fmla="*/ 224396 h 314334"/>
              <a:gd name="connsiteX7" fmla="*/ 168 w 788904"/>
              <a:gd name="connsiteY7" fmla="*/ 3 h 3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904" h="314334">
                <a:moveTo>
                  <a:pt x="168" y="3"/>
                </a:moveTo>
                <a:cubicBezTo>
                  <a:pt x="6713" y="938"/>
                  <a:pt x="204926" y="183257"/>
                  <a:pt x="297488" y="230005"/>
                </a:cubicBezTo>
                <a:cubicBezTo>
                  <a:pt x="390050" y="276753"/>
                  <a:pt x="475133" y="282364"/>
                  <a:pt x="555540" y="280494"/>
                </a:cubicBezTo>
                <a:cubicBezTo>
                  <a:pt x="635947" y="278624"/>
                  <a:pt x="752819" y="224396"/>
                  <a:pt x="779933" y="218786"/>
                </a:cubicBezTo>
                <a:cubicBezTo>
                  <a:pt x="807047" y="213176"/>
                  <a:pt x="768714" y="230940"/>
                  <a:pt x="718225" y="246835"/>
                </a:cubicBezTo>
                <a:cubicBezTo>
                  <a:pt x="667736" y="262730"/>
                  <a:pt x="553669" y="317893"/>
                  <a:pt x="477002" y="314153"/>
                </a:cubicBezTo>
                <a:cubicBezTo>
                  <a:pt x="400335" y="310413"/>
                  <a:pt x="336757" y="275819"/>
                  <a:pt x="258220" y="224396"/>
                </a:cubicBezTo>
                <a:cubicBezTo>
                  <a:pt x="179683" y="172973"/>
                  <a:pt x="-6377" y="-932"/>
                  <a:pt x="16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E07B01A5-0B36-AE26-189A-AFBE81BA9776}"/>
              </a:ext>
            </a:extLst>
          </p:cNvPr>
          <p:cNvSpPr/>
          <p:nvPr/>
        </p:nvSpPr>
        <p:spPr>
          <a:xfrm>
            <a:off x="2616179" y="1123076"/>
            <a:ext cx="1256417" cy="518962"/>
          </a:xfrm>
          <a:custGeom>
            <a:avLst/>
            <a:gdLst>
              <a:gd name="connsiteX0" fmla="*/ 1250221 w 1256417"/>
              <a:gd name="connsiteY0" fmla="*/ 64924 h 518962"/>
              <a:gd name="connsiteX1" fmla="*/ 1052221 w 1256417"/>
              <a:gd name="connsiteY1" fmla="*/ 25324 h 518962"/>
              <a:gd name="connsiteX2" fmla="*/ 587821 w 1256417"/>
              <a:gd name="connsiteY2" fmla="*/ 36124 h 518962"/>
              <a:gd name="connsiteX3" fmla="*/ 681421 w 1256417"/>
              <a:gd name="connsiteY3" fmla="*/ 43324 h 518962"/>
              <a:gd name="connsiteX4" fmla="*/ 559021 w 1256417"/>
              <a:gd name="connsiteY4" fmla="*/ 136924 h 518962"/>
              <a:gd name="connsiteX5" fmla="*/ 1021 w 1256417"/>
              <a:gd name="connsiteY5" fmla="*/ 518524 h 518962"/>
              <a:gd name="connsiteX6" fmla="*/ 713821 w 1256417"/>
              <a:gd name="connsiteY6" fmla="*/ 54124 h 518962"/>
              <a:gd name="connsiteX7" fmla="*/ 951421 w 1256417"/>
              <a:gd name="connsiteY7" fmla="*/ 39724 h 518962"/>
              <a:gd name="connsiteX8" fmla="*/ 839821 w 1256417"/>
              <a:gd name="connsiteY8" fmla="*/ 124 h 518962"/>
              <a:gd name="connsiteX9" fmla="*/ 1250221 w 1256417"/>
              <a:gd name="connsiteY9" fmla="*/ 64924 h 51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6417" h="518962">
                <a:moveTo>
                  <a:pt x="1250221" y="64924"/>
                </a:moveTo>
                <a:cubicBezTo>
                  <a:pt x="1285621" y="69124"/>
                  <a:pt x="1162621" y="30124"/>
                  <a:pt x="1052221" y="25324"/>
                </a:cubicBezTo>
                <a:cubicBezTo>
                  <a:pt x="941821" y="20524"/>
                  <a:pt x="649621" y="33124"/>
                  <a:pt x="587821" y="36124"/>
                </a:cubicBezTo>
                <a:cubicBezTo>
                  <a:pt x="526021" y="39124"/>
                  <a:pt x="686221" y="26524"/>
                  <a:pt x="681421" y="43324"/>
                </a:cubicBezTo>
                <a:cubicBezTo>
                  <a:pt x="676621" y="60124"/>
                  <a:pt x="672421" y="57724"/>
                  <a:pt x="559021" y="136924"/>
                </a:cubicBezTo>
                <a:cubicBezTo>
                  <a:pt x="445621" y="216124"/>
                  <a:pt x="-24779" y="532324"/>
                  <a:pt x="1021" y="518524"/>
                </a:cubicBezTo>
                <a:cubicBezTo>
                  <a:pt x="26821" y="504724"/>
                  <a:pt x="555421" y="133924"/>
                  <a:pt x="713821" y="54124"/>
                </a:cubicBezTo>
                <a:cubicBezTo>
                  <a:pt x="872221" y="-25676"/>
                  <a:pt x="930421" y="48724"/>
                  <a:pt x="951421" y="39724"/>
                </a:cubicBezTo>
                <a:cubicBezTo>
                  <a:pt x="972421" y="30724"/>
                  <a:pt x="791821" y="-2276"/>
                  <a:pt x="839821" y="124"/>
                </a:cubicBezTo>
                <a:cubicBezTo>
                  <a:pt x="887821" y="2524"/>
                  <a:pt x="1214821" y="60724"/>
                  <a:pt x="1250221" y="64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56ADF9A-5389-7BC5-FEFF-AF2B1A91E499}"/>
              </a:ext>
            </a:extLst>
          </p:cNvPr>
          <p:cNvSpPr/>
          <p:nvPr/>
        </p:nvSpPr>
        <p:spPr>
          <a:xfrm>
            <a:off x="2353274" y="1514824"/>
            <a:ext cx="1503847" cy="391286"/>
          </a:xfrm>
          <a:custGeom>
            <a:avLst/>
            <a:gdLst>
              <a:gd name="connsiteX0" fmla="*/ 1502326 w 1503847"/>
              <a:gd name="connsiteY0" fmla="*/ 256376 h 391286"/>
              <a:gd name="connsiteX1" fmla="*/ 933526 w 1503847"/>
              <a:gd name="connsiteY1" fmla="*/ 29576 h 391286"/>
              <a:gd name="connsiteX2" fmla="*/ 332326 w 1503847"/>
              <a:gd name="connsiteY2" fmla="*/ 162776 h 391286"/>
              <a:gd name="connsiteX3" fmla="*/ 4726 w 1503847"/>
              <a:gd name="connsiteY3" fmla="*/ 389576 h 391286"/>
              <a:gd name="connsiteX4" fmla="*/ 166726 w 1503847"/>
              <a:gd name="connsiteY4" fmla="*/ 256376 h 391286"/>
              <a:gd name="connsiteX5" fmla="*/ 551926 w 1503847"/>
              <a:gd name="connsiteY5" fmla="*/ 65576 h 391286"/>
              <a:gd name="connsiteX6" fmla="*/ 901126 w 1503847"/>
              <a:gd name="connsiteY6" fmla="*/ 776 h 391286"/>
              <a:gd name="connsiteX7" fmla="*/ 1073926 w 1503847"/>
              <a:gd name="connsiteY7" fmla="*/ 29576 h 391286"/>
              <a:gd name="connsiteX8" fmla="*/ 731926 w 1503847"/>
              <a:gd name="connsiteY8" fmla="*/ 25976 h 391286"/>
              <a:gd name="connsiteX9" fmla="*/ 1088326 w 1503847"/>
              <a:gd name="connsiteY9" fmla="*/ 36776 h 391286"/>
              <a:gd name="connsiteX10" fmla="*/ 1502326 w 1503847"/>
              <a:gd name="connsiteY10" fmla="*/ 256376 h 3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03847" h="391286">
                <a:moveTo>
                  <a:pt x="1502326" y="256376"/>
                </a:moveTo>
                <a:cubicBezTo>
                  <a:pt x="1476526" y="255176"/>
                  <a:pt x="1128526" y="45176"/>
                  <a:pt x="933526" y="29576"/>
                </a:cubicBezTo>
                <a:cubicBezTo>
                  <a:pt x="738526" y="13976"/>
                  <a:pt x="487126" y="102776"/>
                  <a:pt x="332326" y="162776"/>
                </a:cubicBezTo>
                <a:cubicBezTo>
                  <a:pt x="177526" y="222776"/>
                  <a:pt x="32326" y="373976"/>
                  <a:pt x="4726" y="389576"/>
                </a:cubicBezTo>
                <a:cubicBezTo>
                  <a:pt x="-22874" y="405176"/>
                  <a:pt x="75526" y="310376"/>
                  <a:pt x="166726" y="256376"/>
                </a:cubicBezTo>
                <a:cubicBezTo>
                  <a:pt x="257926" y="202376"/>
                  <a:pt x="429526" y="108176"/>
                  <a:pt x="551926" y="65576"/>
                </a:cubicBezTo>
                <a:cubicBezTo>
                  <a:pt x="674326" y="22976"/>
                  <a:pt x="814126" y="6776"/>
                  <a:pt x="901126" y="776"/>
                </a:cubicBezTo>
                <a:cubicBezTo>
                  <a:pt x="988126" y="-5224"/>
                  <a:pt x="1102126" y="25376"/>
                  <a:pt x="1073926" y="29576"/>
                </a:cubicBezTo>
                <a:cubicBezTo>
                  <a:pt x="1045726" y="33776"/>
                  <a:pt x="729526" y="24776"/>
                  <a:pt x="731926" y="25976"/>
                </a:cubicBezTo>
                <a:cubicBezTo>
                  <a:pt x="734326" y="27176"/>
                  <a:pt x="957526" y="176"/>
                  <a:pt x="1088326" y="36776"/>
                </a:cubicBezTo>
                <a:cubicBezTo>
                  <a:pt x="1219126" y="73376"/>
                  <a:pt x="1528126" y="257576"/>
                  <a:pt x="1502326" y="256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AE1A7BBD-420F-C753-684D-4DDE12F084E0}"/>
              </a:ext>
            </a:extLst>
          </p:cNvPr>
          <p:cNvSpPr/>
          <p:nvPr/>
        </p:nvSpPr>
        <p:spPr>
          <a:xfrm>
            <a:off x="1981260" y="1825141"/>
            <a:ext cx="1787940" cy="827146"/>
          </a:xfrm>
          <a:custGeom>
            <a:avLst/>
            <a:gdLst>
              <a:gd name="connsiteX0" fmla="*/ 1787940 w 1787940"/>
              <a:gd name="connsiteY0" fmla="*/ 28859 h 827146"/>
              <a:gd name="connsiteX1" fmla="*/ 977940 w 1787940"/>
              <a:gd name="connsiteY1" fmla="*/ 57659 h 827146"/>
              <a:gd name="connsiteX2" fmla="*/ 319140 w 1787940"/>
              <a:gd name="connsiteY2" fmla="*/ 316859 h 827146"/>
              <a:gd name="connsiteX3" fmla="*/ 365940 w 1787940"/>
              <a:gd name="connsiteY3" fmla="*/ 291659 h 827146"/>
              <a:gd name="connsiteX4" fmla="*/ 182340 w 1787940"/>
              <a:gd name="connsiteY4" fmla="*/ 486059 h 827146"/>
              <a:gd name="connsiteX5" fmla="*/ 27540 w 1787940"/>
              <a:gd name="connsiteY5" fmla="*/ 810059 h 827146"/>
              <a:gd name="connsiteX6" fmla="*/ 38340 w 1787940"/>
              <a:gd name="connsiteY6" fmla="*/ 723659 h 827146"/>
              <a:gd name="connsiteX7" fmla="*/ 405540 w 1787940"/>
              <a:gd name="connsiteY7" fmla="*/ 230459 h 827146"/>
              <a:gd name="connsiteX8" fmla="*/ 387540 w 1787940"/>
              <a:gd name="connsiteY8" fmla="*/ 252059 h 827146"/>
              <a:gd name="connsiteX9" fmla="*/ 862740 w 1787940"/>
              <a:gd name="connsiteY9" fmla="*/ 43259 h 827146"/>
              <a:gd name="connsiteX10" fmla="*/ 841140 w 1787940"/>
              <a:gd name="connsiteY10" fmla="*/ 50459 h 827146"/>
              <a:gd name="connsiteX11" fmla="*/ 1143540 w 1787940"/>
              <a:gd name="connsiteY11" fmla="*/ 7259 h 827146"/>
              <a:gd name="connsiteX12" fmla="*/ 1067940 w 1787940"/>
              <a:gd name="connsiteY12" fmla="*/ 59 h 827146"/>
              <a:gd name="connsiteX13" fmla="*/ 1787940 w 1787940"/>
              <a:gd name="connsiteY13" fmla="*/ 28859 h 82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87940" h="827146">
                <a:moveTo>
                  <a:pt x="1787940" y="28859"/>
                </a:moveTo>
                <a:lnTo>
                  <a:pt x="977940" y="57659"/>
                </a:lnTo>
                <a:cubicBezTo>
                  <a:pt x="733140" y="105659"/>
                  <a:pt x="421140" y="277859"/>
                  <a:pt x="319140" y="316859"/>
                </a:cubicBezTo>
                <a:cubicBezTo>
                  <a:pt x="217140" y="355859"/>
                  <a:pt x="388740" y="263459"/>
                  <a:pt x="365940" y="291659"/>
                </a:cubicBezTo>
                <a:cubicBezTo>
                  <a:pt x="343140" y="319859"/>
                  <a:pt x="238740" y="399659"/>
                  <a:pt x="182340" y="486059"/>
                </a:cubicBezTo>
                <a:cubicBezTo>
                  <a:pt x="125940" y="572459"/>
                  <a:pt x="51540" y="770459"/>
                  <a:pt x="27540" y="810059"/>
                </a:cubicBezTo>
                <a:cubicBezTo>
                  <a:pt x="3540" y="849659"/>
                  <a:pt x="-24660" y="820259"/>
                  <a:pt x="38340" y="723659"/>
                </a:cubicBezTo>
                <a:cubicBezTo>
                  <a:pt x="101340" y="627059"/>
                  <a:pt x="347340" y="309059"/>
                  <a:pt x="405540" y="230459"/>
                </a:cubicBezTo>
                <a:cubicBezTo>
                  <a:pt x="463740" y="151859"/>
                  <a:pt x="311340" y="283259"/>
                  <a:pt x="387540" y="252059"/>
                </a:cubicBezTo>
                <a:cubicBezTo>
                  <a:pt x="463740" y="220859"/>
                  <a:pt x="787140" y="76859"/>
                  <a:pt x="862740" y="43259"/>
                </a:cubicBezTo>
                <a:cubicBezTo>
                  <a:pt x="938340" y="9659"/>
                  <a:pt x="794340" y="56459"/>
                  <a:pt x="841140" y="50459"/>
                </a:cubicBezTo>
                <a:cubicBezTo>
                  <a:pt x="887940" y="44459"/>
                  <a:pt x="1105740" y="15659"/>
                  <a:pt x="1143540" y="7259"/>
                </a:cubicBezTo>
                <a:cubicBezTo>
                  <a:pt x="1181340" y="-1141"/>
                  <a:pt x="1067940" y="59"/>
                  <a:pt x="1067940" y="59"/>
                </a:cubicBezTo>
                <a:lnTo>
                  <a:pt x="1787940" y="288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5C6C04D8-EBE1-992C-2D53-73231CCDCD70}"/>
              </a:ext>
            </a:extLst>
          </p:cNvPr>
          <p:cNvSpPr/>
          <p:nvPr/>
        </p:nvSpPr>
        <p:spPr>
          <a:xfrm>
            <a:off x="2882927" y="1296907"/>
            <a:ext cx="1005264" cy="200740"/>
          </a:xfrm>
          <a:custGeom>
            <a:avLst/>
            <a:gdLst>
              <a:gd name="connsiteX0" fmla="*/ 1005073 w 1005264"/>
              <a:gd name="connsiteY0" fmla="*/ 71093 h 200740"/>
              <a:gd name="connsiteX1" fmla="*/ 601873 w 1005264"/>
              <a:gd name="connsiteY1" fmla="*/ 13493 h 200740"/>
              <a:gd name="connsiteX2" fmla="*/ 673 w 1005264"/>
              <a:gd name="connsiteY2" fmla="*/ 200693 h 200740"/>
              <a:gd name="connsiteX3" fmla="*/ 486673 w 1005264"/>
              <a:gd name="connsiteY3" fmla="*/ 31493 h 200740"/>
              <a:gd name="connsiteX4" fmla="*/ 652273 w 1005264"/>
              <a:gd name="connsiteY4" fmla="*/ 2693 h 200740"/>
              <a:gd name="connsiteX5" fmla="*/ 1005073 w 1005264"/>
              <a:gd name="connsiteY5" fmla="*/ 71093 h 20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264" h="200740">
                <a:moveTo>
                  <a:pt x="1005073" y="71093"/>
                </a:moveTo>
                <a:cubicBezTo>
                  <a:pt x="996673" y="72893"/>
                  <a:pt x="769273" y="-8107"/>
                  <a:pt x="601873" y="13493"/>
                </a:cubicBezTo>
                <a:cubicBezTo>
                  <a:pt x="434473" y="35093"/>
                  <a:pt x="19873" y="197693"/>
                  <a:pt x="673" y="200693"/>
                </a:cubicBezTo>
                <a:cubicBezTo>
                  <a:pt x="-18527" y="203693"/>
                  <a:pt x="378073" y="64493"/>
                  <a:pt x="486673" y="31493"/>
                </a:cubicBezTo>
                <a:cubicBezTo>
                  <a:pt x="595273" y="-1507"/>
                  <a:pt x="561673" y="-3307"/>
                  <a:pt x="652273" y="2693"/>
                </a:cubicBezTo>
                <a:cubicBezTo>
                  <a:pt x="742873" y="8693"/>
                  <a:pt x="1013473" y="69293"/>
                  <a:pt x="1005073" y="71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D6CE7C81-B212-80E9-1290-2E79A68B2E4E}"/>
              </a:ext>
            </a:extLst>
          </p:cNvPr>
          <p:cNvSpPr/>
          <p:nvPr/>
        </p:nvSpPr>
        <p:spPr>
          <a:xfrm>
            <a:off x="2261718" y="2055362"/>
            <a:ext cx="646491" cy="922934"/>
          </a:xfrm>
          <a:custGeom>
            <a:avLst/>
            <a:gdLst>
              <a:gd name="connsiteX0" fmla="*/ 643482 w 646491"/>
              <a:gd name="connsiteY0" fmla="*/ 3838 h 922934"/>
              <a:gd name="connsiteX1" fmla="*/ 99882 w 646491"/>
              <a:gd name="connsiteY1" fmla="*/ 374638 h 922934"/>
              <a:gd name="connsiteX2" fmla="*/ 6282 w 646491"/>
              <a:gd name="connsiteY2" fmla="*/ 903838 h 922934"/>
              <a:gd name="connsiteX3" fmla="*/ 13482 w 646491"/>
              <a:gd name="connsiteY3" fmla="*/ 770638 h 922934"/>
              <a:gd name="connsiteX4" fmla="*/ 53082 w 646491"/>
              <a:gd name="connsiteY4" fmla="*/ 428638 h 922934"/>
              <a:gd name="connsiteX5" fmla="*/ 308682 w 646491"/>
              <a:gd name="connsiteY5" fmla="*/ 194638 h 922934"/>
              <a:gd name="connsiteX6" fmla="*/ 643482 w 646491"/>
              <a:gd name="connsiteY6" fmla="*/ 3838 h 92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491" h="922934">
                <a:moveTo>
                  <a:pt x="643482" y="3838"/>
                </a:moveTo>
                <a:cubicBezTo>
                  <a:pt x="608682" y="33838"/>
                  <a:pt x="206082" y="224638"/>
                  <a:pt x="99882" y="374638"/>
                </a:cubicBezTo>
                <a:cubicBezTo>
                  <a:pt x="-6318" y="524638"/>
                  <a:pt x="20682" y="837838"/>
                  <a:pt x="6282" y="903838"/>
                </a:cubicBezTo>
                <a:cubicBezTo>
                  <a:pt x="-8118" y="969838"/>
                  <a:pt x="5682" y="849838"/>
                  <a:pt x="13482" y="770638"/>
                </a:cubicBezTo>
                <a:cubicBezTo>
                  <a:pt x="21282" y="691438"/>
                  <a:pt x="3882" y="524638"/>
                  <a:pt x="53082" y="428638"/>
                </a:cubicBezTo>
                <a:cubicBezTo>
                  <a:pt x="102282" y="332638"/>
                  <a:pt x="215682" y="261838"/>
                  <a:pt x="308682" y="194638"/>
                </a:cubicBezTo>
                <a:cubicBezTo>
                  <a:pt x="401682" y="127438"/>
                  <a:pt x="678282" y="-26162"/>
                  <a:pt x="643482" y="3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B88BFBCB-847F-B910-15D7-B6DB4B42E28C}"/>
              </a:ext>
            </a:extLst>
          </p:cNvPr>
          <p:cNvSpPr/>
          <p:nvPr/>
        </p:nvSpPr>
        <p:spPr>
          <a:xfrm>
            <a:off x="2028782" y="2630525"/>
            <a:ext cx="124051" cy="1017151"/>
          </a:xfrm>
          <a:custGeom>
            <a:avLst/>
            <a:gdLst>
              <a:gd name="connsiteX0" fmla="*/ 124018 w 124051"/>
              <a:gd name="connsiteY0" fmla="*/ 1075 h 1017151"/>
              <a:gd name="connsiteX1" fmla="*/ 48418 w 124051"/>
              <a:gd name="connsiteY1" fmla="*/ 371875 h 1017151"/>
              <a:gd name="connsiteX2" fmla="*/ 91618 w 124051"/>
              <a:gd name="connsiteY2" fmla="*/ 969475 h 1017151"/>
              <a:gd name="connsiteX3" fmla="*/ 91618 w 124051"/>
              <a:gd name="connsiteY3" fmla="*/ 897475 h 1017151"/>
              <a:gd name="connsiteX4" fmla="*/ 1618 w 124051"/>
              <a:gd name="connsiteY4" fmla="*/ 242275 h 1017151"/>
              <a:gd name="connsiteX5" fmla="*/ 34018 w 124051"/>
              <a:gd name="connsiteY5" fmla="*/ 433075 h 1017151"/>
              <a:gd name="connsiteX6" fmla="*/ 37618 w 124051"/>
              <a:gd name="connsiteY6" fmla="*/ 263875 h 1017151"/>
              <a:gd name="connsiteX7" fmla="*/ 124018 w 124051"/>
              <a:gd name="connsiteY7" fmla="*/ 1075 h 101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051" h="1017151">
                <a:moveTo>
                  <a:pt x="124018" y="1075"/>
                </a:moveTo>
                <a:cubicBezTo>
                  <a:pt x="125818" y="19075"/>
                  <a:pt x="53818" y="210475"/>
                  <a:pt x="48418" y="371875"/>
                </a:cubicBezTo>
                <a:cubicBezTo>
                  <a:pt x="43018" y="533275"/>
                  <a:pt x="84418" y="881875"/>
                  <a:pt x="91618" y="969475"/>
                </a:cubicBezTo>
                <a:cubicBezTo>
                  <a:pt x="98818" y="1057075"/>
                  <a:pt x="106618" y="1018675"/>
                  <a:pt x="91618" y="897475"/>
                </a:cubicBezTo>
                <a:cubicBezTo>
                  <a:pt x="76618" y="776275"/>
                  <a:pt x="11218" y="319675"/>
                  <a:pt x="1618" y="242275"/>
                </a:cubicBezTo>
                <a:cubicBezTo>
                  <a:pt x="-7982" y="164875"/>
                  <a:pt x="28018" y="429475"/>
                  <a:pt x="34018" y="433075"/>
                </a:cubicBezTo>
                <a:cubicBezTo>
                  <a:pt x="40018" y="436675"/>
                  <a:pt x="25018" y="331675"/>
                  <a:pt x="37618" y="263875"/>
                </a:cubicBezTo>
                <a:cubicBezTo>
                  <a:pt x="50218" y="196075"/>
                  <a:pt x="122218" y="-16925"/>
                  <a:pt x="124018" y="1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41D8E1A7-746F-5111-0C05-BA8D3A43356F}"/>
              </a:ext>
            </a:extLst>
          </p:cNvPr>
          <p:cNvSpPr/>
          <p:nvPr/>
        </p:nvSpPr>
        <p:spPr>
          <a:xfrm>
            <a:off x="2241576" y="2886849"/>
            <a:ext cx="281718" cy="1385618"/>
          </a:xfrm>
          <a:custGeom>
            <a:avLst/>
            <a:gdLst>
              <a:gd name="connsiteX0" fmla="*/ 12024 w 281718"/>
              <a:gd name="connsiteY0" fmla="*/ 3951 h 1385618"/>
              <a:gd name="connsiteX1" fmla="*/ 19224 w 281718"/>
              <a:gd name="connsiteY1" fmla="*/ 374751 h 1385618"/>
              <a:gd name="connsiteX2" fmla="*/ 224424 w 281718"/>
              <a:gd name="connsiteY2" fmla="*/ 1098351 h 1385618"/>
              <a:gd name="connsiteX3" fmla="*/ 213624 w 281718"/>
              <a:gd name="connsiteY3" fmla="*/ 990351 h 1385618"/>
              <a:gd name="connsiteX4" fmla="*/ 278424 w 281718"/>
              <a:gd name="connsiteY4" fmla="*/ 1379151 h 1385618"/>
              <a:gd name="connsiteX5" fmla="*/ 267624 w 281718"/>
              <a:gd name="connsiteY5" fmla="*/ 1209951 h 1385618"/>
              <a:gd name="connsiteX6" fmla="*/ 228024 w 281718"/>
              <a:gd name="connsiteY6" fmla="*/ 907551 h 1385618"/>
              <a:gd name="connsiteX7" fmla="*/ 224424 w 281718"/>
              <a:gd name="connsiteY7" fmla="*/ 1011951 h 1385618"/>
              <a:gd name="connsiteX8" fmla="*/ 48024 w 281718"/>
              <a:gd name="connsiteY8" fmla="*/ 594351 h 1385618"/>
              <a:gd name="connsiteX9" fmla="*/ 12024 w 281718"/>
              <a:gd name="connsiteY9" fmla="*/ 3951 h 138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718" h="1385618">
                <a:moveTo>
                  <a:pt x="12024" y="3951"/>
                </a:moveTo>
                <a:cubicBezTo>
                  <a:pt x="7224" y="-32649"/>
                  <a:pt x="-16176" y="192351"/>
                  <a:pt x="19224" y="374751"/>
                </a:cubicBezTo>
                <a:cubicBezTo>
                  <a:pt x="54624" y="557151"/>
                  <a:pt x="192024" y="995751"/>
                  <a:pt x="224424" y="1098351"/>
                </a:cubicBezTo>
                <a:cubicBezTo>
                  <a:pt x="256824" y="1200951"/>
                  <a:pt x="204624" y="943551"/>
                  <a:pt x="213624" y="990351"/>
                </a:cubicBezTo>
                <a:cubicBezTo>
                  <a:pt x="222624" y="1037151"/>
                  <a:pt x="269424" y="1342551"/>
                  <a:pt x="278424" y="1379151"/>
                </a:cubicBezTo>
                <a:cubicBezTo>
                  <a:pt x="287424" y="1415751"/>
                  <a:pt x="276024" y="1288551"/>
                  <a:pt x="267624" y="1209951"/>
                </a:cubicBezTo>
                <a:cubicBezTo>
                  <a:pt x="259224" y="1131351"/>
                  <a:pt x="235224" y="940551"/>
                  <a:pt x="228024" y="907551"/>
                </a:cubicBezTo>
                <a:cubicBezTo>
                  <a:pt x="220824" y="874551"/>
                  <a:pt x="254424" y="1064151"/>
                  <a:pt x="224424" y="1011951"/>
                </a:cubicBezTo>
                <a:cubicBezTo>
                  <a:pt x="194424" y="959751"/>
                  <a:pt x="83424" y="755751"/>
                  <a:pt x="48024" y="594351"/>
                </a:cubicBezTo>
                <a:cubicBezTo>
                  <a:pt x="12624" y="432951"/>
                  <a:pt x="16824" y="40551"/>
                  <a:pt x="12024" y="3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7CC5DCB2-10CC-5FAA-194A-B523BD7B6138}"/>
              </a:ext>
            </a:extLst>
          </p:cNvPr>
          <p:cNvSpPr/>
          <p:nvPr/>
        </p:nvSpPr>
        <p:spPr>
          <a:xfrm>
            <a:off x="2198880" y="3567571"/>
            <a:ext cx="65708" cy="487599"/>
          </a:xfrm>
          <a:custGeom>
            <a:avLst/>
            <a:gdLst>
              <a:gd name="connsiteX0" fmla="*/ 65520 w 65708"/>
              <a:gd name="connsiteY0" fmla="*/ 29 h 487599"/>
              <a:gd name="connsiteX1" fmla="*/ 25920 w 65708"/>
              <a:gd name="connsiteY1" fmla="*/ 280829 h 487599"/>
              <a:gd name="connsiteX2" fmla="*/ 11520 w 65708"/>
              <a:gd name="connsiteY2" fmla="*/ 486029 h 487599"/>
              <a:gd name="connsiteX3" fmla="*/ 11520 w 65708"/>
              <a:gd name="connsiteY3" fmla="*/ 367229 h 487599"/>
              <a:gd name="connsiteX4" fmla="*/ 4320 w 65708"/>
              <a:gd name="connsiteY4" fmla="*/ 216029 h 487599"/>
              <a:gd name="connsiteX5" fmla="*/ 7920 w 65708"/>
              <a:gd name="connsiteY5" fmla="*/ 262829 h 487599"/>
              <a:gd name="connsiteX6" fmla="*/ 65520 w 65708"/>
              <a:gd name="connsiteY6" fmla="*/ 29 h 48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08" h="487599">
                <a:moveTo>
                  <a:pt x="65520" y="29"/>
                </a:moveTo>
                <a:cubicBezTo>
                  <a:pt x="68520" y="3029"/>
                  <a:pt x="34920" y="199829"/>
                  <a:pt x="25920" y="280829"/>
                </a:cubicBezTo>
                <a:cubicBezTo>
                  <a:pt x="16920" y="361829"/>
                  <a:pt x="13920" y="471629"/>
                  <a:pt x="11520" y="486029"/>
                </a:cubicBezTo>
                <a:cubicBezTo>
                  <a:pt x="9120" y="500429"/>
                  <a:pt x="12720" y="412229"/>
                  <a:pt x="11520" y="367229"/>
                </a:cubicBezTo>
                <a:cubicBezTo>
                  <a:pt x="10320" y="322229"/>
                  <a:pt x="4920" y="233429"/>
                  <a:pt x="4320" y="216029"/>
                </a:cubicBezTo>
                <a:cubicBezTo>
                  <a:pt x="3720" y="198629"/>
                  <a:pt x="-7080" y="300029"/>
                  <a:pt x="7920" y="262829"/>
                </a:cubicBezTo>
                <a:cubicBezTo>
                  <a:pt x="22920" y="225629"/>
                  <a:pt x="62520" y="-2971"/>
                  <a:pt x="6552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7E81BEDB-3E92-35F8-8EDF-680F9B9645C3}"/>
              </a:ext>
            </a:extLst>
          </p:cNvPr>
          <p:cNvSpPr/>
          <p:nvPr/>
        </p:nvSpPr>
        <p:spPr>
          <a:xfrm>
            <a:off x="3131999" y="1367622"/>
            <a:ext cx="680402" cy="126440"/>
          </a:xfrm>
          <a:custGeom>
            <a:avLst/>
            <a:gdLst>
              <a:gd name="connsiteX0" fmla="*/ 680401 w 680402"/>
              <a:gd name="connsiteY0" fmla="*/ 93978 h 126440"/>
              <a:gd name="connsiteX1" fmla="*/ 356401 w 680402"/>
              <a:gd name="connsiteY1" fmla="*/ 18378 h 126440"/>
              <a:gd name="connsiteX2" fmla="*/ 1 w 680402"/>
              <a:gd name="connsiteY2" fmla="*/ 126378 h 126440"/>
              <a:gd name="connsiteX3" fmla="*/ 352801 w 680402"/>
              <a:gd name="connsiteY3" fmla="*/ 378 h 126440"/>
              <a:gd name="connsiteX4" fmla="*/ 680401 w 680402"/>
              <a:gd name="connsiteY4" fmla="*/ 93978 h 12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402" h="126440">
                <a:moveTo>
                  <a:pt x="680401" y="93978"/>
                </a:moveTo>
                <a:cubicBezTo>
                  <a:pt x="681001" y="96978"/>
                  <a:pt x="469801" y="12978"/>
                  <a:pt x="356401" y="18378"/>
                </a:cubicBezTo>
                <a:cubicBezTo>
                  <a:pt x="243001" y="23778"/>
                  <a:pt x="601" y="129378"/>
                  <a:pt x="1" y="126378"/>
                </a:cubicBezTo>
                <a:cubicBezTo>
                  <a:pt x="-599" y="123378"/>
                  <a:pt x="242401" y="7578"/>
                  <a:pt x="352801" y="378"/>
                </a:cubicBezTo>
                <a:cubicBezTo>
                  <a:pt x="463201" y="-6822"/>
                  <a:pt x="679801" y="90978"/>
                  <a:pt x="680401" y="93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D08A6B61-FFF4-3EC9-12AB-FFCC3452173F}"/>
              </a:ext>
            </a:extLst>
          </p:cNvPr>
          <p:cNvSpPr/>
          <p:nvPr/>
        </p:nvSpPr>
        <p:spPr>
          <a:xfrm>
            <a:off x="3697198" y="877977"/>
            <a:ext cx="869235" cy="356834"/>
          </a:xfrm>
          <a:custGeom>
            <a:avLst/>
            <a:gdLst>
              <a:gd name="connsiteX0" fmla="*/ 2 w 869235"/>
              <a:gd name="connsiteY0" fmla="*/ 356823 h 356834"/>
              <a:gd name="connsiteX1" fmla="*/ 118802 w 869235"/>
              <a:gd name="connsiteY1" fmla="*/ 299223 h 356834"/>
              <a:gd name="connsiteX2" fmla="*/ 136802 w 869235"/>
              <a:gd name="connsiteY2" fmla="*/ 86823 h 356834"/>
              <a:gd name="connsiteX3" fmla="*/ 198002 w 869235"/>
              <a:gd name="connsiteY3" fmla="*/ 151623 h 356834"/>
              <a:gd name="connsiteX4" fmla="*/ 223202 w 869235"/>
              <a:gd name="connsiteY4" fmla="*/ 79623 h 356834"/>
              <a:gd name="connsiteX5" fmla="*/ 514802 w 869235"/>
              <a:gd name="connsiteY5" fmla="*/ 4023 h 356834"/>
              <a:gd name="connsiteX6" fmla="*/ 867602 w 869235"/>
              <a:gd name="connsiteY6" fmla="*/ 11223 h 356834"/>
              <a:gd name="connsiteX7" fmla="*/ 655202 w 869235"/>
              <a:gd name="connsiteY7" fmla="*/ 18423 h 356834"/>
              <a:gd name="connsiteX8" fmla="*/ 248402 w 869235"/>
              <a:gd name="connsiteY8" fmla="*/ 25623 h 356834"/>
              <a:gd name="connsiteX9" fmla="*/ 262802 w 869235"/>
              <a:gd name="connsiteY9" fmla="*/ 76023 h 356834"/>
              <a:gd name="connsiteX10" fmla="*/ 183602 w 869235"/>
              <a:gd name="connsiteY10" fmla="*/ 119223 h 356834"/>
              <a:gd name="connsiteX11" fmla="*/ 162002 w 869235"/>
              <a:gd name="connsiteY11" fmla="*/ 187623 h 356834"/>
              <a:gd name="connsiteX12" fmla="*/ 115202 w 869235"/>
              <a:gd name="connsiteY12" fmla="*/ 302823 h 356834"/>
              <a:gd name="connsiteX13" fmla="*/ 2 w 869235"/>
              <a:gd name="connsiteY13" fmla="*/ 356823 h 35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9235" h="356834">
                <a:moveTo>
                  <a:pt x="2" y="356823"/>
                </a:moveTo>
                <a:cubicBezTo>
                  <a:pt x="602" y="356223"/>
                  <a:pt x="96002" y="344223"/>
                  <a:pt x="118802" y="299223"/>
                </a:cubicBezTo>
                <a:cubicBezTo>
                  <a:pt x="141602" y="254223"/>
                  <a:pt x="123602" y="111423"/>
                  <a:pt x="136802" y="86823"/>
                </a:cubicBezTo>
                <a:cubicBezTo>
                  <a:pt x="150002" y="62223"/>
                  <a:pt x="183602" y="152823"/>
                  <a:pt x="198002" y="151623"/>
                </a:cubicBezTo>
                <a:cubicBezTo>
                  <a:pt x="212402" y="150423"/>
                  <a:pt x="170402" y="104223"/>
                  <a:pt x="223202" y="79623"/>
                </a:cubicBezTo>
                <a:cubicBezTo>
                  <a:pt x="276002" y="55023"/>
                  <a:pt x="407402" y="15423"/>
                  <a:pt x="514802" y="4023"/>
                </a:cubicBezTo>
                <a:cubicBezTo>
                  <a:pt x="622202" y="-7377"/>
                  <a:pt x="844202" y="8823"/>
                  <a:pt x="867602" y="11223"/>
                </a:cubicBezTo>
                <a:cubicBezTo>
                  <a:pt x="891002" y="13623"/>
                  <a:pt x="655202" y="18423"/>
                  <a:pt x="655202" y="18423"/>
                </a:cubicBezTo>
                <a:cubicBezTo>
                  <a:pt x="552002" y="20823"/>
                  <a:pt x="313802" y="16023"/>
                  <a:pt x="248402" y="25623"/>
                </a:cubicBezTo>
                <a:cubicBezTo>
                  <a:pt x="183002" y="35223"/>
                  <a:pt x="273602" y="60423"/>
                  <a:pt x="262802" y="76023"/>
                </a:cubicBezTo>
                <a:cubicBezTo>
                  <a:pt x="252002" y="91623"/>
                  <a:pt x="200402" y="100623"/>
                  <a:pt x="183602" y="119223"/>
                </a:cubicBezTo>
                <a:cubicBezTo>
                  <a:pt x="166802" y="137823"/>
                  <a:pt x="173402" y="157023"/>
                  <a:pt x="162002" y="187623"/>
                </a:cubicBezTo>
                <a:cubicBezTo>
                  <a:pt x="150602" y="218223"/>
                  <a:pt x="139202" y="271023"/>
                  <a:pt x="115202" y="302823"/>
                </a:cubicBezTo>
                <a:cubicBezTo>
                  <a:pt x="91202" y="334623"/>
                  <a:pt x="-598" y="357423"/>
                  <a:pt x="2" y="356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59E633A7-8D01-1E79-6717-FF73220D5287}"/>
              </a:ext>
            </a:extLst>
          </p:cNvPr>
          <p:cNvSpPr/>
          <p:nvPr/>
        </p:nvSpPr>
        <p:spPr>
          <a:xfrm>
            <a:off x="3728061" y="955154"/>
            <a:ext cx="1432612" cy="362389"/>
          </a:xfrm>
          <a:custGeom>
            <a:avLst/>
            <a:gdLst>
              <a:gd name="connsiteX0" fmla="*/ 19539 w 1432612"/>
              <a:gd name="connsiteY0" fmla="*/ 358846 h 362389"/>
              <a:gd name="connsiteX1" fmla="*/ 879939 w 1432612"/>
              <a:gd name="connsiteY1" fmla="*/ 96046 h 362389"/>
              <a:gd name="connsiteX2" fmla="*/ 1412739 w 1432612"/>
              <a:gd name="connsiteY2" fmla="*/ 150046 h 362389"/>
              <a:gd name="connsiteX3" fmla="*/ 1279539 w 1432612"/>
              <a:gd name="connsiteY3" fmla="*/ 128446 h 362389"/>
              <a:gd name="connsiteX4" fmla="*/ 905139 w 1432612"/>
              <a:gd name="connsiteY4" fmla="*/ 2446 h 362389"/>
              <a:gd name="connsiteX5" fmla="*/ 1023939 w 1432612"/>
              <a:gd name="connsiteY5" fmla="*/ 60046 h 362389"/>
              <a:gd name="connsiteX6" fmla="*/ 339939 w 1432612"/>
              <a:gd name="connsiteY6" fmla="*/ 236446 h 362389"/>
              <a:gd name="connsiteX7" fmla="*/ 19539 w 1432612"/>
              <a:gd name="connsiteY7" fmla="*/ 358846 h 36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2612" h="362389">
                <a:moveTo>
                  <a:pt x="19539" y="358846"/>
                </a:moveTo>
                <a:cubicBezTo>
                  <a:pt x="109539" y="335446"/>
                  <a:pt x="647739" y="130846"/>
                  <a:pt x="879939" y="96046"/>
                </a:cubicBezTo>
                <a:cubicBezTo>
                  <a:pt x="1112139" y="61246"/>
                  <a:pt x="1346139" y="144646"/>
                  <a:pt x="1412739" y="150046"/>
                </a:cubicBezTo>
                <a:cubicBezTo>
                  <a:pt x="1479339" y="155446"/>
                  <a:pt x="1364139" y="153046"/>
                  <a:pt x="1279539" y="128446"/>
                </a:cubicBezTo>
                <a:cubicBezTo>
                  <a:pt x="1194939" y="103846"/>
                  <a:pt x="947739" y="13846"/>
                  <a:pt x="905139" y="2446"/>
                </a:cubicBezTo>
                <a:cubicBezTo>
                  <a:pt x="862539" y="-8954"/>
                  <a:pt x="1118139" y="21046"/>
                  <a:pt x="1023939" y="60046"/>
                </a:cubicBezTo>
                <a:cubicBezTo>
                  <a:pt x="929739" y="99046"/>
                  <a:pt x="509739" y="189046"/>
                  <a:pt x="339939" y="236446"/>
                </a:cubicBezTo>
                <a:cubicBezTo>
                  <a:pt x="170139" y="283846"/>
                  <a:pt x="-70461" y="382246"/>
                  <a:pt x="19539" y="358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F2CC04EA-0572-44CC-8EFD-1FA4A626FE80}"/>
              </a:ext>
            </a:extLst>
          </p:cNvPr>
          <p:cNvSpPr/>
          <p:nvPr/>
        </p:nvSpPr>
        <p:spPr>
          <a:xfrm>
            <a:off x="3781842" y="1140401"/>
            <a:ext cx="1708452" cy="267308"/>
          </a:xfrm>
          <a:custGeom>
            <a:avLst/>
            <a:gdLst>
              <a:gd name="connsiteX0" fmla="*/ 5358 w 1708452"/>
              <a:gd name="connsiteY0" fmla="*/ 267199 h 267308"/>
              <a:gd name="connsiteX1" fmla="*/ 1304958 w 1708452"/>
              <a:gd name="connsiteY1" fmla="*/ 97999 h 267308"/>
              <a:gd name="connsiteX2" fmla="*/ 1708158 w 1708452"/>
              <a:gd name="connsiteY2" fmla="*/ 130399 h 267308"/>
              <a:gd name="connsiteX3" fmla="*/ 1373358 w 1708452"/>
              <a:gd name="connsiteY3" fmla="*/ 799 h 267308"/>
              <a:gd name="connsiteX4" fmla="*/ 1571358 w 1708452"/>
              <a:gd name="connsiteY4" fmla="*/ 76399 h 267308"/>
              <a:gd name="connsiteX5" fmla="*/ 1326558 w 1708452"/>
              <a:gd name="connsiteY5" fmla="*/ 90799 h 267308"/>
              <a:gd name="connsiteX6" fmla="*/ 862158 w 1708452"/>
              <a:gd name="connsiteY6" fmla="*/ 123199 h 267308"/>
              <a:gd name="connsiteX7" fmla="*/ 5358 w 1708452"/>
              <a:gd name="connsiteY7" fmla="*/ 267199 h 26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8452" h="267308">
                <a:moveTo>
                  <a:pt x="5358" y="267199"/>
                </a:moveTo>
                <a:cubicBezTo>
                  <a:pt x="79158" y="262999"/>
                  <a:pt x="1021158" y="120799"/>
                  <a:pt x="1304958" y="97999"/>
                </a:cubicBezTo>
                <a:cubicBezTo>
                  <a:pt x="1588758" y="75199"/>
                  <a:pt x="1696758" y="146599"/>
                  <a:pt x="1708158" y="130399"/>
                </a:cubicBezTo>
                <a:cubicBezTo>
                  <a:pt x="1719558" y="114199"/>
                  <a:pt x="1396158" y="9799"/>
                  <a:pt x="1373358" y="799"/>
                </a:cubicBezTo>
                <a:cubicBezTo>
                  <a:pt x="1350558" y="-8201"/>
                  <a:pt x="1579158" y="61399"/>
                  <a:pt x="1571358" y="76399"/>
                </a:cubicBezTo>
                <a:cubicBezTo>
                  <a:pt x="1563558" y="91399"/>
                  <a:pt x="1326558" y="90799"/>
                  <a:pt x="1326558" y="90799"/>
                </a:cubicBezTo>
                <a:cubicBezTo>
                  <a:pt x="1208358" y="98599"/>
                  <a:pt x="1083558" y="92599"/>
                  <a:pt x="862158" y="123199"/>
                </a:cubicBezTo>
                <a:cubicBezTo>
                  <a:pt x="640758" y="153799"/>
                  <a:pt x="-68442" y="271399"/>
                  <a:pt x="5358" y="267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CC3AC1B-0150-F0B9-961C-8B1409914A22}"/>
              </a:ext>
            </a:extLst>
          </p:cNvPr>
          <p:cNvSpPr/>
          <p:nvPr/>
        </p:nvSpPr>
        <p:spPr>
          <a:xfrm>
            <a:off x="3858554" y="1384666"/>
            <a:ext cx="2101627" cy="262468"/>
          </a:xfrm>
          <a:custGeom>
            <a:avLst/>
            <a:gdLst>
              <a:gd name="connsiteX0" fmla="*/ 4246 w 2101627"/>
              <a:gd name="connsiteY0" fmla="*/ 210134 h 262468"/>
              <a:gd name="connsiteX1" fmla="*/ 767446 w 2101627"/>
              <a:gd name="connsiteY1" fmla="*/ 105734 h 262468"/>
              <a:gd name="connsiteX2" fmla="*/ 1534246 w 2101627"/>
              <a:gd name="connsiteY2" fmla="*/ 30134 h 262468"/>
              <a:gd name="connsiteX3" fmla="*/ 2077846 w 2101627"/>
              <a:gd name="connsiteY3" fmla="*/ 256934 h 262468"/>
              <a:gd name="connsiteX4" fmla="*/ 1962646 w 2101627"/>
              <a:gd name="connsiteY4" fmla="*/ 177734 h 262468"/>
              <a:gd name="connsiteX5" fmla="*/ 1584646 w 2101627"/>
              <a:gd name="connsiteY5" fmla="*/ 12134 h 262468"/>
              <a:gd name="connsiteX6" fmla="*/ 1134646 w 2101627"/>
              <a:gd name="connsiteY6" fmla="*/ 19334 h 262468"/>
              <a:gd name="connsiteX7" fmla="*/ 745846 w 2101627"/>
              <a:gd name="connsiteY7" fmla="*/ 73334 h 262468"/>
              <a:gd name="connsiteX8" fmla="*/ 1120246 w 2101627"/>
              <a:gd name="connsiteY8" fmla="*/ 62534 h 262468"/>
              <a:gd name="connsiteX9" fmla="*/ 4246 w 2101627"/>
              <a:gd name="connsiteY9" fmla="*/ 210134 h 26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1627" h="262468">
                <a:moveTo>
                  <a:pt x="4246" y="210134"/>
                </a:moveTo>
                <a:cubicBezTo>
                  <a:pt x="-54554" y="217334"/>
                  <a:pt x="512446" y="135734"/>
                  <a:pt x="767446" y="105734"/>
                </a:cubicBezTo>
                <a:cubicBezTo>
                  <a:pt x="1022446" y="75734"/>
                  <a:pt x="1315846" y="4934"/>
                  <a:pt x="1534246" y="30134"/>
                </a:cubicBezTo>
                <a:cubicBezTo>
                  <a:pt x="1752646" y="55334"/>
                  <a:pt x="2006446" y="232334"/>
                  <a:pt x="2077846" y="256934"/>
                </a:cubicBezTo>
                <a:cubicBezTo>
                  <a:pt x="2149246" y="281534"/>
                  <a:pt x="2044846" y="218534"/>
                  <a:pt x="1962646" y="177734"/>
                </a:cubicBezTo>
                <a:cubicBezTo>
                  <a:pt x="1880446" y="136934"/>
                  <a:pt x="1722646" y="38534"/>
                  <a:pt x="1584646" y="12134"/>
                </a:cubicBezTo>
                <a:cubicBezTo>
                  <a:pt x="1446646" y="-14266"/>
                  <a:pt x="1274446" y="9134"/>
                  <a:pt x="1134646" y="19334"/>
                </a:cubicBezTo>
                <a:cubicBezTo>
                  <a:pt x="994846" y="29534"/>
                  <a:pt x="748246" y="66134"/>
                  <a:pt x="745846" y="73334"/>
                </a:cubicBezTo>
                <a:cubicBezTo>
                  <a:pt x="743446" y="80534"/>
                  <a:pt x="1243246" y="38534"/>
                  <a:pt x="1120246" y="62534"/>
                </a:cubicBezTo>
                <a:cubicBezTo>
                  <a:pt x="997246" y="86534"/>
                  <a:pt x="63046" y="202934"/>
                  <a:pt x="4246" y="210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36B08E87-0415-9F72-3266-969EBA9C6690}"/>
              </a:ext>
            </a:extLst>
          </p:cNvPr>
          <p:cNvSpPr/>
          <p:nvPr/>
        </p:nvSpPr>
        <p:spPr>
          <a:xfrm>
            <a:off x="5216667" y="1602748"/>
            <a:ext cx="1099354" cy="827723"/>
          </a:xfrm>
          <a:custGeom>
            <a:avLst/>
            <a:gdLst>
              <a:gd name="connsiteX0" fmla="*/ 3333 w 1099354"/>
              <a:gd name="connsiteY0" fmla="*/ 2852 h 827723"/>
              <a:gd name="connsiteX1" fmla="*/ 906933 w 1099354"/>
              <a:gd name="connsiteY1" fmla="*/ 539252 h 827723"/>
              <a:gd name="connsiteX2" fmla="*/ 1094133 w 1099354"/>
              <a:gd name="connsiteY2" fmla="*/ 823652 h 827723"/>
              <a:gd name="connsiteX3" fmla="*/ 1032933 w 1099354"/>
              <a:gd name="connsiteY3" fmla="*/ 676052 h 827723"/>
              <a:gd name="connsiteX4" fmla="*/ 881733 w 1099354"/>
              <a:gd name="connsiteY4" fmla="*/ 258452 h 827723"/>
              <a:gd name="connsiteX5" fmla="*/ 982533 w 1099354"/>
              <a:gd name="connsiteY5" fmla="*/ 575252 h 827723"/>
              <a:gd name="connsiteX6" fmla="*/ 615333 w 1099354"/>
              <a:gd name="connsiteY6" fmla="*/ 337652 h 827723"/>
              <a:gd name="connsiteX7" fmla="*/ 3333 w 1099354"/>
              <a:gd name="connsiteY7" fmla="*/ 2852 h 82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9354" h="827723">
                <a:moveTo>
                  <a:pt x="3333" y="2852"/>
                </a:moveTo>
                <a:cubicBezTo>
                  <a:pt x="51933" y="36452"/>
                  <a:pt x="725133" y="402452"/>
                  <a:pt x="906933" y="539252"/>
                </a:cubicBezTo>
                <a:cubicBezTo>
                  <a:pt x="1088733" y="676052"/>
                  <a:pt x="1073133" y="800852"/>
                  <a:pt x="1094133" y="823652"/>
                </a:cubicBezTo>
                <a:cubicBezTo>
                  <a:pt x="1115133" y="846452"/>
                  <a:pt x="1068333" y="770252"/>
                  <a:pt x="1032933" y="676052"/>
                </a:cubicBezTo>
                <a:cubicBezTo>
                  <a:pt x="997533" y="581852"/>
                  <a:pt x="890133" y="275252"/>
                  <a:pt x="881733" y="258452"/>
                </a:cubicBezTo>
                <a:cubicBezTo>
                  <a:pt x="873333" y="241652"/>
                  <a:pt x="1026933" y="562052"/>
                  <a:pt x="982533" y="575252"/>
                </a:cubicBezTo>
                <a:cubicBezTo>
                  <a:pt x="938133" y="588452"/>
                  <a:pt x="779733" y="433652"/>
                  <a:pt x="615333" y="337652"/>
                </a:cubicBezTo>
                <a:cubicBezTo>
                  <a:pt x="450933" y="241652"/>
                  <a:pt x="-45267" y="-30748"/>
                  <a:pt x="3333" y="2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DB9DE41C-5678-CBC4-43D7-BDF119539156}"/>
              </a:ext>
            </a:extLst>
          </p:cNvPr>
          <p:cNvSpPr/>
          <p:nvPr/>
        </p:nvSpPr>
        <p:spPr>
          <a:xfrm>
            <a:off x="4430354" y="1640806"/>
            <a:ext cx="2040233" cy="1166124"/>
          </a:xfrm>
          <a:custGeom>
            <a:avLst/>
            <a:gdLst>
              <a:gd name="connsiteX0" fmla="*/ 1246 w 2040233"/>
              <a:gd name="connsiteY0" fmla="*/ 794 h 1166124"/>
              <a:gd name="connsiteX1" fmla="*/ 1257646 w 2040233"/>
              <a:gd name="connsiteY1" fmla="*/ 529994 h 1166124"/>
              <a:gd name="connsiteX2" fmla="*/ 1992046 w 2040233"/>
              <a:gd name="connsiteY2" fmla="*/ 1131194 h 1166124"/>
              <a:gd name="connsiteX3" fmla="*/ 1880446 w 2040233"/>
              <a:gd name="connsiteY3" fmla="*/ 1023194 h 1166124"/>
              <a:gd name="connsiteX4" fmla="*/ 1156846 w 2040233"/>
              <a:gd name="connsiteY4" fmla="*/ 432794 h 1166124"/>
              <a:gd name="connsiteX5" fmla="*/ 663646 w 2040233"/>
              <a:gd name="connsiteY5" fmla="*/ 310394 h 1166124"/>
              <a:gd name="connsiteX6" fmla="*/ 1016446 w 2040233"/>
              <a:gd name="connsiteY6" fmla="*/ 407594 h 1166124"/>
              <a:gd name="connsiteX7" fmla="*/ 1246 w 2040233"/>
              <a:gd name="connsiteY7" fmla="*/ 794 h 116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0233" h="1166124">
                <a:moveTo>
                  <a:pt x="1246" y="794"/>
                </a:moveTo>
                <a:cubicBezTo>
                  <a:pt x="41446" y="21194"/>
                  <a:pt x="925846" y="341594"/>
                  <a:pt x="1257646" y="529994"/>
                </a:cubicBezTo>
                <a:cubicBezTo>
                  <a:pt x="1589446" y="718394"/>
                  <a:pt x="1888246" y="1048994"/>
                  <a:pt x="1992046" y="1131194"/>
                </a:cubicBezTo>
                <a:cubicBezTo>
                  <a:pt x="2095846" y="1213394"/>
                  <a:pt x="2019646" y="1139594"/>
                  <a:pt x="1880446" y="1023194"/>
                </a:cubicBezTo>
                <a:cubicBezTo>
                  <a:pt x="1741246" y="906794"/>
                  <a:pt x="1359646" y="551594"/>
                  <a:pt x="1156846" y="432794"/>
                </a:cubicBezTo>
                <a:cubicBezTo>
                  <a:pt x="954046" y="313994"/>
                  <a:pt x="687046" y="314594"/>
                  <a:pt x="663646" y="310394"/>
                </a:cubicBezTo>
                <a:cubicBezTo>
                  <a:pt x="640246" y="306194"/>
                  <a:pt x="1127446" y="456194"/>
                  <a:pt x="1016446" y="407594"/>
                </a:cubicBezTo>
                <a:cubicBezTo>
                  <a:pt x="905446" y="358994"/>
                  <a:pt x="-38954" y="-19606"/>
                  <a:pt x="1246" y="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F64B0B3E-2B39-5A90-C03D-1087B3F75CD6}"/>
              </a:ext>
            </a:extLst>
          </p:cNvPr>
          <p:cNvSpPr/>
          <p:nvPr/>
        </p:nvSpPr>
        <p:spPr>
          <a:xfrm>
            <a:off x="5374765" y="2185189"/>
            <a:ext cx="1088661" cy="1285563"/>
          </a:xfrm>
          <a:custGeom>
            <a:avLst/>
            <a:gdLst>
              <a:gd name="connsiteX0" fmla="*/ 35 w 1088661"/>
              <a:gd name="connsiteY0" fmla="*/ 11 h 1285563"/>
              <a:gd name="connsiteX1" fmla="*/ 658835 w 1088661"/>
              <a:gd name="connsiteY1" fmla="*/ 576011 h 1285563"/>
              <a:gd name="connsiteX2" fmla="*/ 1058435 w 1088661"/>
              <a:gd name="connsiteY2" fmla="*/ 1242011 h 1285563"/>
              <a:gd name="connsiteX3" fmla="*/ 1018835 w 1088661"/>
              <a:gd name="connsiteY3" fmla="*/ 1152011 h 1285563"/>
              <a:gd name="connsiteX4" fmla="*/ 687635 w 1088661"/>
              <a:gd name="connsiteY4" fmla="*/ 590411 h 1285563"/>
              <a:gd name="connsiteX5" fmla="*/ 35 w 1088661"/>
              <a:gd name="connsiteY5" fmla="*/ 11 h 128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8661" h="1285563">
                <a:moveTo>
                  <a:pt x="35" y="11"/>
                </a:moveTo>
                <a:cubicBezTo>
                  <a:pt x="-4765" y="-2389"/>
                  <a:pt x="482435" y="369011"/>
                  <a:pt x="658835" y="576011"/>
                </a:cubicBezTo>
                <a:cubicBezTo>
                  <a:pt x="835235" y="783011"/>
                  <a:pt x="998435" y="1146011"/>
                  <a:pt x="1058435" y="1242011"/>
                </a:cubicBezTo>
                <a:cubicBezTo>
                  <a:pt x="1118435" y="1338011"/>
                  <a:pt x="1080635" y="1260611"/>
                  <a:pt x="1018835" y="1152011"/>
                </a:cubicBezTo>
                <a:cubicBezTo>
                  <a:pt x="957035" y="1043411"/>
                  <a:pt x="852635" y="780011"/>
                  <a:pt x="687635" y="590411"/>
                </a:cubicBezTo>
                <a:cubicBezTo>
                  <a:pt x="522635" y="400811"/>
                  <a:pt x="4835" y="2411"/>
                  <a:pt x="3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48F8E994-357A-0D70-F7A9-C8F716D08C3C}"/>
              </a:ext>
            </a:extLst>
          </p:cNvPr>
          <p:cNvSpPr/>
          <p:nvPr/>
        </p:nvSpPr>
        <p:spPr>
          <a:xfrm>
            <a:off x="5770734" y="3362228"/>
            <a:ext cx="505712" cy="543806"/>
          </a:xfrm>
          <a:custGeom>
            <a:avLst/>
            <a:gdLst>
              <a:gd name="connsiteX0" fmla="*/ 66 w 505712"/>
              <a:gd name="connsiteY0" fmla="*/ 172 h 543806"/>
              <a:gd name="connsiteX1" fmla="*/ 223266 w 505712"/>
              <a:gd name="connsiteY1" fmla="*/ 381772 h 543806"/>
              <a:gd name="connsiteX2" fmla="*/ 381666 w 505712"/>
              <a:gd name="connsiteY2" fmla="*/ 504172 h 543806"/>
              <a:gd name="connsiteX3" fmla="*/ 504066 w 505712"/>
              <a:gd name="connsiteY3" fmla="*/ 478972 h 543806"/>
              <a:gd name="connsiteX4" fmla="*/ 446466 w 505712"/>
              <a:gd name="connsiteY4" fmla="*/ 504172 h 543806"/>
              <a:gd name="connsiteX5" fmla="*/ 363666 w 505712"/>
              <a:gd name="connsiteY5" fmla="*/ 543772 h 543806"/>
              <a:gd name="connsiteX6" fmla="*/ 367266 w 505712"/>
              <a:gd name="connsiteY6" fmla="*/ 496972 h 543806"/>
              <a:gd name="connsiteX7" fmla="*/ 201666 w 505712"/>
              <a:gd name="connsiteY7" fmla="*/ 334972 h 543806"/>
              <a:gd name="connsiteX8" fmla="*/ 66 w 505712"/>
              <a:gd name="connsiteY8" fmla="*/ 172 h 54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712" h="543806">
                <a:moveTo>
                  <a:pt x="66" y="172"/>
                </a:moveTo>
                <a:cubicBezTo>
                  <a:pt x="3666" y="7972"/>
                  <a:pt x="159666" y="297772"/>
                  <a:pt x="223266" y="381772"/>
                </a:cubicBezTo>
                <a:cubicBezTo>
                  <a:pt x="286866" y="465772"/>
                  <a:pt x="334866" y="487972"/>
                  <a:pt x="381666" y="504172"/>
                </a:cubicBezTo>
                <a:cubicBezTo>
                  <a:pt x="428466" y="520372"/>
                  <a:pt x="493266" y="478972"/>
                  <a:pt x="504066" y="478972"/>
                </a:cubicBezTo>
                <a:cubicBezTo>
                  <a:pt x="514866" y="478972"/>
                  <a:pt x="469866" y="493372"/>
                  <a:pt x="446466" y="504172"/>
                </a:cubicBezTo>
                <a:cubicBezTo>
                  <a:pt x="423066" y="514972"/>
                  <a:pt x="376866" y="544972"/>
                  <a:pt x="363666" y="543772"/>
                </a:cubicBezTo>
                <a:cubicBezTo>
                  <a:pt x="350466" y="542572"/>
                  <a:pt x="394266" y="531772"/>
                  <a:pt x="367266" y="496972"/>
                </a:cubicBezTo>
                <a:cubicBezTo>
                  <a:pt x="340266" y="462172"/>
                  <a:pt x="263466" y="418372"/>
                  <a:pt x="201666" y="334972"/>
                </a:cubicBezTo>
                <a:cubicBezTo>
                  <a:pt x="139866" y="251572"/>
                  <a:pt x="-3534" y="-7628"/>
                  <a:pt x="66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81A38B6-EB10-AECD-1628-D58DABA846F8}"/>
              </a:ext>
            </a:extLst>
          </p:cNvPr>
          <p:cNvSpPr/>
          <p:nvPr/>
        </p:nvSpPr>
        <p:spPr>
          <a:xfrm>
            <a:off x="2469947" y="1837571"/>
            <a:ext cx="1924151" cy="1096840"/>
          </a:xfrm>
          <a:custGeom>
            <a:avLst/>
            <a:gdLst>
              <a:gd name="connsiteX0" fmla="*/ 1590878 w 1924151"/>
              <a:gd name="connsiteY0" fmla="*/ 470654 h 1096840"/>
              <a:gd name="connsiteX1" fmla="*/ 555828 w 1924151"/>
              <a:gd name="connsiteY1" fmla="*/ 518279 h 1096840"/>
              <a:gd name="connsiteX2" fmla="*/ 619328 w 1924151"/>
              <a:gd name="connsiteY2" fmla="*/ 537329 h 1096840"/>
              <a:gd name="connsiteX3" fmla="*/ 206578 w 1924151"/>
              <a:gd name="connsiteY3" fmla="*/ 807204 h 1096840"/>
              <a:gd name="connsiteX4" fmla="*/ 28778 w 1924151"/>
              <a:gd name="connsiteY4" fmla="*/ 1073904 h 1096840"/>
              <a:gd name="connsiteX5" fmla="*/ 73228 w 1924151"/>
              <a:gd name="connsiteY5" fmla="*/ 969129 h 1096840"/>
              <a:gd name="connsiteX6" fmla="*/ 711403 w 1924151"/>
              <a:gd name="connsiteY6" fmla="*/ 70604 h 1096840"/>
              <a:gd name="connsiteX7" fmla="*/ 622503 w 1924151"/>
              <a:gd name="connsiteY7" fmla="*/ 169029 h 1096840"/>
              <a:gd name="connsiteX8" fmla="*/ 1016203 w 1924151"/>
              <a:gd name="connsiteY8" fmla="*/ 3929 h 1096840"/>
              <a:gd name="connsiteX9" fmla="*/ 1521028 w 1924151"/>
              <a:gd name="connsiteY9" fmla="*/ 64254 h 1096840"/>
              <a:gd name="connsiteX10" fmla="*/ 1060653 w 1924151"/>
              <a:gd name="connsiteY10" fmla="*/ 203954 h 1096840"/>
              <a:gd name="connsiteX11" fmla="*/ 1635328 w 1924151"/>
              <a:gd name="connsiteY11" fmla="*/ 194429 h 1096840"/>
              <a:gd name="connsiteX12" fmla="*/ 1057478 w 1924151"/>
              <a:gd name="connsiteY12" fmla="*/ 327779 h 1096840"/>
              <a:gd name="connsiteX13" fmla="*/ 1463878 w 1924151"/>
              <a:gd name="connsiteY13" fmla="*/ 362704 h 1096840"/>
              <a:gd name="connsiteX14" fmla="*/ 1921078 w 1924151"/>
              <a:gd name="connsiteY14" fmla="*/ 489704 h 1096840"/>
              <a:gd name="connsiteX15" fmla="*/ 1590878 w 1924151"/>
              <a:gd name="connsiteY15" fmla="*/ 470654 h 109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24151" h="1096840">
                <a:moveTo>
                  <a:pt x="1590878" y="470654"/>
                </a:moveTo>
                <a:cubicBezTo>
                  <a:pt x="1363336" y="475416"/>
                  <a:pt x="717753" y="507167"/>
                  <a:pt x="555828" y="518279"/>
                </a:cubicBezTo>
                <a:cubicBezTo>
                  <a:pt x="393903" y="529391"/>
                  <a:pt x="677536" y="489175"/>
                  <a:pt x="619328" y="537329"/>
                </a:cubicBezTo>
                <a:cubicBezTo>
                  <a:pt x="561120" y="585483"/>
                  <a:pt x="305003" y="717775"/>
                  <a:pt x="206578" y="807204"/>
                </a:cubicBezTo>
                <a:cubicBezTo>
                  <a:pt x="108153" y="896633"/>
                  <a:pt x="51003" y="1046917"/>
                  <a:pt x="28778" y="1073904"/>
                </a:cubicBezTo>
                <a:cubicBezTo>
                  <a:pt x="6553" y="1100891"/>
                  <a:pt x="-40543" y="1136346"/>
                  <a:pt x="73228" y="969129"/>
                </a:cubicBezTo>
                <a:cubicBezTo>
                  <a:pt x="186999" y="801912"/>
                  <a:pt x="619857" y="203954"/>
                  <a:pt x="711403" y="70604"/>
                </a:cubicBezTo>
                <a:cubicBezTo>
                  <a:pt x="802949" y="-62746"/>
                  <a:pt x="571703" y="180141"/>
                  <a:pt x="622503" y="169029"/>
                </a:cubicBezTo>
                <a:cubicBezTo>
                  <a:pt x="673303" y="157916"/>
                  <a:pt x="866449" y="21391"/>
                  <a:pt x="1016203" y="3929"/>
                </a:cubicBezTo>
                <a:cubicBezTo>
                  <a:pt x="1165957" y="-13533"/>
                  <a:pt x="1513620" y="30917"/>
                  <a:pt x="1521028" y="64254"/>
                </a:cubicBezTo>
                <a:cubicBezTo>
                  <a:pt x="1528436" y="97591"/>
                  <a:pt x="1041603" y="182258"/>
                  <a:pt x="1060653" y="203954"/>
                </a:cubicBezTo>
                <a:cubicBezTo>
                  <a:pt x="1079703" y="225650"/>
                  <a:pt x="1635857" y="173792"/>
                  <a:pt x="1635328" y="194429"/>
                </a:cubicBezTo>
                <a:cubicBezTo>
                  <a:pt x="1634799" y="215066"/>
                  <a:pt x="1086053" y="299733"/>
                  <a:pt x="1057478" y="327779"/>
                </a:cubicBezTo>
                <a:cubicBezTo>
                  <a:pt x="1028903" y="355825"/>
                  <a:pt x="1319945" y="335716"/>
                  <a:pt x="1463878" y="362704"/>
                </a:cubicBezTo>
                <a:cubicBezTo>
                  <a:pt x="1607811" y="389692"/>
                  <a:pt x="1896207" y="471183"/>
                  <a:pt x="1921078" y="489704"/>
                </a:cubicBezTo>
                <a:cubicBezTo>
                  <a:pt x="1945949" y="508225"/>
                  <a:pt x="1818420" y="465892"/>
                  <a:pt x="1590878" y="4706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4A711C48-F7B9-BC6F-909E-E49E100672B0}"/>
              </a:ext>
            </a:extLst>
          </p:cNvPr>
          <p:cNvSpPr/>
          <p:nvPr/>
        </p:nvSpPr>
        <p:spPr>
          <a:xfrm>
            <a:off x="2398595" y="2117881"/>
            <a:ext cx="735146" cy="1680386"/>
          </a:xfrm>
          <a:custGeom>
            <a:avLst/>
            <a:gdLst>
              <a:gd name="connsiteX0" fmla="*/ 735130 w 735146"/>
              <a:gd name="connsiteY0" fmla="*/ 37944 h 1680386"/>
              <a:gd name="connsiteX1" fmla="*/ 227130 w 735146"/>
              <a:gd name="connsiteY1" fmla="*/ 615794 h 1680386"/>
              <a:gd name="connsiteX2" fmla="*/ 277930 w 735146"/>
              <a:gd name="connsiteY2" fmla="*/ 593569 h 1680386"/>
              <a:gd name="connsiteX3" fmla="*/ 147755 w 735146"/>
              <a:gd name="connsiteY3" fmla="*/ 974569 h 1680386"/>
              <a:gd name="connsiteX4" fmla="*/ 68380 w 735146"/>
              <a:gd name="connsiteY4" fmla="*/ 1384144 h 1680386"/>
              <a:gd name="connsiteX5" fmla="*/ 71555 w 735146"/>
              <a:gd name="connsiteY5" fmla="*/ 1320644 h 1680386"/>
              <a:gd name="connsiteX6" fmla="*/ 1705 w 735146"/>
              <a:gd name="connsiteY6" fmla="*/ 1660369 h 1680386"/>
              <a:gd name="connsiteX7" fmla="*/ 36630 w 735146"/>
              <a:gd name="connsiteY7" fmla="*/ 1488919 h 1680386"/>
              <a:gd name="connsiteX8" fmla="*/ 195380 w 735146"/>
              <a:gd name="connsiteY8" fmla="*/ 257019 h 1680386"/>
              <a:gd name="connsiteX9" fmla="*/ 100130 w 735146"/>
              <a:gd name="connsiteY9" fmla="*/ 511019 h 1680386"/>
              <a:gd name="connsiteX10" fmla="*/ 423980 w 735146"/>
              <a:gd name="connsiteY10" fmla="*/ 3019 h 1680386"/>
              <a:gd name="connsiteX11" fmla="*/ 246180 w 735146"/>
              <a:gd name="connsiteY11" fmla="*/ 288769 h 1680386"/>
              <a:gd name="connsiteX12" fmla="*/ 735130 w 735146"/>
              <a:gd name="connsiteY12" fmla="*/ 37944 h 16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5146" h="1680386">
                <a:moveTo>
                  <a:pt x="735130" y="37944"/>
                </a:moveTo>
                <a:cubicBezTo>
                  <a:pt x="731955" y="92448"/>
                  <a:pt x="303330" y="523190"/>
                  <a:pt x="227130" y="615794"/>
                </a:cubicBezTo>
                <a:cubicBezTo>
                  <a:pt x="150930" y="708398"/>
                  <a:pt x="291159" y="533773"/>
                  <a:pt x="277930" y="593569"/>
                </a:cubicBezTo>
                <a:cubicBezTo>
                  <a:pt x="264701" y="653365"/>
                  <a:pt x="182680" y="842807"/>
                  <a:pt x="147755" y="974569"/>
                </a:cubicBezTo>
                <a:cubicBezTo>
                  <a:pt x="112830" y="1106331"/>
                  <a:pt x="81080" y="1326465"/>
                  <a:pt x="68380" y="1384144"/>
                </a:cubicBezTo>
                <a:cubicBezTo>
                  <a:pt x="55680" y="1441823"/>
                  <a:pt x="82667" y="1274607"/>
                  <a:pt x="71555" y="1320644"/>
                </a:cubicBezTo>
                <a:cubicBezTo>
                  <a:pt x="60443" y="1366681"/>
                  <a:pt x="7526" y="1632323"/>
                  <a:pt x="1705" y="1660369"/>
                </a:cubicBezTo>
                <a:cubicBezTo>
                  <a:pt x="-4116" y="1688415"/>
                  <a:pt x="4351" y="1722811"/>
                  <a:pt x="36630" y="1488919"/>
                </a:cubicBezTo>
                <a:cubicBezTo>
                  <a:pt x="68909" y="1255027"/>
                  <a:pt x="184797" y="420002"/>
                  <a:pt x="195380" y="257019"/>
                </a:cubicBezTo>
                <a:cubicBezTo>
                  <a:pt x="205963" y="94036"/>
                  <a:pt x="62030" y="553352"/>
                  <a:pt x="100130" y="511019"/>
                </a:cubicBezTo>
                <a:cubicBezTo>
                  <a:pt x="138230" y="468686"/>
                  <a:pt x="399638" y="40061"/>
                  <a:pt x="423980" y="3019"/>
                </a:cubicBezTo>
                <a:cubicBezTo>
                  <a:pt x="448322" y="-34023"/>
                  <a:pt x="201201" y="281890"/>
                  <a:pt x="246180" y="288769"/>
                </a:cubicBezTo>
                <a:cubicBezTo>
                  <a:pt x="291159" y="295648"/>
                  <a:pt x="738305" y="-16560"/>
                  <a:pt x="735130" y="379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FDA6E97-D472-30D1-1453-F4D157B75E06}"/>
              </a:ext>
            </a:extLst>
          </p:cNvPr>
          <p:cNvSpPr/>
          <p:nvPr/>
        </p:nvSpPr>
        <p:spPr>
          <a:xfrm>
            <a:off x="2206111" y="2547351"/>
            <a:ext cx="443240" cy="1456307"/>
          </a:xfrm>
          <a:custGeom>
            <a:avLst/>
            <a:gdLst>
              <a:gd name="connsiteX0" fmla="*/ 441839 w 443240"/>
              <a:gd name="connsiteY0" fmla="*/ 24399 h 1456307"/>
              <a:gd name="connsiteX1" fmla="*/ 321189 w 443240"/>
              <a:gd name="connsiteY1" fmla="*/ 503824 h 1456307"/>
              <a:gd name="connsiteX2" fmla="*/ 270389 w 443240"/>
              <a:gd name="connsiteY2" fmla="*/ 976899 h 1456307"/>
              <a:gd name="connsiteX3" fmla="*/ 286264 w 443240"/>
              <a:gd name="connsiteY3" fmla="*/ 916574 h 1456307"/>
              <a:gd name="connsiteX4" fmla="*/ 276739 w 443240"/>
              <a:gd name="connsiteY4" fmla="*/ 1354724 h 1456307"/>
              <a:gd name="connsiteX5" fmla="*/ 308489 w 443240"/>
              <a:gd name="connsiteY5" fmla="*/ 1446799 h 1456307"/>
              <a:gd name="connsiteX6" fmla="*/ 260864 w 443240"/>
              <a:gd name="connsiteY6" fmla="*/ 1326149 h 1456307"/>
              <a:gd name="connsiteX7" fmla="*/ 19564 w 443240"/>
              <a:gd name="connsiteY7" fmla="*/ 322849 h 1456307"/>
              <a:gd name="connsiteX8" fmla="*/ 32264 w 443240"/>
              <a:gd name="connsiteY8" fmla="*/ 580024 h 1456307"/>
              <a:gd name="connsiteX9" fmla="*/ 175139 w 443240"/>
              <a:gd name="connsiteY9" fmla="*/ 68849 h 1456307"/>
              <a:gd name="connsiteX10" fmla="*/ 143389 w 443240"/>
              <a:gd name="connsiteY10" fmla="*/ 399049 h 1456307"/>
              <a:gd name="connsiteX11" fmla="*/ 298964 w 443240"/>
              <a:gd name="connsiteY11" fmla="*/ 2174 h 1456307"/>
              <a:gd name="connsiteX12" fmla="*/ 232289 w 443240"/>
              <a:gd name="connsiteY12" fmla="*/ 230774 h 1456307"/>
              <a:gd name="connsiteX13" fmla="*/ 441839 w 443240"/>
              <a:gd name="connsiteY13" fmla="*/ 24399 h 145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3240" h="1456307">
                <a:moveTo>
                  <a:pt x="441839" y="24399"/>
                </a:moveTo>
                <a:cubicBezTo>
                  <a:pt x="456656" y="69907"/>
                  <a:pt x="349764" y="345074"/>
                  <a:pt x="321189" y="503824"/>
                </a:cubicBezTo>
                <a:cubicBezTo>
                  <a:pt x="292614" y="662574"/>
                  <a:pt x="276210" y="908107"/>
                  <a:pt x="270389" y="976899"/>
                </a:cubicBezTo>
                <a:cubicBezTo>
                  <a:pt x="264568" y="1045691"/>
                  <a:pt x="285206" y="853603"/>
                  <a:pt x="286264" y="916574"/>
                </a:cubicBezTo>
                <a:cubicBezTo>
                  <a:pt x="287322" y="979545"/>
                  <a:pt x="273035" y="1266353"/>
                  <a:pt x="276739" y="1354724"/>
                </a:cubicBezTo>
                <a:cubicBezTo>
                  <a:pt x="280443" y="1443095"/>
                  <a:pt x="311135" y="1451561"/>
                  <a:pt x="308489" y="1446799"/>
                </a:cubicBezTo>
                <a:cubicBezTo>
                  <a:pt x="305843" y="1442037"/>
                  <a:pt x="309018" y="1513474"/>
                  <a:pt x="260864" y="1326149"/>
                </a:cubicBezTo>
                <a:cubicBezTo>
                  <a:pt x="212710" y="1138824"/>
                  <a:pt x="57664" y="447203"/>
                  <a:pt x="19564" y="322849"/>
                </a:cubicBezTo>
                <a:cubicBezTo>
                  <a:pt x="-18536" y="198495"/>
                  <a:pt x="6335" y="622357"/>
                  <a:pt x="32264" y="580024"/>
                </a:cubicBezTo>
                <a:cubicBezTo>
                  <a:pt x="58193" y="537691"/>
                  <a:pt x="156618" y="99012"/>
                  <a:pt x="175139" y="68849"/>
                </a:cubicBezTo>
                <a:cubicBezTo>
                  <a:pt x="193660" y="38687"/>
                  <a:pt x="122752" y="410161"/>
                  <a:pt x="143389" y="399049"/>
                </a:cubicBezTo>
                <a:cubicBezTo>
                  <a:pt x="164026" y="387937"/>
                  <a:pt x="284147" y="30220"/>
                  <a:pt x="298964" y="2174"/>
                </a:cubicBezTo>
                <a:cubicBezTo>
                  <a:pt x="313781" y="-25872"/>
                  <a:pt x="215885" y="226541"/>
                  <a:pt x="232289" y="230774"/>
                </a:cubicBezTo>
                <a:cubicBezTo>
                  <a:pt x="248693" y="235007"/>
                  <a:pt x="427022" y="-21109"/>
                  <a:pt x="441839" y="243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FA167786-6F07-99A6-855D-8EA1A459B846}"/>
              </a:ext>
            </a:extLst>
          </p:cNvPr>
          <p:cNvSpPr/>
          <p:nvPr/>
        </p:nvSpPr>
        <p:spPr>
          <a:xfrm>
            <a:off x="2360044" y="3732891"/>
            <a:ext cx="373307" cy="1503081"/>
          </a:xfrm>
          <a:custGeom>
            <a:avLst/>
            <a:gdLst>
              <a:gd name="connsiteX0" fmla="*/ 135506 w 373307"/>
              <a:gd name="connsiteY0" fmla="*/ 89809 h 1503081"/>
              <a:gd name="connsiteX1" fmla="*/ 199006 w 373307"/>
              <a:gd name="connsiteY1" fmla="*/ 734334 h 1503081"/>
              <a:gd name="connsiteX2" fmla="*/ 211706 w 373307"/>
              <a:gd name="connsiteY2" fmla="*/ 1166134 h 1503081"/>
              <a:gd name="connsiteX3" fmla="*/ 370456 w 373307"/>
              <a:gd name="connsiteY3" fmla="*/ 1458234 h 1503081"/>
              <a:gd name="connsiteX4" fmla="*/ 291081 w 373307"/>
              <a:gd name="connsiteY4" fmla="*/ 1388384 h 1503081"/>
              <a:gd name="connsiteX5" fmla="*/ 18031 w 373307"/>
              <a:gd name="connsiteY5" fmla="*/ 404134 h 1503081"/>
              <a:gd name="connsiteX6" fmla="*/ 24381 w 373307"/>
              <a:gd name="connsiteY6" fmla="*/ 540659 h 1503081"/>
              <a:gd name="connsiteX7" fmla="*/ 11681 w 373307"/>
              <a:gd name="connsiteY7" fmla="*/ 26309 h 1503081"/>
              <a:gd name="connsiteX8" fmla="*/ 43431 w 373307"/>
              <a:gd name="connsiteY8" fmla="*/ 261259 h 1503081"/>
              <a:gd name="connsiteX9" fmla="*/ 52956 w 373307"/>
              <a:gd name="connsiteY9" fmla="*/ 909 h 1503081"/>
              <a:gd name="connsiteX10" fmla="*/ 75181 w 373307"/>
              <a:gd name="connsiteY10" fmla="*/ 172359 h 1503081"/>
              <a:gd name="connsiteX11" fmla="*/ 135506 w 373307"/>
              <a:gd name="connsiteY11" fmla="*/ 89809 h 150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307" h="1503081">
                <a:moveTo>
                  <a:pt x="135506" y="89809"/>
                </a:moveTo>
                <a:cubicBezTo>
                  <a:pt x="156143" y="183471"/>
                  <a:pt x="186306" y="554947"/>
                  <a:pt x="199006" y="734334"/>
                </a:cubicBezTo>
                <a:cubicBezTo>
                  <a:pt x="211706" y="913721"/>
                  <a:pt x="183131" y="1045484"/>
                  <a:pt x="211706" y="1166134"/>
                </a:cubicBezTo>
                <a:cubicBezTo>
                  <a:pt x="240281" y="1286784"/>
                  <a:pt x="357227" y="1421192"/>
                  <a:pt x="370456" y="1458234"/>
                </a:cubicBezTo>
                <a:cubicBezTo>
                  <a:pt x="383685" y="1495276"/>
                  <a:pt x="349819" y="1564067"/>
                  <a:pt x="291081" y="1388384"/>
                </a:cubicBezTo>
                <a:cubicBezTo>
                  <a:pt x="232344" y="1212701"/>
                  <a:pt x="62481" y="545421"/>
                  <a:pt x="18031" y="404134"/>
                </a:cubicBezTo>
                <a:cubicBezTo>
                  <a:pt x="-26419" y="262847"/>
                  <a:pt x="25439" y="603630"/>
                  <a:pt x="24381" y="540659"/>
                </a:cubicBezTo>
                <a:cubicBezTo>
                  <a:pt x="23323" y="477688"/>
                  <a:pt x="8506" y="72876"/>
                  <a:pt x="11681" y="26309"/>
                </a:cubicBezTo>
                <a:cubicBezTo>
                  <a:pt x="14856" y="-20258"/>
                  <a:pt x="36552" y="265492"/>
                  <a:pt x="43431" y="261259"/>
                </a:cubicBezTo>
                <a:cubicBezTo>
                  <a:pt x="50310" y="257026"/>
                  <a:pt x="47664" y="15726"/>
                  <a:pt x="52956" y="909"/>
                </a:cubicBezTo>
                <a:cubicBezTo>
                  <a:pt x="58248" y="-13908"/>
                  <a:pt x="65127" y="157013"/>
                  <a:pt x="75181" y="172359"/>
                </a:cubicBezTo>
                <a:cubicBezTo>
                  <a:pt x="85235" y="187705"/>
                  <a:pt x="114869" y="-3853"/>
                  <a:pt x="135506" y="8980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B1EE4A2D-4ABD-1178-4F0B-E0F6CDF517E1}"/>
              </a:ext>
            </a:extLst>
          </p:cNvPr>
          <p:cNvSpPr/>
          <p:nvPr/>
        </p:nvSpPr>
        <p:spPr>
          <a:xfrm>
            <a:off x="3311166" y="1868457"/>
            <a:ext cx="2371979" cy="1152662"/>
          </a:xfrm>
          <a:custGeom>
            <a:avLst/>
            <a:gdLst>
              <a:gd name="connsiteX0" fmla="*/ 127359 w 2371979"/>
              <a:gd name="connsiteY0" fmla="*/ 39718 h 1152662"/>
              <a:gd name="connsiteX1" fmla="*/ 1013184 w 2371979"/>
              <a:gd name="connsiteY1" fmla="*/ 17493 h 1152662"/>
              <a:gd name="connsiteX2" fmla="*/ 1403709 w 2371979"/>
              <a:gd name="connsiteY2" fmla="*/ 204818 h 1152662"/>
              <a:gd name="connsiteX3" fmla="*/ 1394184 w 2371979"/>
              <a:gd name="connsiteY3" fmla="*/ 144493 h 1152662"/>
              <a:gd name="connsiteX4" fmla="*/ 2321284 w 2371979"/>
              <a:gd name="connsiteY4" fmla="*/ 1103343 h 1152662"/>
              <a:gd name="connsiteX5" fmla="*/ 2203809 w 2371979"/>
              <a:gd name="connsiteY5" fmla="*/ 982693 h 1152662"/>
              <a:gd name="connsiteX6" fmla="*/ 1813284 w 2371979"/>
              <a:gd name="connsiteY6" fmla="*/ 709643 h 1152662"/>
              <a:gd name="connsiteX7" fmla="*/ 2121259 w 2371979"/>
              <a:gd name="connsiteY7" fmla="*/ 1150968 h 1152662"/>
              <a:gd name="connsiteX8" fmla="*/ 1698984 w 2371979"/>
              <a:gd name="connsiteY8" fmla="*/ 820768 h 1152662"/>
              <a:gd name="connsiteX9" fmla="*/ 721084 w 2371979"/>
              <a:gd name="connsiteY9" fmla="*/ 274668 h 1152662"/>
              <a:gd name="connsiteX10" fmla="*/ 1184634 w 2371979"/>
              <a:gd name="connsiteY10" fmla="*/ 611218 h 1152662"/>
              <a:gd name="connsiteX11" fmla="*/ 355959 w 2371979"/>
              <a:gd name="connsiteY11" fmla="*/ 268318 h 1152662"/>
              <a:gd name="connsiteX12" fmla="*/ 6709 w 2371979"/>
              <a:gd name="connsiteY12" fmla="*/ 312768 h 1152662"/>
              <a:gd name="connsiteX13" fmla="*/ 632184 w 2371979"/>
              <a:gd name="connsiteY13" fmla="*/ 296893 h 1152662"/>
              <a:gd name="connsiteX14" fmla="*/ 127359 w 2371979"/>
              <a:gd name="connsiteY14" fmla="*/ 39718 h 115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71979" h="1152662">
                <a:moveTo>
                  <a:pt x="127359" y="39718"/>
                </a:moveTo>
                <a:cubicBezTo>
                  <a:pt x="190859" y="-6849"/>
                  <a:pt x="800459" y="-10024"/>
                  <a:pt x="1013184" y="17493"/>
                </a:cubicBezTo>
                <a:cubicBezTo>
                  <a:pt x="1225909" y="45010"/>
                  <a:pt x="1340209" y="183651"/>
                  <a:pt x="1403709" y="204818"/>
                </a:cubicBezTo>
                <a:cubicBezTo>
                  <a:pt x="1467209" y="225985"/>
                  <a:pt x="1241255" y="-5261"/>
                  <a:pt x="1394184" y="144493"/>
                </a:cubicBezTo>
                <a:cubicBezTo>
                  <a:pt x="1547113" y="294247"/>
                  <a:pt x="2186347" y="963643"/>
                  <a:pt x="2321284" y="1103343"/>
                </a:cubicBezTo>
                <a:cubicBezTo>
                  <a:pt x="2456221" y="1243043"/>
                  <a:pt x="2288476" y="1048310"/>
                  <a:pt x="2203809" y="982693"/>
                </a:cubicBezTo>
                <a:cubicBezTo>
                  <a:pt x="2119142" y="917076"/>
                  <a:pt x="1827042" y="681597"/>
                  <a:pt x="1813284" y="709643"/>
                </a:cubicBezTo>
                <a:cubicBezTo>
                  <a:pt x="1799526" y="737689"/>
                  <a:pt x="2140309" y="1132447"/>
                  <a:pt x="2121259" y="1150968"/>
                </a:cubicBezTo>
                <a:cubicBezTo>
                  <a:pt x="2102209" y="1169489"/>
                  <a:pt x="1932347" y="966818"/>
                  <a:pt x="1698984" y="820768"/>
                </a:cubicBezTo>
                <a:cubicBezTo>
                  <a:pt x="1465621" y="674718"/>
                  <a:pt x="806809" y="309593"/>
                  <a:pt x="721084" y="274668"/>
                </a:cubicBezTo>
                <a:cubicBezTo>
                  <a:pt x="635359" y="239743"/>
                  <a:pt x="1245488" y="612276"/>
                  <a:pt x="1184634" y="611218"/>
                </a:cubicBezTo>
                <a:cubicBezTo>
                  <a:pt x="1123780" y="610160"/>
                  <a:pt x="552280" y="318060"/>
                  <a:pt x="355959" y="268318"/>
                </a:cubicBezTo>
                <a:cubicBezTo>
                  <a:pt x="159638" y="218576"/>
                  <a:pt x="-39329" y="308006"/>
                  <a:pt x="6709" y="312768"/>
                </a:cubicBezTo>
                <a:cubicBezTo>
                  <a:pt x="52746" y="317531"/>
                  <a:pt x="609959" y="337110"/>
                  <a:pt x="632184" y="296893"/>
                </a:cubicBezTo>
                <a:cubicBezTo>
                  <a:pt x="654409" y="256676"/>
                  <a:pt x="63859" y="86285"/>
                  <a:pt x="127359" y="397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C45B5715-A000-8E86-000E-4315AD123583}"/>
              </a:ext>
            </a:extLst>
          </p:cNvPr>
          <p:cNvSpPr/>
          <p:nvPr/>
        </p:nvSpPr>
        <p:spPr>
          <a:xfrm>
            <a:off x="5849430" y="3758436"/>
            <a:ext cx="132457" cy="443817"/>
          </a:xfrm>
          <a:custGeom>
            <a:avLst/>
            <a:gdLst>
              <a:gd name="connsiteX0" fmla="*/ 41 w 132457"/>
              <a:gd name="connsiteY0" fmla="*/ 17 h 443817"/>
              <a:gd name="connsiteX1" fmla="*/ 107617 w 132457"/>
              <a:gd name="connsiteY1" fmla="*/ 282405 h 443817"/>
              <a:gd name="connsiteX2" fmla="*/ 127788 w 132457"/>
              <a:gd name="connsiteY2" fmla="*/ 443770 h 443817"/>
              <a:gd name="connsiteX3" fmla="*/ 121064 w 132457"/>
              <a:gd name="connsiteY3" fmla="*/ 295852 h 443817"/>
              <a:gd name="connsiteX4" fmla="*/ 41 w 132457"/>
              <a:gd name="connsiteY4" fmla="*/ 17 h 44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457" h="443817">
                <a:moveTo>
                  <a:pt x="41" y="17"/>
                </a:moveTo>
                <a:cubicBezTo>
                  <a:pt x="-2200" y="-2224"/>
                  <a:pt x="86326" y="208446"/>
                  <a:pt x="107617" y="282405"/>
                </a:cubicBezTo>
                <a:cubicBezTo>
                  <a:pt x="128908" y="356364"/>
                  <a:pt x="125547" y="441529"/>
                  <a:pt x="127788" y="443770"/>
                </a:cubicBezTo>
                <a:cubicBezTo>
                  <a:pt x="130029" y="446011"/>
                  <a:pt x="140114" y="368690"/>
                  <a:pt x="121064" y="295852"/>
                </a:cubicBezTo>
                <a:cubicBezTo>
                  <a:pt x="102014" y="223014"/>
                  <a:pt x="2282" y="2258"/>
                  <a:pt x="4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3BFB722F-3394-E729-55B5-6DC9E2CC3641}"/>
              </a:ext>
            </a:extLst>
          </p:cNvPr>
          <p:cNvSpPr/>
          <p:nvPr/>
        </p:nvSpPr>
        <p:spPr>
          <a:xfrm>
            <a:off x="5556917" y="5568757"/>
            <a:ext cx="288486" cy="439613"/>
          </a:xfrm>
          <a:custGeom>
            <a:avLst/>
            <a:gdLst>
              <a:gd name="connsiteX0" fmla="*/ 3442 w 288486"/>
              <a:gd name="connsiteY0" fmla="*/ 435355 h 439613"/>
              <a:gd name="connsiteX1" fmla="*/ 285830 w 288486"/>
              <a:gd name="connsiteY1" fmla="*/ 5049 h 439613"/>
              <a:gd name="connsiteX2" fmla="*/ 137912 w 288486"/>
              <a:gd name="connsiteY2" fmla="*/ 213478 h 439613"/>
              <a:gd name="connsiteX3" fmla="*/ 3442 w 288486"/>
              <a:gd name="connsiteY3" fmla="*/ 435355 h 43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486" h="439613">
                <a:moveTo>
                  <a:pt x="3442" y="435355"/>
                </a:moveTo>
                <a:cubicBezTo>
                  <a:pt x="28095" y="400617"/>
                  <a:pt x="263418" y="42029"/>
                  <a:pt x="285830" y="5049"/>
                </a:cubicBezTo>
                <a:cubicBezTo>
                  <a:pt x="308242" y="-31931"/>
                  <a:pt x="182735" y="144002"/>
                  <a:pt x="137912" y="213478"/>
                </a:cubicBezTo>
                <a:cubicBezTo>
                  <a:pt x="93089" y="282954"/>
                  <a:pt x="-21211" y="470093"/>
                  <a:pt x="3442" y="435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907A5F1D-A308-EF1B-0924-689B96EA82D7}"/>
              </a:ext>
            </a:extLst>
          </p:cNvPr>
          <p:cNvSpPr/>
          <p:nvPr/>
        </p:nvSpPr>
        <p:spPr>
          <a:xfrm>
            <a:off x="5974018" y="4665179"/>
            <a:ext cx="97276" cy="580051"/>
          </a:xfrm>
          <a:custGeom>
            <a:avLst/>
            <a:gdLst>
              <a:gd name="connsiteX0" fmla="*/ 83882 w 97276"/>
              <a:gd name="connsiteY0" fmla="*/ 27845 h 580051"/>
              <a:gd name="connsiteX1" fmla="*/ 3200 w 97276"/>
              <a:gd name="connsiteY1" fmla="*/ 572450 h 580051"/>
              <a:gd name="connsiteX2" fmla="*/ 23370 w 97276"/>
              <a:gd name="connsiteY2" fmla="*/ 330403 h 580051"/>
              <a:gd name="connsiteX3" fmla="*/ 90606 w 97276"/>
              <a:gd name="connsiteY3" fmla="*/ 101803 h 580051"/>
              <a:gd name="connsiteX4" fmla="*/ 83882 w 97276"/>
              <a:gd name="connsiteY4" fmla="*/ 27845 h 58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76" h="580051">
                <a:moveTo>
                  <a:pt x="83882" y="27845"/>
                </a:moveTo>
                <a:cubicBezTo>
                  <a:pt x="69314" y="106286"/>
                  <a:pt x="13285" y="522024"/>
                  <a:pt x="3200" y="572450"/>
                </a:cubicBezTo>
                <a:cubicBezTo>
                  <a:pt x="-6885" y="622876"/>
                  <a:pt x="8802" y="408844"/>
                  <a:pt x="23370" y="330403"/>
                </a:cubicBezTo>
                <a:cubicBezTo>
                  <a:pt x="37938" y="251962"/>
                  <a:pt x="79400" y="146627"/>
                  <a:pt x="90606" y="101803"/>
                </a:cubicBezTo>
                <a:cubicBezTo>
                  <a:pt x="101812" y="56980"/>
                  <a:pt x="98450" y="-50596"/>
                  <a:pt x="83882" y="27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F95ACB46-E45C-EE55-8CBC-29B85AC62215}"/>
              </a:ext>
            </a:extLst>
          </p:cNvPr>
          <p:cNvSpPr/>
          <p:nvPr/>
        </p:nvSpPr>
        <p:spPr>
          <a:xfrm>
            <a:off x="5916681" y="4545057"/>
            <a:ext cx="48171" cy="329688"/>
          </a:xfrm>
          <a:custGeom>
            <a:avLst/>
            <a:gdLst>
              <a:gd name="connsiteX0" fmla="*/ 33643 w 48171"/>
              <a:gd name="connsiteY0" fmla="*/ 49 h 329688"/>
              <a:gd name="connsiteX1" fmla="*/ 40366 w 48171"/>
              <a:gd name="connsiteY1" fmla="*/ 235372 h 329688"/>
              <a:gd name="connsiteX2" fmla="*/ 25 w 48171"/>
              <a:gd name="connsiteY2" fmla="*/ 329502 h 329688"/>
              <a:gd name="connsiteX3" fmla="*/ 47090 w 48171"/>
              <a:gd name="connsiteY3" fmla="*/ 215202 h 329688"/>
              <a:gd name="connsiteX4" fmla="*/ 33643 w 48171"/>
              <a:gd name="connsiteY4" fmla="*/ 49 h 32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1" h="329688">
                <a:moveTo>
                  <a:pt x="33643" y="49"/>
                </a:moveTo>
                <a:cubicBezTo>
                  <a:pt x="32522" y="3411"/>
                  <a:pt x="45969" y="180463"/>
                  <a:pt x="40366" y="235372"/>
                </a:cubicBezTo>
                <a:cubicBezTo>
                  <a:pt x="34763" y="290281"/>
                  <a:pt x="-1096" y="332864"/>
                  <a:pt x="25" y="329502"/>
                </a:cubicBezTo>
                <a:cubicBezTo>
                  <a:pt x="1146" y="326140"/>
                  <a:pt x="41487" y="265628"/>
                  <a:pt x="47090" y="215202"/>
                </a:cubicBezTo>
                <a:cubicBezTo>
                  <a:pt x="52693" y="164776"/>
                  <a:pt x="34764" y="-3313"/>
                  <a:pt x="3364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CB066E28-97F4-1C6E-EF5A-9E63149C7D90}"/>
              </a:ext>
            </a:extLst>
          </p:cNvPr>
          <p:cNvSpPr/>
          <p:nvPr/>
        </p:nvSpPr>
        <p:spPr>
          <a:xfrm>
            <a:off x="2344810" y="2259421"/>
            <a:ext cx="972942" cy="2240545"/>
          </a:xfrm>
          <a:custGeom>
            <a:avLst/>
            <a:gdLst>
              <a:gd name="connsiteX0" fmla="*/ 969890 w 972942"/>
              <a:gd name="connsiteY0" fmla="*/ 6408 h 2240545"/>
              <a:gd name="connsiteX1" fmla="*/ 660608 w 972942"/>
              <a:gd name="connsiteY1" fmla="*/ 564461 h 2240545"/>
              <a:gd name="connsiteX2" fmla="*/ 331155 w 972942"/>
              <a:gd name="connsiteY2" fmla="*/ 1183026 h 2240545"/>
              <a:gd name="connsiteX3" fmla="*/ 418561 w 972942"/>
              <a:gd name="connsiteY3" fmla="*/ 1062003 h 2240545"/>
              <a:gd name="connsiteX4" fmla="*/ 230302 w 972942"/>
              <a:gd name="connsiteY4" fmla="*/ 1418350 h 2240545"/>
              <a:gd name="connsiteX5" fmla="*/ 210131 w 972942"/>
              <a:gd name="connsiteY5" fmla="*/ 2211726 h 2240545"/>
              <a:gd name="connsiteX6" fmla="*/ 142896 w 972942"/>
              <a:gd name="connsiteY6" fmla="*/ 1915891 h 2240545"/>
              <a:gd name="connsiteX7" fmla="*/ 55490 w 972942"/>
              <a:gd name="connsiteY7" fmla="*/ 510673 h 2240545"/>
              <a:gd name="connsiteX8" fmla="*/ 21872 w 972942"/>
              <a:gd name="connsiteY8" fmla="*/ 719103 h 2240545"/>
              <a:gd name="connsiteX9" fmla="*/ 398390 w 972942"/>
              <a:gd name="connsiteY9" fmla="*/ 87091 h 2240545"/>
              <a:gd name="connsiteX10" fmla="*/ 216855 w 972942"/>
              <a:gd name="connsiteY10" fmla="*/ 456885 h 2240545"/>
              <a:gd name="connsiteX11" fmla="*/ 633714 w 972942"/>
              <a:gd name="connsiteY11" fmla="*/ 6408 h 2240545"/>
              <a:gd name="connsiteX12" fmla="*/ 465625 w 972942"/>
              <a:gd name="connsiteY12" fmla="*/ 248455 h 2240545"/>
              <a:gd name="connsiteX13" fmla="*/ 969890 w 972942"/>
              <a:gd name="connsiteY13" fmla="*/ 6408 h 224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2942" h="2240545">
                <a:moveTo>
                  <a:pt x="969890" y="6408"/>
                </a:moveTo>
                <a:cubicBezTo>
                  <a:pt x="1002387" y="59076"/>
                  <a:pt x="767064" y="368358"/>
                  <a:pt x="660608" y="564461"/>
                </a:cubicBezTo>
                <a:cubicBezTo>
                  <a:pt x="554152" y="760564"/>
                  <a:pt x="371496" y="1100102"/>
                  <a:pt x="331155" y="1183026"/>
                </a:cubicBezTo>
                <a:cubicBezTo>
                  <a:pt x="290814" y="1265950"/>
                  <a:pt x="435370" y="1022782"/>
                  <a:pt x="418561" y="1062003"/>
                </a:cubicBezTo>
                <a:cubicBezTo>
                  <a:pt x="401752" y="1101224"/>
                  <a:pt x="265040" y="1226730"/>
                  <a:pt x="230302" y="1418350"/>
                </a:cubicBezTo>
                <a:cubicBezTo>
                  <a:pt x="195564" y="1609970"/>
                  <a:pt x="224699" y="2128803"/>
                  <a:pt x="210131" y="2211726"/>
                </a:cubicBezTo>
                <a:cubicBezTo>
                  <a:pt x="195563" y="2294650"/>
                  <a:pt x="168669" y="2199400"/>
                  <a:pt x="142896" y="1915891"/>
                </a:cubicBezTo>
                <a:cubicBezTo>
                  <a:pt x="117123" y="1632382"/>
                  <a:pt x="75661" y="710138"/>
                  <a:pt x="55490" y="510673"/>
                </a:cubicBezTo>
                <a:cubicBezTo>
                  <a:pt x="35319" y="311208"/>
                  <a:pt x="-35278" y="789700"/>
                  <a:pt x="21872" y="719103"/>
                </a:cubicBezTo>
                <a:cubicBezTo>
                  <a:pt x="79022" y="648506"/>
                  <a:pt x="365893" y="130794"/>
                  <a:pt x="398390" y="87091"/>
                </a:cubicBezTo>
                <a:cubicBezTo>
                  <a:pt x="430887" y="43388"/>
                  <a:pt x="177634" y="470332"/>
                  <a:pt x="216855" y="456885"/>
                </a:cubicBezTo>
                <a:cubicBezTo>
                  <a:pt x="256076" y="443438"/>
                  <a:pt x="592252" y="41146"/>
                  <a:pt x="633714" y="6408"/>
                </a:cubicBezTo>
                <a:cubicBezTo>
                  <a:pt x="675176" y="-28330"/>
                  <a:pt x="403993" y="254058"/>
                  <a:pt x="465625" y="248455"/>
                </a:cubicBezTo>
                <a:cubicBezTo>
                  <a:pt x="527257" y="242852"/>
                  <a:pt x="937393" y="-46260"/>
                  <a:pt x="969890" y="6408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0644BEE-DA12-FF98-1C79-D2CDC7B74E47}"/>
              </a:ext>
            </a:extLst>
          </p:cNvPr>
          <p:cNvSpPr/>
          <p:nvPr/>
        </p:nvSpPr>
        <p:spPr>
          <a:xfrm>
            <a:off x="3124186" y="3949696"/>
            <a:ext cx="465159" cy="352952"/>
          </a:xfrm>
          <a:custGeom>
            <a:avLst/>
            <a:gdLst>
              <a:gd name="connsiteX0" fmla="*/ 14 w 465159"/>
              <a:gd name="connsiteY0" fmla="*/ 4 h 352952"/>
              <a:gd name="connsiteX1" fmla="*/ 285764 w 465159"/>
              <a:gd name="connsiteY1" fmla="*/ 50804 h 352952"/>
              <a:gd name="connsiteX2" fmla="*/ 358789 w 465159"/>
              <a:gd name="connsiteY2" fmla="*/ 111129 h 352952"/>
              <a:gd name="connsiteX3" fmla="*/ 346089 w 465159"/>
              <a:gd name="connsiteY3" fmla="*/ 25404 h 352952"/>
              <a:gd name="connsiteX4" fmla="*/ 434989 w 465159"/>
              <a:gd name="connsiteY4" fmla="*/ 142879 h 352952"/>
              <a:gd name="connsiteX5" fmla="*/ 434989 w 465159"/>
              <a:gd name="connsiteY5" fmla="*/ 92079 h 352952"/>
              <a:gd name="connsiteX6" fmla="*/ 463564 w 465159"/>
              <a:gd name="connsiteY6" fmla="*/ 346079 h 352952"/>
              <a:gd name="connsiteX7" fmla="*/ 460389 w 465159"/>
              <a:gd name="connsiteY7" fmla="*/ 266704 h 352952"/>
              <a:gd name="connsiteX8" fmla="*/ 450864 w 465159"/>
              <a:gd name="connsiteY8" fmla="*/ 117479 h 352952"/>
              <a:gd name="connsiteX9" fmla="*/ 314339 w 465159"/>
              <a:gd name="connsiteY9" fmla="*/ 34929 h 352952"/>
              <a:gd name="connsiteX10" fmla="*/ 269889 w 465159"/>
              <a:gd name="connsiteY10" fmla="*/ 6354 h 352952"/>
              <a:gd name="connsiteX11" fmla="*/ 273064 w 465159"/>
              <a:gd name="connsiteY11" fmla="*/ 47629 h 352952"/>
              <a:gd name="connsiteX12" fmla="*/ 14 w 465159"/>
              <a:gd name="connsiteY12" fmla="*/ 4 h 352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5159" h="352952">
                <a:moveTo>
                  <a:pt x="14" y="4"/>
                </a:moveTo>
                <a:cubicBezTo>
                  <a:pt x="2131" y="533"/>
                  <a:pt x="225968" y="32283"/>
                  <a:pt x="285764" y="50804"/>
                </a:cubicBezTo>
                <a:cubicBezTo>
                  <a:pt x="345560" y="69325"/>
                  <a:pt x="348735" y="115362"/>
                  <a:pt x="358789" y="111129"/>
                </a:cubicBezTo>
                <a:cubicBezTo>
                  <a:pt x="368843" y="106896"/>
                  <a:pt x="333389" y="20112"/>
                  <a:pt x="346089" y="25404"/>
                </a:cubicBezTo>
                <a:cubicBezTo>
                  <a:pt x="358789" y="30696"/>
                  <a:pt x="420173" y="131767"/>
                  <a:pt x="434989" y="142879"/>
                </a:cubicBezTo>
                <a:cubicBezTo>
                  <a:pt x="449805" y="153991"/>
                  <a:pt x="430227" y="58212"/>
                  <a:pt x="434989" y="92079"/>
                </a:cubicBezTo>
                <a:cubicBezTo>
                  <a:pt x="439751" y="125946"/>
                  <a:pt x="459331" y="316975"/>
                  <a:pt x="463564" y="346079"/>
                </a:cubicBezTo>
                <a:cubicBezTo>
                  <a:pt x="467797" y="375183"/>
                  <a:pt x="462506" y="304804"/>
                  <a:pt x="460389" y="266704"/>
                </a:cubicBezTo>
                <a:cubicBezTo>
                  <a:pt x="458272" y="228604"/>
                  <a:pt x="475206" y="156108"/>
                  <a:pt x="450864" y="117479"/>
                </a:cubicBezTo>
                <a:cubicBezTo>
                  <a:pt x="426522" y="78850"/>
                  <a:pt x="344502" y="53450"/>
                  <a:pt x="314339" y="34929"/>
                </a:cubicBezTo>
                <a:cubicBezTo>
                  <a:pt x="284177" y="16408"/>
                  <a:pt x="276768" y="4237"/>
                  <a:pt x="269889" y="6354"/>
                </a:cubicBezTo>
                <a:cubicBezTo>
                  <a:pt x="263010" y="8471"/>
                  <a:pt x="312751" y="49216"/>
                  <a:pt x="273064" y="47629"/>
                </a:cubicBezTo>
                <a:cubicBezTo>
                  <a:pt x="233377" y="46042"/>
                  <a:pt x="-2103" y="-525"/>
                  <a:pt x="1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78D066D8-0571-9923-F515-A2EEE1A0A619}"/>
              </a:ext>
            </a:extLst>
          </p:cNvPr>
          <p:cNvSpPr/>
          <p:nvPr/>
        </p:nvSpPr>
        <p:spPr>
          <a:xfrm>
            <a:off x="2984439" y="3893814"/>
            <a:ext cx="427857" cy="105369"/>
          </a:xfrm>
          <a:custGeom>
            <a:avLst/>
            <a:gdLst>
              <a:gd name="connsiteX0" fmla="*/ 61 w 427857"/>
              <a:gd name="connsiteY0" fmla="*/ 33661 h 105369"/>
              <a:gd name="connsiteX1" fmla="*/ 292161 w 427857"/>
              <a:gd name="connsiteY1" fmla="*/ 36836 h 105369"/>
              <a:gd name="connsiteX2" fmla="*/ 235011 w 427857"/>
              <a:gd name="connsiteY2" fmla="*/ 1911 h 105369"/>
              <a:gd name="connsiteX3" fmla="*/ 425511 w 427857"/>
              <a:gd name="connsiteY3" fmla="*/ 103511 h 105369"/>
              <a:gd name="connsiteX4" fmla="*/ 336611 w 427857"/>
              <a:gd name="connsiteY4" fmla="*/ 65411 h 105369"/>
              <a:gd name="connsiteX5" fmla="*/ 266761 w 427857"/>
              <a:gd name="connsiteY5" fmla="*/ 36836 h 105369"/>
              <a:gd name="connsiteX6" fmla="*/ 61 w 427857"/>
              <a:gd name="connsiteY6" fmla="*/ 33661 h 10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857" h="105369">
                <a:moveTo>
                  <a:pt x="61" y="33661"/>
                </a:moveTo>
                <a:cubicBezTo>
                  <a:pt x="4294" y="33661"/>
                  <a:pt x="253003" y="42128"/>
                  <a:pt x="292161" y="36836"/>
                </a:cubicBezTo>
                <a:cubicBezTo>
                  <a:pt x="331319" y="31544"/>
                  <a:pt x="212786" y="-9201"/>
                  <a:pt x="235011" y="1911"/>
                </a:cubicBezTo>
                <a:cubicBezTo>
                  <a:pt x="257236" y="13023"/>
                  <a:pt x="408578" y="92928"/>
                  <a:pt x="425511" y="103511"/>
                </a:cubicBezTo>
                <a:cubicBezTo>
                  <a:pt x="442444" y="114094"/>
                  <a:pt x="363069" y="76524"/>
                  <a:pt x="336611" y="65411"/>
                </a:cubicBezTo>
                <a:cubicBezTo>
                  <a:pt x="310153" y="54299"/>
                  <a:pt x="322852" y="41598"/>
                  <a:pt x="266761" y="36836"/>
                </a:cubicBezTo>
                <a:cubicBezTo>
                  <a:pt x="210670" y="32074"/>
                  <a:pt x="-4172" y="33661"/>
                  <a:pt x="61" y="33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C104489B-5D93-2726-5EF7-FB729B5112F9}"/>
              </a:ext>
            </a:extLst>
          </p:cNvPr>
          <p:cNvSpPr/>
          <p:nvPr/>
        </p:nvSpPr>
        <p:spPr>
          <a:xfrm>
            <a:off x="2679683" y="4063983"/>
            <a:ext cx="85746" cy="174654"/>
          </a:xfrm>
          <a:custGeom>
            <a:avLst/>
            <a:gdLst>
              <a:gd name="connsiteX0" fmla="*/ 85742 w 85746"/>
              <a:gd name="connsiteY0" fmla="*/ 17 h 174654"/>
              <a:gd name="connsiteX1" fmla="*/ 25417 w 85746"/>
              <a:gd name="connsiteY1" fmla="*/ 76217 h 174654"/>
              <a:gd name="connsiteX2" fmla="*/ 17 w 85746"/>
              <a:gd name="connsiteY2" fmla="*/ 174642 h 174654"/>
              <a:gd name="connsiteX3" fmla="*/ 28592 w 85746"/>
              <a:gd name="connsiteY3" fmla="*/ 82567 h 174654"/>
              <a:gd name="connsiteX4" fmla="*/ 85742 w 85746"/>
              <a:gd name="connsiteY4" fmla="*/ 17 h 17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46" h="174654">
                <a:moveTo>
                  <a:pt x="85742" y="17"/>
                </a:moveTo>
                <a:cubicBezTo>
                  <a:pt x="85213" y="-1041"/>
                  <a:pt x="39704" y="47113"/>
                  <a:pt x="25417" y="76217"/>
                </a:cubicBezTo>
                <a:cubicBezTo>
                  <a:pt x="11130" y="105321"/>
                  <a:pt x="-512" y="173584"/>
                  <a:pt x="17" y="174642"/>
                </a:cubicBezTo>
                <a:cubicBezTo>
                  <a:pt x="546" y="175700"/>
                  <a:pt x="17480" y="107967"/>
                  <a:pt x="28592" y="82567"/>
                </a:cubicBezTo>
                <a:cubicBezTo>
                  <a:pt x="39704" y="57167"/>
                  <a:pt x="86271" y="1075"/>
                  <a:pt x="85742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285BB102-7A2D-32D1-CBF5-114463904B62}"/>
              </a:ext>
            </a:extLst>
          </p:cNvPr>
          <p:cNvSpPr/>
          <p:nvPr/>
        </p:nvSpPr>
        <p:spPr>
          <a:xfrm>
            <a:off x="3133288" y="4365619"/>
            <a:ext cx="391184" cy="212751"/>
          </a:xfrm>
          <a:custGeom>
            <a:avLst/>
            <a:gdLst>
              <a:gd name="connsiteX0" fmla="*/ 390962 w 391184"/>
              <a:gd name="connsiteY0" fmla="*/ 6 h 212751"/>
              <a:gd name="connsiteX1" fmla="*/ 263962 w 391184"/>
              <a:gd name="connsiteY1" fmla="*/ 50806 h 212751"/>
              <a:gd name="connsiteX2" fmla="*/ 140137 w 391184"/>
              <a:gd name="connsiteY2" fmla="*/ 76206 h 212751"/>
              <a:gd name="connsiteX3" fmla="*/ 194112 w 391184"/>
              <a:gd name="connsiteY3" fmla="*/ 73031 h 212751"/>
              <a:gd name="connsiteX4" fmla="*/ 89337 w 391184"/>
              <a:gd name="connsiteY4" fmla="*/ 155581 h 212751"/>
              <a:gd name="connsiteX5" fmla="*/ 178237 w 391184"/>
              <a:gd name="connsiteY5" fmla="*/ 114306 h 212751"/>
              <a:gd name="connsiteX6" fmla="*/ 437 w 391184"/>
              <a:gd name="connsiteY6" fmla="*/ 212731 h 212751"/>
              <a:gd name="connsiteX7" fmla="*/ 124262 w 391184"/>
              <a:gd name="connsiteY7" fmla="*/ 123831 h 212751"/>
              <a:gd name="connsiteX8" fmla="*/ 232212 w 391184"/>
              <a:gd name="connsiteY8" fmla="*/ 47631 h 212751"/>
              <a:gd name="connsiteX9" fmla="*/ 390962 w 391184"/>
              <a:gd name="connsiteY9" fmla="*/ 6 h 2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1184" h="212751">
                <a:moveTo>
                  <a:pt x="390962" y="6"/>
                </a:moveTo>
                <a:cubicBezTo>
                  <a:pt x="396254" y="535"/>
                  <a:pt x="305766" y="38106"/>
                  <a:pt x="263962" y="50806"/>
                </a:cubicBezTo>
                <a:cubicBezTo>
                  <a:pt x="222158" y="63506"/>
                  <a:pt x="151779" y="72502"/>
                  <a:pt x="140137" y="76206"/>
                </a:cubicBezTo>
                <a:cubicBezTo>
                  <a:pt x="128495" y="79910"/>
                  <a:pt x="202579" y="59802"/>
                  <a:pt x="194112" y="73031"/>
                </a:cubicBezTo>
                <a:cubicBezTo>
                  <a:pt x="185645" y="86260"/>
                  <a:pt x="91983" y="148702"/>
                  <a:pt x="89337" y="155581"/>
                </a:cubicBezTo>
                <a:cubicBezTo>
                  <a:pt x="86691" y="162460"/>
                  <a:pt x="193054" y="104781"/>
                  <a:pt x="178237" y="114306"/>
                </a:cubicBezTo>
                <a:cubicBezTo>
                  <a:pt x="163420" y="123831"/>
                  <a:pt x="9433" y="211144"/>
                  <a:pt x="437" y="212731"/>
                </a:cubicBezTo>
                <a:cubicBezTo>
                  <a:pt x="-8559" y="214318"/>
                  <a:pt x="124262" y="123831"/>
                  <a:pt x="124262" y="123831"/>
                </a:cubicBezTo>
                <a:cubicBezTo>
                  <a:pt x="162891" y="96314"/>
                  <a:pt x="193583" y="65623"/>
                  <a:pt x="232212" y="47631"/>
                </a:cubicBezTo>
                <a:cubicBezTo>
                  <a:pt x="270841" y="29639"/>
                  <a:pt x="385670" y="-523"/>
                  <a:pt x="39096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941FEC5D-2687-89DC-E3FE-B45D8177E83A}"/>
              </a:ext>
            </a:extLst>
          </p:cNvPr>
          <p:cNvSpPr/>
          <p:nvPr/>
        </p:nvSpPr>
        <p:spPr>
          <a:xfrm>
            <a:off x="4931622" y="2642545"/>
            <a:ext cx="1349418" cy="3939610"/>
          </a:xfrm>
          <a:custGeom>
            <a:avLst/>
            <a:gdLst>
              <a:gd name="connsiteX0" fmla="*/ 447686 w 1349418"/>
              <a:gd name="connsiteY0" fmla="*/ 331314 h 3939610"/>
              <a:gd name="connsiteX1" fmla="*/ 801913 w 1349418"/>
              <a:gd name="connsiteY1" fmla="*/ 1385758 h 3939610"/>
              <a:gd name="connsiteX2" fmla="*/ 801913 w 1349418"/>
              <a:gd name="connsiteY2" fmla="*/ 1319855 h 3939610"/>
              <a:gd name="connsiteX3" fmla="*/ 925481 w 1349418"/>
              <a:gd name="connsiteY3" fmla="*/ 1921217 h 3939610"/>
              <a:gd name="connsiteX4" fmla="*/ 892529 w 1349418"/>
              <a:gd name="connsiteY4" fmla="*/ 1888266 h 3939610"/>
              <a:gd name="connsiteX5" fmla="*/ 612443 w 1349418"/>
              <a:gd name="connsiteY5" fmla="*/ 2539055 h 3939610"/>
              <a:gd name="connsiteX6" fmla="*/ 637156 w 1349418"/>
              <a:gd name="connsiteY6" fmla="*/ 2497866 h 3939610"/>
              <a:gd name="connsiteX7" fmla="*/ 249978 w 1349418"/>
              <a:gd name="connsiteY7" fmla="*/ 3189844 h 3939610"/>
              <a:gd name="connsiteX8" fmla="*/ 68746 w 1349418"/>
              <a:gd name="connsiteY8" fmla="*/ 3708828 h 3939610"/>
              <a:gd name="connsiteX9" fmla="*/ 118173 w 1349418"/>
              <a:gd name="connsiteY9" fmla="*/ 3626450 h 3939610"/>
              <a:gd name="connsiteX10" fmla="*/ 2843 w 1349418"/>
              <a:gd name="connsiteY10" fmla="*/ 3939487 h 3939610"/>
              <a:gd name="connsiteX11" fmla="*/ 258216 w 1349418"/>
              <a:gd name="connsiteY11" fmla="*/ 3585260 h 3939610"/>
              <a:gd name="connsiteX12" fmla="*/ 941956 w 1349418"/>
              <a:gd name="connsiteY12" fmla="*/ 3082752 h 3939610"/>
              <a:gd name="connsiteX13" fmla="*/ 1329135 w 1349418"/>
              <a:gd name="connsiteY13" fmla="*/ 1995358 h 3939610"/>
              <a:gd name="connsiteX14" fmla="*/ 1263232 w 1349418"/>
              <a:gd name="connsiteY14" fmla="*/ 2053023 h 3939610"/>
              <a:gd name="connsiteX15" fmla="*/ 991383 w 1349418"/>
              <a:gd name="connsiteY15" fmla="*/ 718493 h 3939610"/>
              <a:gd name="connsiteX16" fmla="*/ 1057286 w 1349418"/>
              <a:gd name="connsiteY16" fmla="*/ 842060 h 3939610"/>
              <a:gd name="connsiteX17" fmla="*/ 604205 w 1349418"/>
              <a:gd name="connsiteY17" fmla="*/ 1801 h 3939610"/>
              <a:gd name="connsiteX18" fmla="*/ 719535 w 1349418"/>
              <a:gd name="connsiteY18" fmla="*/ 611401 h 3939610"/>
              <a:gd name="connsiteX19" fmla="*/ 447686 w 1349418"/>
              <a:gd name="connsiteY19" fmla="*/ 331314 h 393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9418" h="3939610">
                <a:moveTo>
                  <a:pt x="447686" y="331314"/>
                </a:moveTo>
                <a:cubicBezTo>
                  <a:pt x="461416" y="460374"/>
                  <a:pt x="742875" y="1221001"/>
                  <a:pt x="801913" y="1385758"/>
                </a:cubicBezTo>
                <a:cubicBezTo>
                  <a:pt x="860951" y="1550515"/>
                  <a:pt x="781318" y="1230612"/>
                  <a:pt x="801913" y="1319855"/>
                </a:cubicBezTo>
                <a:cubicBezTo>
                  <a:pt x="822508" y="1409098"/>
                  <a:pt x="910378" y="1826482"/>
                  <a:pt x="925481" y="1921217"/>
                </a:cubicBezTo>
                <a:cubicBezTo>
                  <a:pt x="940584" y="2015952"/>
                  <a:pt x="944702" y="1785293"/>
                  <a:pt x="892529" y="1888266"/>
                </a:cubicBezTo>
                <a:cubicBezTo>
                  <a:pt x="840356" y="1991239"/>
                  <a:pt x="655005" y="2437455"/>
                  <a:pt x="612443" y="2539055"/>
                </a:cubicBezTo>
                <a:cubicBezTo>
                  <a:pt x="569881" y="2640655"/>
                  <a:pt x="637156" y="2497866"/>
                  <a:pt x="637156" y="2497866"/>
                </a:cubicBezTo>
                <a:cubicBezTo>
                  <a:pt x="576745" y="2606331"/>
                  <a:pt x="344713" y="2988017"/>
                  <a:pt x="249978" y="3189844"/>
                </a:cubicBezTo>
                <a:cubicBezTo>
                  <a:pt x="155243" y="3391671"/>
                  <a:pt x="90713" y="3636060"/>
                  <a:pt x="68746" y="3708828"/>
                </a:cubicBezTo>
                <a:cubicBezTo>
                  <a:pt x="46779" y="3781596"/>
                  <a:pt x="129157" y="3588007"/>
                  <a:pt x="118173" y="3626450"/>
                </a:cubicBezTo>
                <a:cubicBezTo>
                  <a:pt x="107189" y="3664893"/>
                  <a:pt x="-20498" y="3946352"/>
                  <a:pt x="2843" y="3939487"/>
                </a:cubicBezTo>
                <a:cubicBezTo>
                  <a:pt x="26183" y="3932622"/>
                  <a:pt x="101697" y="3728049"/>
                  <a:pt x="258216" y="3585260"/>
                </a:cubicBezTo>
                <a:cubicBezTo>
                  <a:pt x="414735" y="3442471"/>
                  <a:pt x="763470" y="3347736"/>
                  <a:pt x="941956" y="3082752"/>
                </a:cubicBezTo>
                <a:cubicBezTo>
                  <a:pt x="1120443" y="2817768"/>
                  <a:pt x="1275589" y="2166979"/>
                  <a:pt x="1329135" y="1995358"/>
                </a:cubicBezTo>
                <a:cubicBezTo>
                  <a:pt x="1382681" y="1823737"/>
                  <a:pt x="1319524" y="2265834"/>
                  <a:pt x="1263232" y="2053023"/>
                </a:cubicBezTo>
                <a:cubicBezTo>
                  <a:pt x="1206940" y="1840212"/>
                  <a:pt x="1025707" y="920320"/>
                  <a:pt x="991383" y="718493"/>
                </a:cubicBezTo>
                <a:cubicBezTo>
                  <a:pt x="957059" y="516666"/>
                  <a:pt x="1057286" y="842060"/>
                  <a:pt x="1057286" y="842060"/>
                </a:cubicBezTo>
                <a:cubicBezTo>
                  <a:pt x="992756" y="722611"/>
                  <a:pt x="660497" y="40244"/>
                  <a:pt x="604205" y="1801"/>
                </a:cubicBezTo>
                <a:cubicBezTo>
                  <a:pt x="547913" y="-36642"/>
                  <a:pt x="741503" y="552363"/>
                  <a:pt x="719535" y="611401"/>
                </a:cubicBezTo>
                <a:cubicBezTo>
                  <a:pt x="697567" y="670439"/>
                  <a:pt x="433956" y="202254"/>
                  <a:pt x="447686" y="331314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1B87AC17-FDD5-A3D2-4EAC-BDF11DB95CC7}"/>
              </a:ext>
            </a:extLst>
          </p:cNvPr>
          <p:cNvSpPr/>
          <p:nvPr/>
        </p:nvSpPr>
        <p:spPr>
          <a:xfrm>
            <a:off x="3941032" y="3619379"/>
            <a:ext cx="621443" cy="1433167"/>
          </a:xfrm>
          <a:custGeom>
            <a:avLst/>
            <a:gdLst>
              <a:gd name="connsiteX0" fmla="*/ 278543 w 621443"/>
              <a:gd name="connsiteY0" fmla="*/ 3296 h 1433167"/>
              <a:gd name="connsiteX1" fmla="*/ 215043 w 621443"/>
              <a:gd name="connsiteY1" fmla="*/ 558921 h 1433167"/>
              <a:gd name="connsiteX2" fmla="*/ 551593 w 621443"/>
              <a:gd name="connsiteY2" fmla="*/ 1070096 h 1433167"/>
              <a:gd name="connsiteX3" fmla="*/ 481743 w 621443"/>
              <a:gd name="connsiteY3" fmla="*/ 1044696 h 1433167"/>
              <a:gd name="connsiteX4" fmla="*/ 621443 w 621443"/>
              <a:gd name="connsiteY4" fmla="*/ 1419346 h 1433167"/>
              <a:gd name="connsiteX5" fmla="*/ 481743 w 621443"/>
              <a:gd name="connsiteY5" fmla="*/ 1330446 h 1433167"/>
              <a:gd name="connsiteX6" fmla="*/ 78518 w 621443"/>
              <a:gd name="connsiteY6" fmla="*/ 1120896 h 1433167"/>
              <a:gd name="connsiteX7" fmla="*/ 49943 w 621443"/>
              <a:gd name="connsiteY7" fmla="*/ 790696 h 1433167"/>
              <a:gd name="connsiteX8" fmla="*/ 97568 w 621443"/>
              <a:gd name="connsiteY8" fmla="*/ 241421 h 1433167"/>
              <a:gd name="connsiteX9" fmla="*/ 5493 w 621443"/>
              <a:gd name="connsiteY9" fmla="*/ 622421 h 1433167"/>
              <a:gd name="connsiteX10" fmla="*/ 18193 w 621443"/>
              <a:gd name="connsiteY10" fmla="*/ 301746 h 1433167"/>
              <a:gd name="connsiteX11" fmla="*/ 81693 w 621443"/>
              <a:gd name="connsiteY11" fmla="*/ 152521 h 1433167"/>
              <a:gd name="connsiteX12" fmla="*/ 15018 w 621443"/>
              <a:gd name="connsiteY12" fmla="*/ 320796 h 1433167"/>
              <a:gd name="connsiteX13" fmla="*/ 278543 w 621443"/>
              <a:gd name="connsiteY13" fmla="*/ 3296 h 143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1443" h="1433167">
                <a:moveTo>
                  <a:pt x="278543" y="3296"/>
                </a:moveTo>
                <a:cubicBezTo>
                  <a:pt x="311880" y="42983"/>
                  <a:pt x="169535" y="381121"/>
                  <a:pt x="215043" y="558921"/>
                </a:cubicBezTo>
                <a:cubicBezTo>
                  <a:pt x="260551" y="736721"/>
                  <a:pt x="507143" y="989134"/>
                  <a:pt x="551593" y="1070096"/>
                </a:cubicBezTo>
                <a:cubicBezTo>
                  <a:pt x="596043" y="1151059"/>
                  <a:pt x="470101" y="986488"/>
                  <a:pt x="481743" y="1044696"/>
                </a:cubicBezTo>
                <a:cubicBezTo>
                  <a:pt x="493385" y="1102904"/>
                  <a:pt x="621443" y="1371721"/>
                  <a:pt x="621443" y="1419346"/>
                </a:cubicBezTo>
                <a:cubicBezTo>
                  <a:pt x="621443" y="1466971"/>
                  <a:pt x="572230" y="1380188"/>
                  <a:pt x="481743" y="1330446"/>
                </a:cubicBezTo>
                <a:cubicBezTo>
                  <a:pt x="391256" y="1280704"/>
                  <a:pt x="150485" y="1210854"/>
                  <a:pt x="78518" y="1120896"/>
                </a:cubicBezTo>
                <a:cubicBezTo>
                  <a:pt x="6551" y="1030938"/>
                  <a:pt x="46768" y="937275"/>
                  <a:pt x="49943" y="790696"/>
                </a:cubicBezTo>
                <a:cubicBezTo>
                  <a:pt x="53118" y="644117"/>
                  <a:pt x="104976" y="269467"/>
                  <a:pt x="97568" y="241421"/>
                </a:cubicBezTo>
                <a:cubicBezTo>
                  <a:pt x="90160" y="213375"/>
                  <a:pt x="18722" y="612367"/>
                  <a:pt x="5493" y="622421"/>
                </a:cubicBezTo>
                <a:cubicBezTo>
                  <a:pt x="-7736" y="632475"/>
                  <a:pt x="5493" y="380063"/>
                  <a:pt x="18193" y="301746"/>
                </a:cubicBezTo>
                <a:cubicBezTo>
                  <a:pt x="30893" y="223429"/>
                  <a:pt x="82222" y="149346"/>
                  <a:pt x="81693" y="152521"/>
                </a:cubicBezTo>
                <a:cubicBezTo>
                  <a:pt x="81164" y="155696"/>
                  <a:pt x="-16203" y="346725"/>
                  <a:pt x="15018" y="320796"/>
                </a:cubicBezTo>
                <a:cubicBezTo>
                  <a:pt x="46239" y="294867"/>
                  <a:pt x="245206" y="-36391"/>
                  <a:pt x="278543" y="32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F574922B-43DF-8BE6-E439-A13B4D4D641F}"/>
              </a:ext>
            </a:extLst>
          </p:cNvPr>
          <p:cNvSpPr/>
          <p:nvPr/>
        </p:nvSpPr>
        <p:spPr>
          <a:xfrm>
            <a:off x="2477835" y="4404611"/>
            <a:ext cx="954646" cy="1853559"/>
          </a:xfrm>
          <a:custGeom>
            <a:avLst/>
            <a:gdLst>
              <a:gd name="connsiteX0" fmla="*/ 160110 w 954646"/>
              <a:gd name="connsiteY0" fmla="*/ 391055 h 1853559"/>
              <a:gd name="connsiteX1" fmla="*/ 331149 w 954646"/>
              <a:gd name="connsiteY1" fmla="*/ 1068632 h 1853559"/>
              <a:gd name="connsiteX2" fmla="*/ 929785 w 954646"/>
              <a:gd name="connsiteY2" fmla="*/ 1825150 h 1853559"/>
              <a:gd name="connsiteX3" fmla="*/ 831109 w 954646"/>
              <a:gd name="connsiteY3" fmla="*/ 1700160 h 1853559"/>
              <a:gd name="connsiteX4" fmla="*/ 739011 w 954646"/>
              <a:gd name="connsiteY4" fmla="*/ 1765944 h 1853559"/>
              <a:gd name="connsiteX5" fmla="*/ 206159 w 954646"/>
              <a:gd name="connsiteY5" fmla="*/ 1022583 h 1853559"/>
              <a:gd name="connsiteX6" fmla="*/ 206159 w 954646"/>
              <a:gd name="connsiteY6" fmla="*/ 1101524 h 1853559"/>
              <a:gd name="connsiteX7" fmla="*/ 2228 w 954646"/>
              <a:gd name="connsiteY7" fmla="*/ 9507 h 1853559"/>
              <a:gd name="connsiteX8" fmla="*/ 100905 w 954646"/>
              <a:gd name="connsiteY8" fmla="*/ 562094 h 1853559"/>
              <a:gd name="connsiteX9" fmla="*/ 160110 w 954646"/>
              <a:gd name="connsiteY9" fmla="*/ 391055 h 185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4646" h="1853559">
                <a:moveTo>
                  <a:pt x="160110" y="391055"/>
                </a:moveTo>
                <a:cubicBezTo>
                  <a:pt x="198484" y="475478"/>
                  <a:pt x="202870" y="829616"/>
                  <a:pt x="331149" y="1068632"/>
                </a:cubicBezTo>
                <a:cubicBezTo>
                  <a:pt x="459428" y="1307648"/>
                  <a:pt x="846458" y="1719895"/>
                  <a:pt x="929785" y="1825150"/>
                </a:cubicBezTo>
                <a:cubicBezTo>
                  <a:pt x="1013112" y="1930405"/>
                  <a:pt x="862905" y="1710028"/>
                  <a:pt x="831109" y="1700160"/>
                </a:cubicBezTo>
                <a:cubicBezTo>
                  <a:pt x="799313" y="1690292"/>
                  <a:pt x="843169" y="1878873"/>
                  <a:pt x="739011" y="1765944"/>
                </a:cubicBezTo>
                <a:cubicBezTo>
                  <a:pt x="634853" y="1653015"/>
                  <a:pt x="294968" y="1133320"/>
                  <a:pt x="206159" y="1022583"/>
                </a:cubicBezTo>
                <a:cubicBezTo>
                  <a:pt x="117350" y="911846"/>
                  <a:pt x="240147" y="1270370"/>
                  <a:pt x="206159" y="1101524"/>
                </a:cubicBezTo>
                <a:cubicBezTo>
                  <a:pt x="172171" y="932678"/>
                  <a:pt x="19770" y="99412"/>
                  <a:pt x="2228" y="9507"/>
                </a:cubicBezTo>
                <a:cubicBezTo>
                  <a:pt x="-15314" y="-80398"/>
                  <a:pt x="75688" y="495214"/>
                  <a:pt x="100905" y="562094"/>
                </a:cubicBezTo>
                <a:cubicBezTo>
                  <a:pt x="126122" y="628974"/>
                  <a:pt x="121736" y="306632"/>
                  <a:pt x="160110" y="3910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04CB9689-E5B9-16F8-DA6D-BAD6493D1F14}"/>
              </a:ext>
            </a:extLst>
          </p:cNvPr>
          <p:cNvSpPr/>
          <p:nvPr/>
        </p:nvSpPr>
        <p:spPr>
          <a:xfrm>
            <a:off x="4156336" y="4564991"/>
            <a:ext cx="453171" cy="1063777"/>
          </a:xfrm>
          <a:custGeom>
            <a:avLst/>
            <a:gdLst>
              <a:gd name="connsiteX0" fmla="*/ 297252 w 453171"/>
              <a:gd name="connsiteY0" fmla="*/ 197783 h 1063777"/>
              <a:gd name="connsiteX1" fmla="*/ 389350 w 453171"/>
              <a:gd name="connsiteY1" fmla="*/ 441185 h 1063777"/>
              <a:gd name="connsiteX2" fmla="*/ 409086 w 453171"/>
              <a:gd name="connsiteY2" fmla="*/ 658272 h 1063777"/>
              <a:gd name="connsiteX3" fmla="*/ 448556 w 453171"/>
              <a:gd name="connsiteY3" fmla="*/ 704321 h 1063777"/>
              <a:gd name="connsiteX4" fmla="*/ 290674 w 453171"/>
              <a:gd name="connsiteY4" fmla="*/ 835890 h 1063777"/>
              <a:gd name="connsiteX5" fmla="*/ 284096 w 453171"/>
              <a:gd name="connsiteY5" fmla="*/ 1052977 h 1063777"/>
              <a:gd name="connsiteX6" fmla="*/ 80165 w 453171"/>
              <a:gd name="connsiteY6" fmla="*/ 1013507 h 1063777"/>
              <a:gd name="connsiteX7" fmla="*/ 86743 w 453171"/>
              <a:gd name="connsiteY7" fmla="*/ 862203 h 1063777"/>
              <a:gd name="connsiteX8" fmla="*/ 244625 w 453171"/>
              <a:gd name="connsiteY8" fmla="*/ 697743 h 1063777"/>
              <a:gd name="connsiteX9" fmla="*/ 1224 w 453171"/>
              <a:gd name="connsiteY9" fmla="*/ 105685 h 1063777"/>
              <a:gd name="connsiteX10" fmla="*/ 145949 w 453171"/>
              <a:gd name="connsiteY10" fmla="*/ 296459 h 1063777"/>
              <a:gd name="connsiteX11" fmla="*/ 40694 w 453171"/>
              <a:gd name="connsiteY11" fmla="*/ 431 h 1063777"/>
              <a:gd name="connsiteX12" fmla="*/ 264360 w 453171"/>
              <a:gd name="connsiteY12" fmla="*/ 375400 h 1063777"/>
              <a:gd name="connsiteX13" fmla="*/ 297252 w 453171"/>
              <a:gd name="connsiteY13" fmla="*/ 197783 h 106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3171" h="1063777">
                <a:moveTo>
                  <a:pt x="297252" y="197783"/>
                </a:moveTo>
                <a:cubicBezTo>
                  <a:pt x="318084" y="208747"/>
                  <a:pt x="370711" y="364437"/>
                  <a:pt x="389350" y="441185"/>
                </a:cubicBezTo>
                <a:cubicBezTo>
                  <a:pt x="407989" y="517933"/>
                  <a:pt x="399218" y="614416"/>
                  <a:pt x="409086" y="658272"/>
                </a:cubicBezTo>
                <a:cubicBezTo>
                  <a:pt x="418954" y="702128"/>
                  <a:pt x="468291" y="674718"/>
                  <a:pt x="448556" y="704321"/>
                </a:cubicBezTo>
                <a:cubicBezTo>
                  <a:pt x="428821" y="733924"/>
                  <a:pt x="318084" y="777781"/>
                  <a:pt x="290674" y="835890"/>
                </a:cubicBezTo>
                <a:cubicBezTo>
                  <a:pt x="263264" y="893999"/>
                  <a:pt x="319181" y="1023374"/>
                  <a:pt x="284096" y="1052977"/>
                </a:cubicBezTo>
                <a:cubicBezTo>
                  <a:pt x="249011" y="1082580"/>
                  <a:pt x="113057" y="1045303"/>
                  <a:pt x="80165" y="1013507"/>
                </a:cubicBezTo>
                <a:cubicBezTo>
                  <a:pt x="47273" y="981711"/>
                  <a:pt x="59333" y="914830"/>
                  <a:pt x="86743" y="862203"/>
                </a:cubicBezTo>
                <a:cubicBezTo>
                  <a:pt x="114153" y="809576"/>
                  <a:pt x="258878" y="823829"/>
                  <a:pt x="244625" y="697743"/>
                </a:cubicBezTo>
                <a:cubicBezTo>
                  <a:pt x="230372" y="571657"/>
                  <a:pt x="17670" y="172566"/>
                  <a:pt x="1224" y="105685"/>
                </a:cubicBezTo>
                <a:cubicBezTo>
                  <a:pt x="-15222" y="38804"/>
                  <a:pt x="139371" y="314001"/>
                  <a:pt x="145949" y="296459"/>
                </a:cubicBezTo>
                <a:cubicBezTo>
                  <a:pt x="152527" y="278917"/>
                  <a:pt x="20959" y="-12726"/>
                  <a:pt x="40694" y="431"/>
                </a:cubicBezTo>
                <a:cubicBezTo>
                  <a:pt x="60429" y="13588"/>
                  <a:pt x="223793" y="335930"/>
                  <a:pt x="264360" y="375400"/>
                </a:cubicBezTo>
                <a:cubicBezTo>
                  <a:pt x="304927" y="414870"/>
                  <a:pt x="276420" y="186819"/>
                  <a:pt x="297252" y="1977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EBF4641D-B4E3-3B2B-5861-6C742D8DEA1F}"/>
              </a:ext>
            </a:extLst>
          </p:cNvPr>
          <p:cNvSpPr/>
          <p:nvPr/>
        </p:nvSpPr>
        <p:spPr>
          <a:xfrm>
            <a:off x="3933232" y="5302083"/>
            <a:ext cx="277558" cy="338311"/>
          </a:xfrm>
          <a:custGeom>
            <a:avLst/>
            <a:gdLst>
              <a:gd name="connsiteX0" fmla="*/ 20397 w 277558"/>
              <a:gd name="connsiteY0" fmla="*/ 65905 h 338311"/>
              <a:gd name="connsiteX1" fmla="*/ 191436 w 277558"/>
              <a:gd name="connsiteY1" fmla="*/ 72484 h 338311"/>
              <a:gd name="connsiteX2" fmla="*/ 276955 w 277558"/>
              <a:gd name="connsiteY2" fmla="*/ 121 h 338311"/>
              <a:gd name="connsiteX3" fmla="*/ 230906 w 277558"/>
              <a:gd name="connsiteY3" fmla="*/ 92219 h 338311"/>
              <a:gd name="connsiteX4" fmla="*/ 257220 w 277558"/>
              <a:gd name="connsiteY4" fmla="*/ 289572 h 338311"/>
              <a:gd name="connsiteX5" fmla="*/ 105916 w 277558"/>
              <a:gd name="connsiteY5" fmla="*/ 335621 h 338311"/>
              <a:gd name="connsiteX6" fmla="*/ 662 w 277558"/>
              <a:gd name="connsiteY6" fmla="*/ 322464 h 338311"/>
              <a:gd name="connsiteX7" fmla="*/ 59867 w 277558"/>
              <a:gd name="connsiteY7" fmla="*/ 236944 h 338311"/>
              <a:gd name="connsiteX8" fmla="*/ 20397 w 277558"/>
              <a:gd name="connsiteY8" fmla="*/ 65905 h 33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558" h="338311">
                <a:moveTo>
                  <a:pt x="20397" y="65905"/>
                </a:moveTo>
                <a:cubicBezTo>
                  <a:pt x="42325" y="38495"/>
                  <a:pt x="148676" y="83448"/>
                  <a:pt x="191436" y="72484"/>
                </a:cubicBezTo>
                <a:cubicBezTo>
                  <a:pt x="234196" y="61520"/>
                  <a:pt x="270377" y="-3168"/>
                  <a:pt x="276955" y="121"/>
                </a:cubicBezTo>
                <a:cubicBezTo>
                  <a:pt x="283533" y="3410"/>
                  <a:pt x="234195" y="43977"/>
                  <a:pt x="230906" y="92219"/>
                </a:cubicBezTo>
                <a:cubicBezTo>
                  <a:pt x="227617" y="140461"/>
                  <a:pt x="278052" y="249005"/>
                  <a:pt x="257220" y="289572"/>
                </a:cubicBezTo>
                <a:cubicBezTo>
                  <a:pt x="236388" y="330139"/>
                  <a:pt x="148676" y="330139"/>
                  <a:pt x="105916" y="335621"/>
                </a:cubicBezTo>
                <a:cubicBezTo>
                  <a:pt x="63156" y="341103"/>
                  <a:pt x="8337" y="338910"/>
                  <a:pt x="662" y="322464"/>
                </a:cubicBezTo>
                <a:cubicBezTo>
                  <a:pt x="-7013" y="306018"/>
                  <a:pt x="54385" y="274222"/>
                  <a:pt x="59867" y="236944"/>
                </a:cubicBezTo>
                <a:cubicBezTo>
                  <a:pt x="65349" y="199666"/>
                  <a:pt x="-1531" y="93315"/>
                  <a:pt x="20397" y="659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C74DC503-2CC5-7FC2-96C2-838FE60F66C6}"/>
              </a:ext>
            </a:extLst>
          </p:cNvPr>
          <p:cNvSpPr/>
          <p:nvPr/>
        </p:nvSpPr>
        <p:spPr>
          <a:xfrm>
            <a:off x="3571717" y="5821899"/>
            <a:ext cx="153094" cy="240130"/>
          </a:xfrm>
          <a:custGeom>
            <a:avLst/>
            <a:gdLst>
              <a:gd name="connsiteX0" fmla="*/ 52991 w 153094"/>
              <a:gd name="connsiteY0" fmla="*/ 0 h 240130"/>
              <a:gd name="connsiteX1" fmla="*/ 39834 w 153094"/>
              <a:gd name="connsiteY1" fmla="*/ 111833 h 240130"/>
              <a:gd name="connsiteX2" fmla="*/ 151667 w 153094"/>
              <a:gd name="connsiteY2" fmla="*/ 236823 h 240130"/>
              <a:gd name="connsiteX3" fmla="*/ 99040 w 153094"/>
              <a:gd name="connsiteY3" fmla="*/ 203931 h 240130"/>
              <a:gd name="connsiteX4" fmla="*/ 39834 w 153094"/>
              <a:gd name="connsiteY4" fmla="*/ 203931 h 240130"/>
              <a:gd name="connsiteX5" fmla="*/ 59569 w 153094"/>
              <a:gd name="connsiteY5" fmla="*/ 171039 h 240130"/>
              <a:gd name="connsiteX6" fmla="*/ 364 w 153094"/>
              <a:gd name="connsiteY6" fmla="*/ 111833 h 240130"/>
              <a:gd name="connsiteX7" fmla="*/ 52991 w 153094"/>
              <a:gd name="connsiteY7" fmla="*/ 0 h 24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094" h="240130">
                <a:moveTo>
                  <a:pt x="52991" y="0"/>
                </a:moveTo>
                <a:cubicBezTo>
                  <a:pt x="59569" y="0"/>
                  <a:pt x="23388" y="72363"/>
                  <a:pt x="39834" y="111833"/>
                </a:cubicBezTo>
                <a:cubicBezTo>
                  <a:pt x="56280" y="151303"/>
                  <a:pt x="151667" y="236823"/>
                  <a:pt x="151667" y="236823"/>
                </a:cubicBezTo>
                <a:cubicBezTo>
                  <a:pt x="161535" y="252173"/>
                  <a:pt x="117679" y="209413"/>
                  <a:pt x="99040" y="203931"/>
                </a:cubicBezTo>
                <a:cubicBezTo>
                  <a:pt x="80401" y="198449"/>
                  <a:pt x="39834" y="203931"/>
                  <a:pt x="39834" y="203931"/>
                </a:cubicBezTo>
                <a:cubicBezTo>
                  <a:pt x="33255" y="198449"/>
                  <a:pt x="66147" y="186389"/>
                  <a:pt x="59569" y="171039"/>
                </a:cubicBezTo>
                <a:cubicBezTo>
                  <a:pt x="52991" y="155689"/>
                  <a:pt x="-5118" y="138147"/>
                  <a:pt x="364" y="111833"/>
                </a:cubicBezTo>
                <a:cubicBezTo>
                  <a:pt x="5846" y="85519"/>
                  <a:pt x="46413" y="0"/>
                  <a:pt x="529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9D94AC55-47E6-01D9-01A1-A43C77A5ACD1}"/>
              </a:ext>
            </a:extLst>
          </p:cNvPr>
          <p:cNvSpPr/>
          <p:nvPr/>
        </p:nvSpPr>
        <p:spPr>
          <a:xfrm>
            <a:off x="3335102" y="5859674"/>
            <a:ext cx="428290" cy="478174"/>
          </a:xfrm>
          <a:custGeom>
            <a:avLst/>
            <a:gdLst>
              <a:gd name="connsiteX0" fmla="*/ 421174 w 428290"/>
              <a:gd name="connsiteY0" fmla="*/ 1696 h 478174"/>
              <a:gd name="connsiteX1" fmla="*/ 348812 w 428290"/>
              <a:gd name="connsiteY1" fmla="*/ 192470 h 478174"/>
              <a:gd name="connsiteX2" fmla="*/ 335655 w 428290"/>
              <a:gd name="connsiteY2" fmla="*/ 475342 h 478174"/>
              <a:gd name="connsiteX3" fmla="*/ 283027 w 428290"/>
              <a:gd name="connsiteY3" fmla="*/ 343773 h 478174"/>
              <a:gd name="connsiteX4" fmla="*/ 250135 w 428290"/>
              <a:gd name="connsiteY4" fmla="*/ 442450 h 478174"/>
              <a:gd name="connsiteX5" fmla="*/ 177773 w 428290"/>
              <a:gd name="connsiteY5" fmla="*/ 159578 h 478174"/>
              <a:gd name="connsiteX6" fmla="*/ 156 w 428290"/>
              <a:gd name="connsiteY6" fmla="*/ 14853 h 478174"/>
              <a:gd name="connsiteX7" fmla="*/ 151459 w 428290"/>
              <a:gd name="connsiteY7" fmla="*/ 93794 h 478174"/>
              <a:gd name="connsiteX8" fmla="*/ 421174 w 428290"/>
              <a:gd name="connsiteY8" fmla="*/ 1696 h 47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290" h="478174">
                <a:moveTo>
                  <a:pt x="421174" y="1696"/>
                </a:moveTo>
                <a:cubicBezTo>
                  <a:pt x="454066" y="18142"/>
                  <a:pt x="363065" y="113529"/>
                  <a:pt x="348812" y="192470"/>
                </a:cubicBezTo>
                <a:cubicBezTo>
                  <a:pt x="334559" y="271411"/>
                  <a:pt x="346619" y="450125"/>
                  <a:pt x="335655" y="475342"/>
                </a:cubicBezTo>
                <a:cubicBezTo>
                  <a:pt x="324691" y="500559"/>
                  <a:pt x="297280" y="349255"/>
                  <a:pt x="283027" y="343773"/>
                </a:cubicBezTo>
                <a:cubicBezTo>
                  <a:pt x="268774" y="338291"/>
                  <a:pt x="267677" y="473149"/>
                  <a:pt x="250135" y="442450"/>
                </a:cubicBezTo>
                <a:cubicBezTo>
                  <a:pt x="232593" y="411751"/>
                  <a:pt x="219436" y="230844"/>
                  <a:pt x="177773" y="159578"/>
                </a:cubicBezTo>
                <a:cubicBezTo>
                  <a:pt x="136110" y="88312"/>
                  <a:pt x="4542" y="25817"/>
                  <a:pt x="156" y="14853"/>
                </a:cubicBezTo>
                <a:cubicBezTo>
                  <a:pt x="-4230" y="3889"/>
                  <a:pt x="84579" y="93794"/>
                  <a:pt x="151459" y="93794"/>
                </a:cubicBezTo>
                <a:cubicBezTo>
                  <a:pt x="218339" y="93794"/>
                  <a:pt x="388282" y="-14750"/>
                  <a:pt x="421174" y="16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6EEC466-41D3-B767-A9A1-7F71850329D3}"/>
              </a:ext>
            </a:extLst>
          </p:cNvPr>
          <p:cNvSpPr/>
          <p:nvPr/>
        </p:nvSpPr>
        <p:spPr>
          <a:xfrm>
            <a:off x="2753539" y="3985372"/>
            <a:ext cx="857159" cy="685591"/>
          </a:xfrm>
          <a:custGeom>
            <a:avLst/>
            <a:gdLst>
              <a:gd name="connsiteX0" fmla="*/ 2818 w 857159"/>
              <a:gd name="connsiteY0" fmla="*/ 461638 h 685591"/>
              <a:gd name="connsiteX1" fmla="*/ 621189 w 857159"/>
              <a:gd name="connsiteY1" fmla="*/ 428746 h 685591"/>
              <a:gd name="connsiteX2" fmla="*/ 594875 w 857159"/>
              <a:gd name="connsiteY2" fmla="*/ 428746 h 685591"/>
              <a:gd name="connsiteX3" fmla="*/ 693552 w 857159"/>
              <a:gd name="connsiteY3" fmla="*/ 382697 h 685591"/>
              <a:gd name="connsiteX4" fmla="*/ 601454 w 857159"/>
              <a:gd name="connsiteY4" fmla="*/ 205080 h 685591"/>
              <a:gd name="connsiteX5" fmla="*/ 338317 w 857159"/>
              <a:gd name="connsiteY5" fmla="*/ 1149 h 685591"/>
              <a:gd name="connsiteX6" fmla="*/ 673816 w 857159"/>
              <a:gd name="connsiteY6" fmla="*/ 119560 h 685591"/>
              <a:gd name="connsiteX7" fmla="*/ 640924 w 857159"/>
              <a:gd name="connsiteY7" fmla="*/ 60355 h 685591"/>
              <a:gd name="connsiteX8" fmla="*/ 844855 w 857159"/>
              <a:gd name="connsiteY8" fmla="*/ 303756 h 685591"/>
              <a:gd name="connsiteX9" fmla="*/ 811963 w 857159"/>
              <a:gd name="connsiteY9" fmla="*/ 448481 h 685591"/>
              <a:gd name="connsiteX10" fmla="*/ 627767 w 857159"/>
              <a:gd name="connsiteY10" fmla="*/ 560314 h 685591"/>
              <a:gd name="connsiteX11" fmla="*/ 752757 w 857159"/>
              <a:gd name="connsiteY11" fmla="*/ 560314 h 685591"/>
              <a:gd name="connsiteX12" fmla="*/ 180435 w 857159"/>
              <a:gd name="connsiteY12" fmla="*/ 685304 h 685591"/>
              <a:gd name="connsiteX13" fmla="*/ 489621 w 857159"/>
              <a:gd name="connsiteY13" fmla="*/ 593206 h 685591"/>
              <a:gd name="connsiteX14" fmla="*/ 384366 w 857159"/>
              <a:gd name="connsiteY14" fmla="*/ 547157 h 685591"/>
              <a:gd name="connsiteX15" fmla="*/ 390944 w 857159"/>
              <a:gd name="connsiteY15" fmla="*/ 514265 h 685591"/>
              <a:gd name="connsiteX16" fmla="*/ 2818 w 857159"/>
              <a:gd name="connsiteY16" fmla="*/ 461638 h 68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57159" h="685591">
                <a:moveTo>
                  <a:pt x="2818" y="461638"/>
                </a:moveTo>
                <a:cubicBezTo>
                  <a:pt x="41192" y="447385"/>
                  <a:pt x="621189" y="428746"/>
                  <a:pt x="621189" y="428746"/>
                </a:cubicBezTo>
                <a:cubicBezTo>
                  <a:pt x="719865" y="423264"/>
                  <a:pt x="582815" y="436421"/>
                  <a:pt x="594875" y="428746"/>
                </a:cubicBezTo>
                <a:cubicBezTo>
                  <a:pt x="606936" y="421071"/>
                  <a:pt x="692456" y="419975"/>
                  <a:pt x="693552" y="382697"/>
                </a:cubicBezTo>
                <a:cubicBezTo>
                  <a:pt x="694648" y="345419"/>
                  <a:pt x="660660" y="268671"/>
                  <a:pt x="601454" y="205080"/>
                </a:cubicBezTo>
                <a:cubicBezTo>
                  <a:pt x="542248" y="141489"/>
                  <a:pt x="326257" y="15402"/>
                  <a:pt x="338317" y="1149"/>
                </a:cubicBezTo>
                <a:cubicBezTo>
                  <a:pt x="350377" y="-13104"/>
                  <a:pt x="623382" y="109692"/>
                  <a:pt x="673816" y="119560"/>
                </a:cubicBezTo>
                <a:cubicBezTo>
                  <a:pt x="724250" y="129428"/>
                  <a:pt x="612418" y="29656"/>
                  <a:pt x="640924" y="60355"/>
                </a:cubicBezTo>
                <a:cubicBezTo>
                  <a:pt x="669430" y="91054"/>
                  <a:pt x="816349" y="239068"/>
                  <a:pt x="844855" y="303756"/>
                </a:cubicBezTo>
                <a:cubicBezTo>
                  <a:pt x="873361" y="368444"/>
                  <a:pt x="848144" y="405721"/>
                  <a:pt x="811963" y="448481"/>
                </a:cubicBezTo>
                <a:cubicBezTo>
                  <a:pt x="775782" y="491241"/>
                  <a:pt x="637635" y="541675"/>
                  <a:pt x="627767" y="560314"/>
                </a:cubicBezTo>
                <a:cubicBezTo>
                  <a:pt x="617899" y="578953"/>
                  <a:pt x="827312" y="539482"/>
                  <a:pt x="752757" y="560314"/>
                </a:cubicBezTo>
                <a:cubicBezTo>
                  <a:pt x="678202" y="581146"/>
                  <a:pt x="224291" y="679822"/>
                  <a:pt x="180435" y="685304"/>
                </a:cubicBezTo>
                <a:cubicBezTo>
                  <a:pt x="136579" y="690786"/>
                  <a:pt x="455633" y="616231"/>
                  <a:pt x="489621" y="593206"/>
                </a:cubicBezTo>
                <a:cubicBezTo>
                  <a:pt x="523610" y="570182"/>
                  <a:pt x="384366" y="547157"/>
                  <a:pt x="384366" y="547157"/>
                </a:cubicBezTo>
                <a:cubicBezTo>
                  <a:pt x="367920" y="534000"/>
                  <a:pt x="452342" y="525229"/>
                  <a:pt x="390944" y="514265"/>
                </a:cubicBezTo>
                <a:cubicBezTo>
                  <a:pt x="329546" y="503301"/>
                  <a:pt x="-35556" y="475891"/>
                  <a:pt x="2818" y="4616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0FC60DE9-98CE-6DA2-CF80-B9DF61B18B68}"/>
              </a:ext>
            </a:extLst>
          </p:cNvPr>
          <p:cNvSpPr/>
          <p:nvPr/>
        </p:nvSpPr>
        <p:spPr>
          <a:xfrm>
            <a:off x="3952500" y="5834733"/>
            <a:ext cx="1242394" cy="803503"/>
          </a:xfrm>
          <a:custGeom>
            <a:avLst/>
            <a:gdLst>
              <a:gd name="connsiteX0" fmla="*/ 1129 w 1242394"/>
              <a:gd name="connsiteY0" fmla="*/ 408185 h 803503"/>
              <a:gd name="connsiteX1" fmla="*/ 461618 w 1242394"/>
              <a:gd name="connsiteY1" fmla="*/ 408185 h 803503"/>
              <a:gd name="connsiteX2" fmla="*/ 652392 w 1242394"/>
              <a:gd name="connsiteY2" fmla="*/ 335822 h 803503"/>
              <a:gd name="connsiteX3" fmla="*/ 599765 w 1242394"/>
              <a:gd name="connsiteY3" fmla="*/ 401607 h 803503"/>
              <a:gd name="connsiteX4" fmla="*/ 849745 w 1242394"/>
              <a:gd name="connsiteY4" fmla="*/ 335822 h 803503"/>
              <a:gd name="connsiteX5" fmla="*/ 902372 w 1242394"/>
              <a:gd name="connsiteY5" fmla="*/ 184519 h 803503"/>
              <a:gd name="connsiteX6" fmla="*/ 1073411 w 1242394"/>
              <a:gd name="connsiteY6" fmla="*/ 270038 h 803503"/>
              <a:gd name="connsiteX7" fmla="*/ 836588 w 1242394"/>
              <a:gd name="connsiteY7" fmla="*/ 323 h 803503"/>
              <a:gd name="connsiteX8" fmla="*/ 1086568 w 1242394"/>
              <a:gd name="connsiteY8" fmla="*/ 217411 h 803503"/>
              <a:gd name="connsiteX9" fmla="*/ 1237871 w 1242394"/>
              <a:gd name="connsiteY9" fmla="*/ 322666 h 803503"/>
              <a:gd name="connsiteX10" fmla="*/ 915529 w 1242394"/>
              <a:gd name="connsiteY10" fmla="*/ 651586 h 803503"/>
              <a:gd name="connsiteX11" fmla="*/ 1073411 w 1242394"/>
              <a:gd name="connsiteY11" fmla="*/ 598959 h 803503"/>
              <a:gd name="connsiteX12" fmla="*/ 665549 w 1242394"/>
              <a:gd name="connsiteY12" fmla="*/ 802890 h 803503"/>
              <a:gd name="connsiteX13" fmla="*/ 422147 w 1242394"/>
              <a:gd name="connsiteY13" fmla="*/ 658165 h 803503"/>
              <a:gd name="connsiteX14" fmla="*/ 60335 w 1242394"/>
              <a:gd name="connsiteY14" fmla="*/ 546332 h 803503"/>
              <a:gd name="connsiteX15" fmla="*/ 323471 w 1242394"/>
              <a:gd name="connsiteY15" fmla="*/ 552910 h 803503"/>
              <a:gd name="connsiteX16" fmla="*/ 1129 w 1242394"/>
              <a:gd name="connsiteY16" fmla="*/ 408185 h 803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42394" h="803503">
                <a:moveTo>
                  <a:pt x="1129" y="408185"/>
                </a:moveTo>
                <a:cubicBezTo>
                  <a:pt x="24154" y="384064"/>
                  <a:pt x="353074" y="420245"/>
                  <a:pt x="461618" y="408185"/>
                </a:cubicBezTo>
                <a:cubicBezTo>
                  <a:pt x="570162" y="396125"/>
                  <a:pt x="629368" y="336918"/>
                  <a:pt x="652392" y="335822"/>
                </a:cubicBezTo>
                <a:cubicBezTo>
                  <a:pt x="675416" y="334726"/>
                  <a:pt x="566873" y="401607"/>
                  <a:pt x="599765" y="401607"/>
                </a:cubicBezTo>
                <a:cubicBezTo>
                  <a:pt x="632657" y="401607"/>
                  <a:pt x="799311" y="372003"/>
                  <a:pt x="849745" y="335822"/>
                </a:cubicBezTo>
                <a:cubicBezTo>
                  <a:pt x="900180" y="299641"/>
                  <a:pt x="865094" y="195483"/>
                  <a:pt x="902372" y="184519"/>
                </a:cubicBezTo>
                <a:cubicBezTo>
                  <a:pt x="939650" y="173555"/>
                  <a:pt x="1084375" y="300737"/>
                  <a:pt x="1073411" y="270038"/>
                </a:cubicBezTo>
                <a:cubicBezTo>
                  <a:pt x="1062447" y="239339"/>
                  <a:pt x="834395" y="9094"/>
                  <a:pt x="836588" y="323"/>
                </a:cubicBezTo>
                <a:cubicBezTo>
                  <a:pt x="838781" y="-8448"/>
                  <a:pt x="1019688" y="163687"/>
                  <a:pt x="1086568" y="217411"/>
                </a:cubicBezTo>
                <a:cubicBezTo>
                  <a:pt x="1153449" y="271135"/>
                  <a:pt x="1266378" y="250303"/>
                  <a:pt x="1237871" y="322666"/>
                </a:cubicBezTo>
                <a:cubicBezTo>
                  <a:pt x="1209365" y="395028"/>
                  <a:pt x="942939" y="605537"/>
                  <a:pt x="915529" y="651586"/>
                </a:cubicBezTo>
                <a:cubicBezTo>
                  <a:pt x="888119" y="697635"/>
                  <a:pt x="1115074" y="573742"/>
                  <a:pt x="1073411" y="598959"/>
                </a:cubicBezTo>
                <a:cubicBezTo>
                  <a:pt x="1031748" y="624176"/>
                  <a:pt x="774093" y="793022"/>
                  <a:pt x="665549" y="802890"/>
                </a:cubicBezTo>
                <a:cubicBezTo>
                  <a:pt x="557005" y="812758"/>
                  <a:pt x="523016" y="700925"/>
                  <a:pt x="422147" y="658165"/>
                </a:cubicBezTo>
                <a:cubicBezTo>
                  <a:pt x="321278" y="615405"/>
                  <a:pt x="76781" y="563874"/>
                  <a:pt x="60335" y="546332"/>
                </a:cubicBezTo>
                <a:cubicBezTo>
                  <a:pt x="43889" y="528790"/>
                  <a:pt x="332242" y="570452"/>
                  <a:pt x="323471" y="552910"/>
                </a:cubicBezTo>
                <a:cubicBezTo>
                  <a:pt x="314700" y="535368"/>
                  <a:pt x="-21896" y="432306"/>
                  <a:pt x="1129" y="4081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1E63EC9B-71B6-ECE8-C1C0-F174EED19BC1}"/>
              </a:ext>
            </a:extLst>
          </p:cNvPr>
          <p:cNvSpPr/>
          <p:nvPr/>
        </p:nvSpPr>
        <p:spPr>
          <a:xfrm>
            <a:off x="3060195" y="4602435"/>
            <a:ext cx="624644" cy="990448"/>
          </a:xfrm>
          <a:custGeom>
            <a:avLst/>
            <a:gdLst>
              <a:gd name="connsiteX0" fmla="*/ 5347 w 624644"/>
              <a:gd name="connsiteY0" fmla="*/ 15614 h 990448"/>
              <a:gd name="connsiteX1" fmla="*/ 505307 w 624644"/>
              <a:gd name="connsiteY1" fmla="*/ 35349 h 990448"/>
              <a:gd name="connsiteX2" fmla="*/ 557934 w 624644"/>
              <a:gd name="connsiteY2" fmla="*/ 2457 h 990448"/>
              <a:gd name="connsiteX3" fmla="*/ 525042 w 624644"/>
              <a:gd name="connsiteY3" fmla="*/ 114290 h 990448"/>
              <a:gd name="connsiteX4" fmla="*/ 610562 w 624644"/>
              <a:gd name="connsiteY4" fmla="*/ 291907 h 990448"/>
              <a:gd name="connsiteX5" fmla="*/ 590827 w 624644"/>
              <a:gd name="connsiteY5" fmla="*/ 239280 h 990448"/>
              <a:gd name="connsiteX6" fmla="*/ 590827 w 624644"/>
              <a:gd name="connsiteY6" fmla="*/ 449789 h 990448"/>
              <a:gd name="connsiteX7" fmla="*/ 617140 w 624644"/>
              <a:gd name="connsiteY7" fmla="*/ 686612 h 990448"/>
              <a:gd name="connsiteX8" fmla="*/ 603983 w 624644"/>
              <a:gd name="connsiteY8" fmla="*/ 627407 h 990448"/>
              <a:gd name="connsiteX9" fmla="*/ 406631 w 624644"/>
              <a:gd name="connsiteY9" fmla="*/ 982641 h 990448"/>
              <a:gd name="connsiteX10" fmla="*/ 432945 w 624644"/>
              <a:gd name="connsiteY10" fmla="*/ 857651 h 990448"/>
              <a:gd name="connsiteX11" fmla="*/ 432945 w 624644"/>
              <a:gd name="connsiteY11" fmla="*/ 680034 h 990448"/>
              <a:gd name="connsiteX12" fmla="*/ 432945 w 624644"/>
              <a:gd name="connsiteY12" fmla="*/ 272172 h 990448"/>
              <a:gd name="connsiteX13" fmla="*/ 432945 w 624644"/>
              <a:gd name="connsiteY13" fmla="*/ 462946 h 990448"/>
              <a:gd name="connsiteX14" fmla="*/ 419788 w 624644"/>
              <a:gd name="connsiteY14" fmla="*/ 285329 h 990448"/>
              <a:gd name="connsiteX15" fmla="*/ 31661 w 624644"/>
              <a:gd name="connsiteY15" fmla="*/ 94555 h 990448"/>
              <a:gd name="connsiteX16" fmla="*/ 229014 w 624644"/>
              <a:gd name="connsiteY16" fmla="*/ 120869 h 990448"/>
              <a:gd name="connsiteX17" fmla="*/ 5347 w 624644"/>
              <a:gd name="connsiteY17" fmla="*/ 15614 h 99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4644" h="990448">
                <a:moveTo>
                  <a:pt x="5347" y="15614"/>
                </a:moveTo>
                <a:cubicBezTo>
                  <a:pt x="51396" y="1361"/>
                  <a:pt x="413209" y="37542"/>
                  <a:pt x="505307" y="35349"/>
                </a:cubicBezTo>
                <a:cubicBezTo>
                  <a:pt x="597405" y="33156"/>
                  <a:pt x="554645" y="-10700"/>
                  <a:pt x="557934" y="2457"/>
                </a:cubicBezTo>
                <a:cubicBezTo>
                  <a:pt x="561223" y="15614"/>
                  <a:pt x="516271" y="66048"/>
                  <a:pt x="525042" y="114290"/>
                </a:cubicBezTo>
                <a:cubicBezTo>
                  <a:pt x="533813" y="162532"/>
                  <a:pt x="599598" y="271075"/>
                  <a:pt x="610562" y="291907"/>
                </a:cubicBezTo>
                <a:cubicBezTo>
                  <a:pt x="621526" y="312739"/>
                  <a:pt x="594116" y="212966"/>
                  <a:pt x="590827" y="239280"/>
                </a:cubicBezTo>
                <a:cubicBezTo>
                  <a:pt x="587538" y="265594"/>
                  <a:pt x="586442" y="375234"/>
                  <a:pt x="590827" y="449789"/>
                </a:cubicBezTo>
                <a:cubicBezTo>
                  <a:pt x="595212" y="524344"/>
                  <a:pt x="614947" y="657009"/>
                  <a:pt x="617140" y="686612"/>
                </a:cubicBezTo>
                <a:cubicBezTo>
                  <a:pt x="619333" y="716215"/>
                  <a:pt x="639068" y="578069"/>
                  <a:pt x="603983" y="627407"/>
                </a:cubicBezTo>
                <a:cubicBezTo>
                  <a:pt x="568898" y="676745"/>
                  <a:pt x="435137" y="944267"/>
                  <a:pt x="406631" y="982641"/>
                </a:cubicBezTo>
                <a:cubicBezTo>
                  <a:pt x="378125" y="1021015"/>
                  <a:pt x="428559" y="908086"/>
                  <a:pt x="432945" y="857651"/>
                </a:cubicBezTo>
                <a:cubicBezTo>
                  <a:pt x="437331" y="807216"/>
                  <a:pt x="432945" y="680034"/>
                  <a:pt x="432945" y="680034"/>
                </a:cubicBezTo>
                <a:lnTo>
                  <a:pt x="432945" y="272172"/>
                </a:lnTo>
                <a:cubicBezTo>
                  <a:pt x="432945" y="235991"/>
                  <a:pt x="435138" y="460753"/>
                  <a:pt x="432945" y="462946"/>
                </a:cubicBezTo>
                <a:cubicBezTo>
                  <a:pt x="430752" y="465139"/>
                  <a:pt x="486669" y="346727"/>
                  <a:pt x="419788" y="285329"/>
                </a:cubicBezTo>
                <a:cubicBezTo>
                  <a:pt x="352907" y="223931"/>
                  <a:pt x="63457" y="121965"/>
                  <a:pt x="31661" y="94555"/>
                </a:cubicBezTo>
                <a:cubicBezTo>
                  <a:pt x="-135" y="67145"/>
                  <a:pt x="232303" y="129640"/>
                  <a:pt x="229014" y="120869"/>
                </a:cubicBezTo>
                <a:cubicBezTo>
                  <a:pt x="225725" y="112098"/>
                  <a:pt x="-40702" y="29867"/>
                  <a:pt x="5347" y="15614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950E31A3-0CFA-0063-D4A0-EBDE5E3A883F}"/>
              </a:ext>
            </a:extLst>
          </p:cNvPr>
          <p:cNvSpPr/>
          <p:nvPr/>
        </p:nvSpPr>
        <p:spPr>
          <a:xfrm>
            <a:off x="4389103" y="3823938"/>
            <a:ext cx="1199326" cy="561194"/>
          </a:xfrm>
          <a:custGeom>
            <a:avLst/>
            <a:gdLst>
              <a:gd name="connsiteX0" fmla="*/ 17 w 1199326"/>
              <a:gd name="connsiteY0" fmla="*/ 282549 h 561194"/>
              <a:gd name="connsiteX1" fmla="*/ 382402 w 1199326"/>
              <a:gd name="connsiteY1" fmla="*/ 299175 h 561194"/>
              <a:gd name="connsiteX2" fmla="*/ 897792 w 1199326"/>
              <a:gd name="connsiteY2" fmla="*/ 8229 h 561194"/>
              <a:gd name="connsiteX3" fmla="*/ 822977 w 1199326"/>
              <a:gd name="connsiteY3" fmla="*/ 83044 h 561194"/>
              <a:gd name="connsiteX4" fmla="*/ 1197050 w 1199326"/>
              <a:gd name="connsiteY4" fmla="*/ 116295 h 561194"/>
              <a:gd name="connsiteX5" fmla="*/ 964293 w 1199326"/>
              <a:gd name="connsiteY5" fmla="*/ 157858 h 561194"/>
              <a:gd name="connsiteX6" fmla="*/ 648410 w 1199326"/>
              <a:gd name="connsiteY6" fmla="*/ 432178 h 561194"/>
              <a:gd name="connsiteX7" fmla="*/ 241086 w 1199326"/>
              <a:gd name="connsiteY7" fmla="*/ 556869 h 561194"/>
              <a:gd name="connsiteX8" fmla="*/ 365777 w 1199326"/>
              <a:gd name="connsiteY8" fmla="*/ 506993 h 561194"/>
              <a:gd name="connsiteX9" fmla="*/ 17 w 1199326"/>
              <a:gd name="connsiteY9" fmla="*/ 282549 h 56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9326" h="561194">
                <a:moveTo>
                  <a:pt x="17" y="282549"/>
                </a:moveTo>
                <a:cubicBezTo>
                  <a:pt x="2788" y="247913"/>
                  <a:pt x="232773" y="344895"/>
                  <a:pt x="382402" y="299175"/>
                </a:cubicBezTo>
                <a:cubicBezTo>
                  <a:pt x="532031" y="253455"/>
                  <a:pt x="824363" y="44251"/>
                  <a:pt x="897792" y="8229"/>
                </a:cubicBezTo>
                <a:cubicBezTo>
                  <a:pt x="971221" y="-27793"/>
                  <a:pt x="773101" y="65033"/>
                  <a:pt x="822977" y="83044"/>
                </a:cubicBezTo>
                <a:cubicBezTo>
                  <a:pt x="872853" y="101055"/>
                  <a:pt x="1173497" y="103826"/>
                  <a:pt x="1197050" y="116295"/>
                </a:cubicBezTo>
                <a:cubicBezTo>
                  <a:pt x="1220603" y="128764"/>
                  <a:pt x="1055733" y="105211"/>
                  <a:pt x="964293" y="157858"/>
                </a:cubicBezTo>
                <a:cubicBezTo>
                  <a:pt x="872853" y="210505"/>
                  <a:pt x="768945" y="365676"/>
                  <a:pt x="648410" y="432178"/>
                </a:cubicBezTo>
                <a:cubicBezTo>
                  <a:pt x="527876" y="498680"/>
                  <a:pt x="288192" y="544400"/>
                  <a:pt x="241086" y="556869"/>
                </a:cubicBezTo>
                <a:cubicBezTo>
                  <a:pt x="193981" y="569338"/>
                  <a:pt x="408726" y="555484"/>
                  <a:pt x="365777" y="506993"/>
                </a:cubicBezTo>
                <a:cubicBezTo>
                  <a:pt x="322828" y="458502"/>
                  <a:pt x="-2754" y="317185"/>
                  <a:pt x="17" y="2825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360D4CA4-3C31-2BFF-D7C1-A5B890903DBC}"/>
              </a:ext>
            </a:extLst>
          </p:cNvPr>
          <p:cNvSpPr/>
          <p:nvPr/>
        </p:nvSpPr>
        <p:spPr>
          <a:xfrm>
            <a:off x="5634798" y="3240098"/>
            <a:ext cx="551096" cy="2583728"/>
          </a:xfrm>
          <a:custGeom>
            <a:avLst/>
            <a:gdLst>
              <a:gd name="connsiteX0" fmla="*/ 1231 w 551096"/>
              <a:gd name="connsiteY0" fmla="*/ 259560 h 2583728"/>
              <a:gd name="connsiteX1" fmla="*/ 175798 w 551096"/>
              <a:gd name="connsiteY1" fmla="*/ 1315277 h 2583728"/>
              <a:gd name="connsiteX2" fmla="*/ 209049 w 551096"/>
              <a:gd name="connsiteY2" fmla="*/ 1257087 h 2583728"/>
              <a:gd name="connsiteX3" fmla="*/ 142547 w 551096"/>
              <a:gd name="connsiteY3" fmla="*/ 1938731 h 2583728"/>
              <a:gd name="connsiteX4" fmla="*/ 250613 w 551096"/>
              <a:gd name="connsiteY4" fmla="*/ 1730913 h 2583728"/>
              <a:gd name="connsiteX5" fmla="*/ 84358 w 551096"/>
              <a:gd name="connsiteY5" fmla="*/ 2570498 h 2583728"/>
              <a:gd name="connsiteX6" fmla="*/ 275551 w 551096"/>
              <a:gd name="connsiteY6" fmla="*/ 2179800 h 2583728"/>
              <a:gd name="connsiteX7" fmla="*/ 549871 w 551096"/>
              <a:gd name="connsiteY7" fmla="*/ 1323589 h 2583728"/>
              <a:gd name="connsiteX8" fmla="*/ 159173 w 551096"/>
              <a:gd name="connsiteY8" fmla="*/ 10178 h 2583728"/>
              <a:gd name="connsiteX9" fmla="*/ 275551 w 551096"/>
              <a:gd name="connsiteY9" fmla="*/ 691822 h 2583728"/>
              <a:gd name="connsiteX10" fmla="*/ 1231 w 551096"/>
              <a:gd name="connsiteY10" fmla="*/ 259560 h 258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1096" h="2583728">
                <a:moveTo>
                  <a:pt x="1231" y="259560"/>
                </a:moveTo>
                <a:cubicBezTo>
                  <a:pt x="-15394" y="363469"/>
                  <a:pt x="141162" y="1149023"/>
                  <a:pt x="175798" y="1315277"/>
                </a:cubicBezTo>
                <a:cubicBezTo>
                  <a:pt x="210434" y="1481531"/>
                  <a:pt x="214591" y="1153178"/>
                  <a:pt x="209049" y="1257087"/>
                </a:cubicBezTo>
                <a:cubicBezTo>
                  <a:pt x="203507" y="1360996"/>
                  <a:pt x="135620" y="1859760"/>
                  <a:pt x="142547" y="1938731"/>
                </a:cubicBezTo>
                <a:cubicBezTo>
                  <a:pt x="149474" y="2017702"/>
                  <a:pt x="260311" y="1625619"/>
                  <a:pt x="250613" y="1730913"/>
                </a:cubicBezTo>
                <a:cubicBezTo>
                  <a:pt x="240915" y="1836207"/>
                  <a:pt x="80202" y="2495684"/>
                  <a:pt x="84358" y="2570498"/>
                </a:cubicBezTo>
                <a:cubicBezTo>
                  <a:pt x="88514" y="2645312"/>
                  <a:pt x="197966" y="2387618"/>
                  <a:pt x="275551" y="2179800"/>
                </a:cubicBezTo>
                <a:cubicBezTo>
                  <a:pt x="353136" y="1971982"/>
                  <a:pt x="569267" y="1685193"/>
                  <a:pt x="549871" y="1323589"/>
                </a:cubicBezTo>
                <a:cubicBezTo>
                  <a:pt x="530475" y="961985"/>
                  <a:pt x="204893" y="115473"/>
                  <a:pt x="159173" y="10178"/>
                </a:cubicBezTo>
                <a:cubicBezTo>
                  <a:pt x="113453" y="-95117"/>
                  <a:pt x="299104" y="650258"/>
                  <a:pt x="275551" y="691822"/>
                </a:cubicBezTo>
                <a:cubicBezTo>
                  <a:pt x="251998" y="733386"/>
                  <a:pt x="17856" y="155651"/>
                  <a:pt x="1231" y="2595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072AD66E-A3F9-2E28-58C9-4A3571AD3C43}"/>
              </a:ext>
            </a:extLst>
          </p:cNvPr>
          <p:cNvSpPr/>
          <p:nvPr/>
        </p:nvSpPr>
        <p:spPr>
          <a:xfrm>
            <a:off x="5467049" y="3432337"/>
            <a:ext cx="369451" cy="2071114"/>
          </a:xfrm>
          <a:custGeom>
            <a:avLst/>
            <a:gdLst>
              <a:gd name="connsiteX0" fmla="*/ 27664 w 369451"/>
              <a:gd name="connsiteY0" fmla="*/ 819 h 2071114"/>
              <a:gd name="connsiteX1" fmla="*/ 368486 w 369451"/>
              <a:gd name="connsiteY1" fmla="*/ 940158 h 2071114"/>
              <a:gd name="connsiteX2" fmla="*/ 135729 w 369451"/>
              <a:gd name="connsiteY2" fmla="*/ 1671678 h 2071114"/>
              <a:gd name="connsiteX3" fmla="*/ 301984 w 369451"/>
              <a:gd name="connsiteY3" fmla="*/ 1239416 h 2071114"/>
              <a:gd name="connsiteX4" fmla="*/ 2726 w 369451"/>
              <a:gd name="connsiteY4" fmla="*/ 2054063 h 2071114"/>
              <a:gd name="connsiteX5" fmla="*/ 152355 w 369451"/>
              <a:gd name="connsiteY5" fmla="*/ 1704928 h 2071114"/>
              <a:gd name="connsiteX6" fmla="*/ 127416 w 369451"/>
              <a:gd name="connsiteY6" fmla="*/ 690776 h 2071114"/>
              <a:gd name="connsiteX7" fmla="*/ 127416 w 369451"/>
              <a:gd name="connsiteY7" fmla="*/ 773903 h 2071114"/>
              <a:gd name="connsiteX8" fmla="*/ 27664 w 369451"/>
              <a:gd name="connsiteY8" fmla="*/ 819 h 207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9451" h="2071114">
                <a:moveTo>
                  <a:pt x="27664" y="819"/>
                </a:moveTo>
                <a:cubicBezTo>
                  <a:pt x="67842" y="28528"/>
                  <a:pt x="350475" y="661682"/>
                  <a:pt x="368486" y="940158"/>
                </a:cubicBezTo>
                <a:cubicBezTo>
                  <a:pt x="386497" y="1218634"/>
                  <a:pt x="146813" y="1621802"/>
                  <a:pt x="135729" y="1671678"/>
                </a:cubicBezTo>
                <a:cubicBezTo>
                  <a:pt x="124645" y="1721554"/>
                  <a:pt x="324151" y="1175685"/>
                  <a:pt x="301984" y="1239416"/>
                </a:cubicBezTo>
                <a:cubicBezTo>
                  <a:pt x="279817" y="1303147"/>
                  <a:pt x="27664" y="1976478"/>
                  <a:pt x="2726" y="2054063"/>
                </a:cubicBezTo>
                <a:cubicBezTo>
                  <a:pt x="-22212" y="2131648"/>
                  <a:pt x="131573" y="1932143"/>
                  <a:pt x="152355" y="1704928"/>
                </a:cubicBezTo>
                <a:cubicBezTo>
                  <a:pt x="173137" y="1477714"/>
                  <a:pt x="131572" y="845947"/>
                  <a:pt x="127416" y="690776"/>
                </a:cubicBezTo>
                <a:cubicBezTo>
                  <a:pt x="123260" y="535605"/>
                  <a:pt x="137114" y="891667"/>
                  <a:pt x="127416" y="773903"/>
                </a:cubicBezTo>
                <a:cubicBezTo>
                  <a:pt x="117718" y="656139"/>
                  <a:pt x="-12514" y="-26890"/>
                  <a:pt x="27664" y="81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98853A61-D156-9DD0-7209-888E1861511A}"/>
              </a:ext>
            </a:extLst>
          </p:cNvPr>
          <p:cNvSpPr/>
          <p:nvPr/>
        </p:nvSpPr>
        <p:spPr>
          <a:xfrm>
            <a:off x="2890931" y="4513811"/>
            <a:ext cx="818912" cy="1117530"/>
          </a:xfrm>
          <a:custGeom>
            <a:avLst/>
            <a:gdLst>
              <a:gd name="connsiteX0" fmla="*/ 35149 w 818912"/>
              <a:gd name="connsiteY0" fmla="*/ 0 h 1117530"/>
              <a:gd name="connsiteX1" fmla="*/ 758356 w 818912"/>
              <a:gd name="connsiteY1" fmla="*/ 16625 h 1117530"/>
              <a:gd name="connsiteX2" fmla="*/ 708480 w 818912"/>
              <a:gd name="connsiteY2" fmla="*/ 157942 h 1117530"/>
              <a:gd name="connsiteX3" fmla="*/ 816545 w 818912"/>
              <a:gd name="connsiteY3" fmla="*/ 507076 h 1117530"/>
              <a:gd name="connsiteX4" fmla="*/ 766669 w 818912"/>
              <a:gd name="connsiteY4" fmla="*/ 831273 h 1117530"/>
              <a:gd name="connsiteX5" fmla="*/ 583789 w 818912"/>
              <a:gd name="connsiteY5" fmla="*/ 1113905 h 1117530"/>
              <a:gd name="connsiteX6" fmla="*/ 617040 w 818912"/>
              <a:gd name="connsiteY6" fmla="*/ 955964 h 1117530"/>
              <a:gd name="connsiteX7" fmla="*/ 575476 w 818912"/>
              <a:gd name="connsiteY7" fmla="*/ 465513 h 1117530"/>
              <a:gd name="connsiteX8" fmla="*/ 425847 w 818912"/>
              <a:gd name="connsiteY8" fmla="*/ 307571 h 1117530"/>
              <a:gd name="connsiteX9" fmla="*/ 68400 w 818912"/>
              <a:gd name="connsiteY9" fmla="*/ 108065 h 1117530"/>
              <a:gd name="connsiteX10" fmla="*/ 442473 w 818912"/>
              <a:gd name="connsiteY10" fmla="*/ 199505 h 1117530"/>
              <a:gd name="connsiteX11" fmla="*/ 143214 w 818912"/>
              <a:gd name="connsiteY11" fmla="*/ 33251 h 1117530"/>
              <a:gd name="connsiteX12" fmla="*/ 35149 w 818912"/>
              <a:gd name="connsiteY12" fmla="*/ 0 h 11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912" h="1117530">
                <a:moveTo>
                  <a:pt x="35149" y="0"/>
                </a:moveTo>
                <a:lnTo>
                  <a:pt x="758356" y="16625"/>
                </a:lnTo>
                <a:cubicBezTo>
                  <a:pt x="870578" y="42949"/>
                  <a:pt x="698782" y="76200"/>
                  <a:pt x="708480" y="157942"/>
                </a:cubicBezTo>
                <a:cubicBezTo>
                  <a:pt x="718178" y="239684"/>
                  <a:pt x="806847" y="394854"/>
                  <a:pt x="816545" y="507076"/>
                </a:cubicBezTo>
                <a:cubicBezTo>
                  <a:pt x="826243" y="619298"/>
                  <a:pt x="805462" y="730135"/>
                  <a:pt x="766669" y="831273"/>
                </a:cubicBezTo>
                <a:cubicBezTo>
                  <a:pt x="727876" y="932411"/>
                  <a:pt x="608727" y="1093123"/>
                  <a:pt x="583789" y="1113905"/>
                </a:cubicBezTo>
                <a:cubicBezTo>
                  <a:pt x="558851" y="1134687"/>
                  <a:pt x="618425" y="1064029"/>
                  <a:pt x="617040" y="955964"/>
                </a:cubicBezTo>
                <a:cubicBezTo>
                  <a:pt x="615655" y="847899"/>
                  <a:pt x="607342" y="573579"/>
                  <a:pt x="575476" y="465513"/>
                </a:cubicBezTo>
                <a:cubicBezTo>
                  <a:pt x="543611" y="357448"/>
                  <a:pt x="510360" y="367146"/>
                  <a:pt x="425847" y="307571"/>
                </a:cubicBezTo>
                <a:cubicBezTo>
                  <a:pt x="341334" y="247996"/>
                  <a:pt x="65629" y="126076"/>
                  <a:pt x="68400" y="108065"/>
                </a:cubicBezTo>
                <a:cubicBezTo>
                  <a:pt x="71171" y="90054"/>
                  <a:pt x="430004" y="211974"/>
                  <a:pt x="442473" y="199505"/>
                </a:cubicBezTo>
                <a:cubicBezTo>
                  <a:pt x="454942" y="187036"/>
                  <a:pt x="205560" y="65116"/>
                  <a:pt x="143214" y="33251"/>
                </a:cubicBezTo>
                <a:cubicBezTo>
                  <a:pt x="80869" y="1386"/>
                  <a:pt x="-67375" y="2771"/>
                  <a:pt x="35149" y="0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2DE0EAC3-E362-BFAD-0D5C-FC26D6DE386C}"/>
              </a:ext>
            </a:extLst>
          </p:cNvPr>
          <p:cNvSpPr/>
          <p:nvPr/>
        </p:nvSpPr>
        <p:spPr>
          <a:xfrm>
            <a:off x="4676316" y="2334516"/>
            <a:ext cx="1356875" cy="1922591"/>
          </a:xfrm>
          <a:custGeom>
            <a:avLst/>
            <a:gdLst>
              <a:gd name="connsiteX0" fmla="*/ 3749 w 1356875"/>
              <a:gd name="connsiteY0" fmla="*/ 275680 h 1922591"/>
              <a:gd name="connsiteX1" fmla="*/ 801771 w 1356875"/>
              <a:gd name="connsiteY1" fmla="*/ 890822 h 1922591"/>
              <a:gd name="connsiteX2" fmla="*/ 660455 w 1356875"/>
              <a:gd name="connsiteY2" fmla="*/ 890822 h 1922591"/>
              <a:gd name="connsiteX3" fmla="*/ 934775 w 1356875"/>
              <a:gd name="connsiteY3" fmla="*/ 1256582 h 1922591"/>
              <a:gd name="connsiteX4" fmla="*/ 876586 w 1356875"/>
              <a:gd name="connsiteY4" fmla="*/ 1140204 h 1922591"/>
              <a:gd name="connsiteX5" fmla="*/ 1333786 w 1356875"/>
              <a:gd name="connsiteY5" fmla="*/ 1880037 h 1922591"/>
              <a:gd name="connsiteX6" fmla="*/ 1250659 w 1356875"/>
              <a:gd name="connsiteY6" fmla="*/ 1697157 h 1922591"/>
              <a:gd name="connsiteX7" fmla="*/ 918149 w 1356875"/>
              <a:gd name="connsiteY7" fmla="*/ 574939 h 1922591"/>
              <a:gd name="connsiteX8" fmla="*/ 976339 w 1356875"/>
              <a:gd name="connsiteY8" fmla="*/ 807695 h 1922591"/>
              <a:gd name="connsiteX9" fmla="*/ 303008 w 1356875"/>
              <a:gd name="connsiteY9" fmla="*/ 9673 h 1922591"/>
              <a:gd name="connsiteX10" fmla="*/ 494200 w 1356875"/>
              <a:gd name="connsiteY10" fmla="*/ 358808 h 1922591"/>
              <a:gd name="connsiteX11" fmla="*/ 3749 w 1356875"/>
              <a:gd name="connsiteY11" fmla="*/ 275680 h 1922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6875" h="1922591">
                <a:moveTo>
                  <a:pt x="3749" y="275680"/>
                </a:moveTo>
                <a:cubicBezTo>
                  <a:pt x="55011" y="364349"/>
                  <a:pt x="692320" y="788298"/>
                  <a:pt x="801771" y="890822"/>
                </a:cubicBezTo>
                <a:cubicBezTo>
                  <a:pt x="911222" y="993346"/>
                  <a:pt x="638288" y="829862"/>
                  <a:pt x="660455" y="890822"/>
                </a:cubicBezTo>
                <a:cubicBezTo>
                  <a:pt x="682622" y="951782"/>
                  <a:pt x="898753" y="1215018"/>
                  <a:pt x="934775" y="1256582"/>
                </a:cubicBezTo>
                <a:cubicBezTo>
                  <a:pt x="970797" y="1298146"/>
                  <a:pt x="810084" y="1036295"/>
                  <a:pt x="876586" y="1140204"/>
                </a:cubicBezTo>
                <a:cubicBezTo>
                  <a:pt x="943088" y="1244113"/>
                  <a:pt x="1271441" y="1787212"/>
                  <a:pt x="1333786" y="1880037"/>
                </a:cubicBezTo>
                <a:cubicBezTo>
                  <a:pt x="1396131" y="1972862"/>
                  <a:pt x="1319932" y="1914673"/>
                  <a:pt x="1250659" y="1697157"/>
                </a:cubicBezTo>
                <a:cubicBezTo>
                  <a:pt x="1181386" y="1479641"/>
                  <a:pt x="963869" y="723183"/>
                  <a:pt x="918149" y="574939"/>
                </a:cubicBezTo>
                <a:cubicBezTo>
                  <a:pt x="872429" y="426695"/>
                  <a:pt x="1078863" y="901906"/>
                  <a:pt x="976339" y="807695"/>
                </a:cubicBezTo>
                <a:cubicBezTo>
                  <a:pt x="873816" y="713484"/>
                  <a:pt x="383364" y="84487"/>
                  <a:pt x="303008" y="9673"/>
                </a:cubicBezTo>
                <a:cubicBezTo>
                  <a:pt x="222652" y="-65141"/>
                  <a:pt x="545462" y="317244"/>
                  <a:pt x="494200" y="358808"/>
                </a:cubicBezTo>
                <a:cubicBezTo>
                  <a:pt x="442938" y="400372"/>
                  <a:pt x="-47513" y="187011"/>
                  <a:pt x="3749" y="2756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7943066D-B02A-71F3-E889-510F3B3DA5E5}"/>
              </a:ext>
            </a:extLst>
          </p:cNvPr>
          <p:cNvSpPr/>
          <p:nvPr/>
        </p:nvSpPr>
        <p:spPr>
          <a:xfrm>
            <a:off x="2390203" y="3869494"/>
            <a:ext cx="519899" cy="1673239"/>
          </a:xfrm>
          <a:custGeom>
            <a:avLst/>
            <a:gdLst>
              <a:gd name="connsiteX0" fmla="*/ 377935 w 519899"/>
              <a:gd name="connsiteY0" fmla="*/ 120615 h 1673239"/>
              <a:gd name="connsiteX1" fmla="*/ 278182 w 519899"/>
              <a:gd name="connsiteY1" fmla="*/ 436499 h 1673239"/>
              <a:gd name="connsiteX2" fmla="*/ 219993 w 519899"/>
              <a:gd name="connsiteY2" fmla="*/ 752382 h 1673239"/>
              <a:gd name="connsiteX3" fmla="*/ 219993 w 519899"/>
              <a:gd name="connsiteY3" fmla="*/ 660942 h 1673239"/>
              <a:gd name="connsiteX4" fmla="*/ 195055 w 519899"/>
              <a:gd name="connsiteY4" fmla="*/ 926950 h 1673239"/>
              <a:gd name="connsiteX5" fmla="*/ 219993 w 519899"/>
              <a:gd name="connsiteY5" fmla="*/ 835510 h 1673239"/>
              <a:gd name="connsiteX6" fmla="*/ 286495 w 519899"/>
              <a:gd name="connsiteY6" fmla="*/ 1242833 h 1673239"/>
              <a:gd name="connsiteX7" fmla="*/ 519252 w 519899"/>
              <a:gd name="connsiteY7" fmla="*/ 1658470 h 1673239"/>
              <a:gd name="connsiteX8" fmla="*/ 344684 w 519899"/>
              <a:gd name="connsiteY8" fmla="*/ 1425713 h 1673239"/>
              <a:gd name="connsiteX9" fmla="*/ 20488 w 519899"/>
              <a:gd name="connsiteY9" fmla="*/ 29175 h 1673239"/>
              <a:gd name="connsiteX10" fmla="*/ 53739 w 519899"/>
              <a:gd name="connsiteY10" fmla="*/ 453124 h 1673239"/>
              <a:gd name="connsiteX11" fmla="*/ 219993 w 519899"/>
              <a:gd name="connsiteY11" fmla="*/ 153866 h 1673239"/>
              <a:gd name="connsiteX12" fmla="*/ 95302 w 519899"/>
              <a:gd name="connsiteY12" fmla="*/ 386622 h 1673239"/>
              <a:gd name="connsiteX13" fmla="*/ 377935 w 519899"/>
              <a:gd name="connsiteY13" fmla="*/ 120615 h 167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9899" h="1673239">
                <a:moveTo>
                  <a:pt x="377935" y="120615"/>
                </a:moveTo>
                <a:cubicBezTo>
                  <a:pt x="408415" y="128928"/>
                  <a:pt x="304506" y="331205"/>
                  <a:pt x="278182" y="436499"/>
                </a:cubicBezTo>
                <a:cubicBezTo>
                  <a:pt x="251858" y="541793"/>
                  <a:pt x="229691" y="714975"/>
                  <a:pt x="219993" y="752382"/>
                </a:cubicBezTo>
                <a:cubicBezTo>
                  <a:pt x="210295" y="789789"/>
                  <a:pt x="224149" y="631847"/>
                  <a:pt x="219993" y="660942"/>
                </a:cubicBezTo>
                <a:cubicBezTo>
                  <a:pt x="215837" y="690037"/>
                  <a:pt x="195055" y="897855"/>
                  <a:pt x="195055" y="926950"/>
                </a:cubicBezTo>
                <a:cubicBezTo>
                  <a:pt x="195055" y="956045"/>
                  <a:pt x="204753" y="782863"/>
                  <a:pt x="219993" y="835510"/>
                </a:cubicBezTo>
                <a:cubicBezTo>
                  <a:pt x="235233" y="888157"/>
                  <a:pt x="236619" y="1105673"/>
                  <a:pt x="286495" y="1242833"/>
                </a:cubicBezTo>
                <a:cubicBezTo>
                  <a:pt x="336371" y="1379993"/>
                  <a:pt x="509554" y="1627990"/>
                  <a:pt x="519252" y="1658470"/>
                </a:cubicBezTo>
                <a:cubicBezTo>
                  <a:pt x="528950" y="1688950"/>
                  <a:pt x="427811" y="1697262"/>
                  <a:pt x="344684" y="1425713"/>
                </a:cubicBezTo>
                <a:cubicBezTo>
                  <a:pt x="261557" y="1154164"/>
                  <a:pt x="68979" y="191273"/>
                  <a:pt x="20488" y="29175"/>
                </a:cubicBezTo>
                <a:cubicBezTo>
                  <a:pt x="-28003" y="-132923"/>
                  <a:pt x="20488" y="432342"/>
                  <a:pt x="53739" y="453124"/>
                </a:cubicBezTo>
                <a:cubicBezTo>
                  <a:pt x="86990" y="473906"/>
                  <a:pt x="213066" y="164950"/>
                  <a:pt x="219993" y="153866"/>
                </a:cubicBezTo>
                <a:cubicBezTo>
                  <a:pt x="226920" y="142782"/>
                  <a:pt x="71749" y="397706"/>
                  <a:pt x="95302" y="386622"/>
                </a:cubicBezTo>
                <a:cubicBezTo>
                  <a:pt x="118855" y="375538"/>
                  <a:pt x="347455" y="112302"/>
                  <a:pt x="377935" y="1206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2541B233-8C02-5E8A-2ED1-9F72472B3FE9}"/>
              </a:ext>
            </a:extLst>
          </p:cNvPr>
          <p:cNvSpPr/>
          <p:nvPr/>
        </p:nvSpPr>
        <p:spPr>
          <a:xfrm>
            <a:off x="5029130" y="3658647"/>
            <a:ext cx="1249176" cy="2794753"/>
          </a:xfrm>
          <a:custGeom>
            <a:avLst/>
            <a:gdLst>
              <a:gd name="connsiteX0" fmla="*/ 864594 w 1249176"/>
              <a:gd name="connsiteY0" fmla="*/ 472778 h 2794753"/>
              <a:gd name="connsiteX1" fmla="*/ 565335 w 1249176"/>
              <a:gd name="connsiteY1" fmla="*/ 1295738 h 2794753"/>
              <a:gd name="connsiteX2" fmla="*/ 133074 w 1249176"/>
              <a:gd name="connsiteY2" fmla="*/ 2210138 h 2794753"/>
              <a:gd name="connsiteX3" fmla="*/ 199575 w 1249176"/>
              <a:gd name="connsiteY3" fmla="*/ 2035571 h 2794753"/>
              <a:gd name="connsiteX4" fmla="*/ 70 w 1249176"/>
              <a:gd name="connsiteY4" fmla="*/ 2642400 h 2794753"/>
              <a:gd name="connsiteX5" fmla="*/ 224514 w 1249176"/>
              <a:gd name="connsiteY5" fmla="*/ 2417957 h 2794753"/>
              <a:gd name="connsiteX6" fmla="*/ 91510 w 1249176"/>
              <a:gd name="connsiteY6" fmla="*/ 2792029 h 2794753"/>
              <a:gd name="connsiteX7" fmla="*/ 690026 w 1249176"/>
              <a:gd name="connsiteY7" fmla="*/ 2185200 h 2794753"/>
              <a:gd name="connsiteX8" fmla="*/ 1230354 w 1249176"/>
              <a:gd name="connsiteY8" fmla="*/ 1137797 h 2794753"/>
              <a:gd name="connsiteX9" fmla="*/ 1113975 w 1249176"/>
              <a:gd name="connsiteY9" fmla="*/ 1378866 h 2794753"/>
              <a:gd name="connsiteX10" fmla="*/ 997597 w 1249176"/>
              <a:gd name="connsiteY10" fmla="*/ 7266 h 2794753"/>
              <a:gd name="connsiteX11" fmla="*/ 964346 w 1249176"/>
              <a:gd name="connsiteY11" fmla="*/ 821913 h 2794753"/>
              <a:gd name="connsiteX12" fmla="*/ 864594 w 1249176"/>
              <a:gd name="connsiteY12" fmla="*/ 472778 h 279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176" h="2794753">
                <a:moveTo>
                  <a:pt x="864594" y="472778"/>
                </a:moveTo>
                <a:cubicBezTo>
                  <a:pt x="798092" y="551749"/>
                  <a:pt x="687255" y="1006178"/>
                  <a:pt x="565335" y="1295738"/>
                </a:cubicBezTo>
                <a:cubicBezTo>
                  <a:pt x="443415" y="1585298"/>
                  <a:pt x="194034" y="2086833"/>
                  <a:pt x="133074" y="2210138"/>
                </a:cubicBezTo>
                <a:cubicBezTo>
                  <a:pt x="72114" y="2333444"/>
                  <a:pt x="221742" y="1963527"/>
                  <a:pt x="199575" y="2035571"/>
                </a:cubicBezTo>
                <a:cubicBezTo>
                  <a:pt x="177408" y="2107615"/>
                  <a:pt x="-4086" y="2578669"/>
                  <a:pt x="70" y="2642400"/>
                </a:cubicBezTo>
                <a:cubicBezTo>
                  <a:pt x="4226" y="2706131"/>
                  <a:pt x="209274" y="2393019"/>
                  <a:pt x="224514" y="2417957"/>
                </a:cubicBezTo>
                <a:cubicBezTo>
                  <a:pt x="239754" y="2442895"/>
                  <a:pt x="13925" y="2830822"/>
                  <a:pt x="91510" y="2792029"/>
                </a:cubicBezTo>
                <a:cubicBezTo>
                  <a:pt x="169095" y="2753236"/>
                  <a:pt x="500219" y="2460905"/>
                  <a:pt x="690026" y="2185200"/>
                </a:cubicBezTo>
                <a:cubicBezTo>
                  <a:pt x="879833" y="1909495"/>
                  <a:pt x="1159696" y="1272186"/>
                  <a:pt x="1230354" y="1137797"/>
                </a:cubicBezTo>
                <a:cubicBezTo>
                  <a:pt x="1301012" y="1003408"/>
                  <a:pt x="1152768" y="1567288"/>
                  <a:pt x="1113975" y="1378866"/>
                </a:cubicBezTo>
                <a:cubicBezTo>
                  <a:pt x="1075182" y="1190444"/>
                  <a:pt x="1022535" y="100091"/>
                  <a:pt x="997597" y="7266"/>
                </a:cubicBezTo>
                <a:cubicBezTo>
                  <a:pt x="972659" y="-85559"/>
                  <a:pt x="980971" y="740171"/>
                  <a:pt x="964346" y="821913"/>
                </a:cubicBezTo>
                <a:cubicBezTo>
                  <a:pt x="947721" y="903655"/>
                  <a:pt x="931096" y="393807"/>
                  <a:pt x="864594" y="472778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B3DB68E1-74FF-09A1-838C-9C6233854407}"/>
              </a:ext>
            </a:extLst>
          </p:cNvPr>
          <p:cNvSpPr/>
          <p:nvPr/>
        </p:nvSpPr>
        <p:spPr>
          <a:xfrm>
            <a:off x="2409715" y="4649074"/>
            <a:ext cx="1183588" cy="1853653"/>
          </a:xfrm>
          <a:custGeom>
            <a:avLst/>
            <a:gdLst>
              <a:gd name="connsiteX0" fmla="*/ 250358 w 1183588"/>
              <a:gd name="connsiteY0" fmla="*/ 6053 h 1853653"/>
              <a:gd name="connsiteX1" fmla="*/ 466489 w 1183588"/>
              <a:gd name="connsiteY1" fmla="*/ 654446 h 1853653"/>
              <a:gd name="connsiteX2" fmla="*/ 857187 w 1183588"/>
              <a:gd name="connsiteY2" fmla="*/ 1244650 h 1853653"/>
              <a:gd name="connsiteX3" fmla="*/ 823936 w 1183588"/>
              <a:gd name="connsiteY3" fmla="*/ 1169835 h 1853653"/>
              <a:gd name="connsiteX4" fmla="*/ 1181383 w 1183588"/>
              <a:gd name="connsiteY4" fmla="*/ 1809915 h 1853653"/>
              <a:gd name="connsiteX5" fmla="*/ 940314 w 1183588"/>
              <a:gd name="connsiteY5" fmla="*/ 1676911 h 1853653"/>
              <a:gd name="connsiteX6" fmla="*/ 283609 w 1183588"/>
              <a:gd name="connsiteY6" fmla="*/ 712635 h 1853653"/>
              <a:gd name="connsiteX7" fmla="*/ 976 w 1183588"/>
              <a:gd name="connsiteY7" fmla="*/ 55930 h 1853653"/>
              <a:gd name="connsiteX8" fmla="*/ 192169 w 1183588"/>
              <a:gd name="connsiteY8" fmla="*/ 313624 h 1853653"/>
              <a:gd name="connsiteX9" fmla="*/ 250358 w 1183588"/>
              <a:gd name="connsiteY9" fmla="*/ 6053 h 18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3588" h="1853653">
                <a:moveTo>
                  <a:pt x="250358" y="6053"/>
                </a:moveTo>
                <a:cubicBezTo>
                  <a:pt x="296078" y="62857"/>
                  <a:pt x="365351" y="448013"/>
                  <a:pt x="466489" y="654446"/>
                </a:cubicBezTo>
                <a:cubicBezTo>
                  <a:pt x="567627" y="860879"/>
                  <a:pt x="797613" y="1158752"/>
                  <a:pt x="857187" y="1244650"/>
                </a:cubicBezTo>
                <a:cubicBezTo>
                  <a:pt x="916762" y="1330548"/>
                  <a:pt x="769903" y="1075624"/>
                  <a:pt x="823936" y="1169835"/>
                </a:cubicBezTo>
                <a:cubicBezTo>
                  <a:pt x="877969" y="1264046"/>
                  <a:pt x="1161987" y="1725402"/>
                  <a:pt x="1181383" y="1809915"/>
                </a:cubicBezTo>
                <a:cubicBezTo>
                  <a:pt x="1200779" y="1894428"/>
                  <a:pt x="1089943" y="1859791"/>
                  <a:pt x="940314" y="1676911"/>
                </a:cubicBezTo>
                <a:cubicBezTo>
                  <a:pt x="790685" y="1494031"/>
                  <a:pt x="440165" y="982798"/>
                  <a:pt x="283609" y="712635"/>
                </a:cubicBezTo>
                <a:cubicBezTo>
                  <a:pt x="127053" y="442472"/>
                  <a:pt x="16216" y="122432"/>
                  <a:pt x="976" y="55930"/>
                </a:cubicBezTo>
                <a:cubicBezTo>
                  <a:pt x="-14264" y="-10572"/>
                  <a:pt x="153376" y="316395"/>
                  <a:pt x="192169" y="313624"/>
                </a:cubicBezTo>
                <a:cubicBezTo>
                  <a:pt x="230962" y="310853"/>
                  <a:pt x="204638" y="-50751"/>
                  <a:pt x="250358" y="605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9EC9083A-BD19-550E-B0FB-4738B5FF508D}"/>
              </a:ext>
            </a:extLst>
          </p:cNvPr>
          <p:cNvSpPr/>
          <p:nvPr/>
        </p:nvSpPr>
        <p:spPr>
          <a:xfrm>
            <a:off x="5943513" y="1807424"/>
            <a:ext cx="633485" cy="1594433"/>
          </a:xfrm>
          <a:custGeom>
            <a:avLst/>
            <a:gdLst>
              <a:gd name="connsiteX0" fmla="*/ 87 w 633485"/>
              <a:gd name="connsiteY0" fmla="*/ 154380 h 1594433"/>
              <a:gd name="connsiteX1" fmla="*/ 357534 w 633485"/>
              <a:gd name="connsiteY1" fmla="*/ 902525 h 1594433"/>
              <a:gd name="connsiteX2" fmla="*/ 623542 w 633485"/>
              <a:gd name="connsiteY2" fmla="*/ 1567543 h 1594433"/>
              <a:gd name="connsiteX3" fmla="*/ 540414 w 633485"/>
              <a:gd name="connsiteY3" fmla="*/ 1318161 h 1594433"/>
              <a:gd name="connsiteX4" fmla="*/ 199592 w 633485"/>
              <a:gd name="connsiteY4" fmla="*/ 4751 h 1594433"/>
              <a:gd name="connsiteX5" fmla="*/ 390785 w 633485"/>
              <a:gd name="connsiteY5" fmla="*/ 852649 h 1594433"/>
              <a:gd name="connsiteX6" fmla="*/ 87 w 633485"/>
              <a:gd name="connsiteY6" fmla="*/ 154380 h 159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3485" h="1594433">
                <a:moveTo>
                  <a:pt x="87" y="154380"/>
                </a:moveTo>
                <a:cubicBezTo>
                  <a:pt x="-5455" y="162693"/>
                  <a:pt x="253625" y="666998"/>
                  <a:pt x="357534" y="902525"/>
                </a:cubicBezTo>
                <a:cubicBezTo>
                  <a:pt x="461443" y="1138052"/>
                  <a:pt x="593062" y="1498270"/>
                  <a:pt x="623542" y="1567543"/>
                </a:cubicBezTo>
                <a:cubicBezTo>
                  <a:pt x="654022" y="1636816"/>
                  <a:pt x="611072" y="1578626"/>
                  <a:pt x="540414" y="1318161"/>
                </a:cubicBezTo>
                <a:cubicBezTo>
                  <a:pt x="469756" y="1057696"/>
                  <a:pt x="224530" y="82336"/>
                  <a:pt x="199592" y="4751"/>
                </a:cubicBezTo>
                <a:cubicBezTo>
                  <a:pt x="174654" y="-72834"/>
                  <a:pt x="418494" y="824940"/>
                  <a:pt x="390785" y="852649"/>
                </a:cubicBezTo>
                <a:cubicBezTo>
                  <a:pt x="363076" y="880358"/>
                  <a:pt x="5629" y="146067"/>
                  <a:pt x="87" y="154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円/楕円 1159">
            <a:extLst>
              <a:ext uri="{FF2B5EF4-FFF2-40B4-BE49-F238E27FC236}">
                <a16:creationId xmlns:a16="http://schemas.microsoft.com/office/drawing/2014/main" id="{7F22E69B-35F0-DF2F-4631-9A28C5A81D49}"/>
              </a:ext>
            </a:extLst>
          </p:cNvPr>
          <p:cNvSpPr/>
          <p:nvPr/>
        </p:nvSpPr>
        <p:spPr>
          <a:xfrm>
            <a:off x="2776469" y="4795801"/>
            <a:ext cx="553549" cy="553549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円/楕円 1160">
            <a:extLst>
              <a:ext uri="{FF2B5EF4-FFF2-40B4-BE49-F238E27FC236}">
                <a16:creationId xmlns:a16="http://schemas.microsoft.com/office/drawing/2014/main" id="{3BE5DE90-89B8-F904-F98B-797221A8EB4C}"/>
              </a:ext>
            </a:extLst>
          </p:cNvPr>
          <p:cNvSpPr/>
          <p:nvPr/>
        </p:nvSpPr>
        <p:spPr>
          <a:xfrm>
            <a:off x="4901691" y="4235779"/>
            <a:ext cx="848926" cy="848926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4CECDC3B-BBA2-B8EE-0CEF-EB519E9E1470}"/>
              </a:ext>
            </a:extLst>
          </p:cNvPr>
          <p:cNvSpPr/>
          <p:nvPr/>
        </p:nvSpPr>
        <p:spPr>
          <a:xfrm>
            <a:off x="2303191" y="1919097"/>
            <a:ext cx="1591966" cy="1008826"/>
          </a:xfrm>
          <a:custGeom>
            <a:avLst/>
            <a:gdLst>
              <a:gd name="connsiteX0" fmla="*/ 1591734 w 1591966"/>
              <a:gd name="connsiteY0" fmla="*/ 445 h 1008826"/>
              <a:gd name="connsiteX1" fmla="*/ 858818 w 1591966"/>
              <a:gd name="connsiteY1" fmla="*/ 154008 h 1008826"/>
              <a:gd name="connsiteX2" fmla="*/ 223624 w 1591966"/>
              <a:gd name="connsiteY2" fmla="*/ 530937 h 1008826"/>
              <a:gd name="connsiteX3" fmla="*/ 446989 w 1591966"/>
              <a:gd name="connsiteY3" fmla="*/ 356433 h 1008826"/>
              <a:gd name="connsiteX4" fmla="*/ 28180 w 1591966"/>
              <a:gd name="connsiteY4" fmla="*/ 977666 h 1008826"/>
              <a:gd name="connsiteX5" fmla="*/ 97982 w 1591966"/>
              <a:gd name="connsiteY5" fmla="*/ 838063 h 1008826"/>
              <a:gd name="connsiteX6" fmla="*/ 579612 w 1591966"/>
              <a:gd name="connsiteY6" fmla="*/ 167969 h 1008826"/>
              <a:gd name="connsiteX7" fmla="*/ 502830 w 1591966"/>
              <a:gd name="connsiteY7" fmla="*/ 265691 h 1008826"/>
              <a:gd name="connsiteX8" fmla="*/ 782036 w 1591966"/>
              <a:gd name="connsiteY8" fmla="*/ 112127 h 1008826"/>
              <a:gd name="connsiteX9" fmla="*/ 1591734 w 1591966"/>
              <a:gd name="connsiteY9" fmla="*/ 445 h 100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1966" h="1008826">
                <a:moveTo>
                  <a:pt x="1591734" y="445"/>
                </a:moveTo>
                <a:cubicBezTo>
                  <a:pt x="1604531" y="7425"/>
                  <a:pt x="1086836" y="65593"/>
                  <a:pt x="858818" y="154008"/>
                </a:cubicBezTo>
                <a:cubicBezTo>
                  <a:pt x="630800" y="242423"/>
                  <a:pt x="292262" y="497199"/>
                  <a:pt x="223624" y="530937"/>
                </a:cubicBezTo>
                <a:cubicBezTo>
                  <a:pt x="154986" y="564675"/>
                  <a:pt x="479563" y="281978"/>
                  <a:pt x="446989" y="356433"/>
                </a:cubicBezTo>
                <a:cubicBezTo>
                  <a:pt x="414415" y="430888"/>
                  <a:pt x="86348" y="897394"/>
                  <a:pt x="28180" y="977666"/>
                </a:cubicBezTo>
                <a:cubicBezTo>
                  <a:pt x="-29988" y="1057938"/>
                  <a:pt x="6077" y="973012"/>
                  <a:pt x="97982" y="838063"/>
                </a:cubicBezTo>
                <a:cubicBezTo>
                  <a:pt x="189887" y="703114"/>
                  <a:pt x="512137" y="263364"/>
                  <a:pt x="579612" y="167969"/>
                </a:cubicBezTo>
                <a:cubicBezTo>
                  <a:pt x="647087" y="72574"/>
                  <a:pt x="469093" y="274998"/>
                  <a:pt x="502830" y="265691"/>
                </a:cubicBezTo>
                <a:cubicBezTo>
                  <a:pt x="536567" y="256384"/>
                  <a:pt x="599389" y="154008"/>
                  <a:pt x="782036" y="112127"/>
                </a:cubicBezTo>
                <a:cubicBezTo>
                  <a:pt x="964683" y="70246"/>
                  <a:pt x="1578937" y="-6535"/>
                  <a:pt x="1591734" y="4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0475749E-691B-C1EA-053F-35D24499BD44}"/>
              </a:ext>
            </a:extLst>
          </p:cNvPr>
          <p:cNvSpPr/>
          <p:nvPr/>
        </p:nvSpPr>
        <p:spPr>
          <a:xfrm>
            <a:off x="2248972" y="1988754"/>
            <a:ext cx="403884" cy="1023408"/>
          </a:xfrm>
          <a:custGeom>
            <a:avLst/>
            <a:gdLst>
              <a:gd name="connsiteX0" fmla="*/ 403486 w 403884"/>
              <a:gd name="connsiteY0" fmla="*/ 590 h 1023408"/>
              <a:gd name="connsiteX1" fmla="*/ 103339 w 403884"/>
              <a:gd name="connsiteY1" fmla="*/ 475240 h 1023408"/>
              <a:gd name="connsiteX2" fmla="*/ 12597 w 403884"/>
              <a:gd name="connsiteY2" fmla="*/ 998751 h 1023408"/>
              <a:gd name="connsiteX3" fmla="*/ 12597 w 403884"/>
              <a:gd name="connsiteY3" fmla="*/ 901029 h 1023408"/>
              <a:gd name="connsiteX4" fmla="*/ 33538 w 403884"/>
              <a:gd name="connsiteY4" fmla="*/ 572962 h 1023408"/>
              <a:gd name="connsiteX5" fmla="*/ 403486 w 403884"/>
              <a:gd name="connsiteY5" fmla="*/ 590 h 1023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884" h="1023408">
                <a:moveTo>
                  <a:pt x="403486" y="590"/>
                </a:moveTo>
                <a:cubicBezTo>
                  <a:pt x="415120" y="-15697"/>
                  <a:pt x="168487" y="308880"/>
                  <a:pt x="103339" y="475240"/>
                </a:cubicBezTo>
                <a:cubicBezTo>
                  <a:pt x="38191" y="641600"/>
                  <a:pt x="27721" y="927786"/>
                  <a:pt x="12597" y="998751"/>
                </a:cubicBezTo>
                <a:cubicBezTo>
                  <a:pt x="-2527" y="1069716"/>
                  <a:pt x="9107" y="971994"/>
                  <a:pt x="12597" y="901029"/>
                </a:cubicBezTo>
                <a:cubicBezTo>
                  <a:pt x="16087" y="830064"/>
                  <a:pt x="-29284" y="718382"/>
                  <a:pt x="33538" y="572962"/>
                </a:cubicBezTo>
                <a:cubicBezTo>
                  <a:pt x="96359" y="427542"/>
                  <a:pt x="391852" y="16877"/>
                  <a:pt x="403486" y="5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A001EC01-CA3B-61FB-9A2A-71D0FEC58FC1}"/>
              </a:ext>
            </a:extLst>
          </p:cNvPr>
          <p:cNvSpPr/>
          <p:nvPr/>
        </p:nvSpPr>
        <p:spPr>
          <a:xfrm>
            <a:off x="2188820" y="3355507"/>
            <a:ext cx="294114" cy="2007295"/>
          </a:xfrm>
          <a:custGeom>
            <a:avLst/>
            <a:gdLst>
              <a:gd name="connsiteX0" fmla="*/ 184432 w 294114"/>
              <a:gd name="connsiteY0" fmla="*/ 1946 h 2007295"/>
              <a:gd name="connsiteX1" fmla="*/ 65769 w 294114"/>
              <a:gd name="connsiteY1" fmla="*/ 406795 h 2007295"/>
              <a:gd name="connsiteX2" fmla="*/ 2948 w 294114"/>
              <a:gd name="connsiteY2" fmla="*/ 923327 h 2007295"/>
              <a:gd name="connsiteX3" fmla="*/ 23888 w 294114"/>
              <a:gd name="connsiteY3" fmla="*/ 804664 h 2007295"/>
              <a:gd name="connsiteX4" fmla="*/ 23888 w 294114"/>
              <a:gd name="connsiteY4" fmla="*/ 1139711 h 2007295"/>
              <a:gd name="connsiteX5" fmla="*/ 282154 w 294114"/>
              <a:gd name="connsiteY5" fmla="*/ 1970349 h 2007295"/>
              <a:gd name="connsiteX6" fmla="*/ 254233 w 294114"/>
              <a:gd name="connsiteY6" fmla="*/ 1872627 h 2007295"/>
              <a:gd name="connsiteX7" fmla="*/ 9928 w 294114"/>
              <a:gd name="connsiteY7" fmla="*/ 1007088 h 2007295"/>
              <a:gd name="connsiteX8" fmla="*/ 58789 w 294114"/>
              <a:gd name="connsiteY8" fmla="*/ 574319 h 2007295"/>
              <a:gd name="connsiteX9" fmla="*/ 184432 w 294114"/>
              <a:gd name="connsiteY9" fmla="*/ 1946 h 200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114" h="2007295">
                <a:moveTo>
                  <a:pt x="184432" y="1946"/>
                </a:moveTo>
                <a:cubicBezTo>
                  <a:pt x="185595" y="-25975"/>
                  <a:pt x="96016" y="253232"/>
                  <a:pt x="65769" y="406795"/>
                </a:cubicBezTo>
                <a:cubicBezTo>
                  <a:pt x="35522" y="560358"/>
                  <a:pt x="9928" y="857016"/>
                  <a:pt x="2948" y="923327"/>
                </a:cubicBezTo>
                <a:cubicBezTo>
                  <a:pt x="-4032" y="989639"/>
                  <a:pt x="20398" y="768600"/>
                  <a:pt x="23888" y="804664"/>
                </a:cubicBezTo>
                <a:cubicBezTo>
                  <a:pt x="27378" y="840728"/>
                  <a:pt x="-19156" y="945430"/>
                  <a:pt x="23888" y="1139711"/>
                </a:cubicBezTo>
                <a:cubicBezTo>
                  <a:pt x="66932" y="1333992"/>
                  <a:pt x="243763" y="1848196"/>
                  <a:pt x="282154" y="1970349"/>
                </a:cubicBezTo>
                <a:cubicBezTo>
                  <a:pt x="320545" y="2092502"/>
                  <a:pt x="254233" y="1872627"/>
                  <a:pt x="254233" y="1872627"/>
                </a:cubicBezTo>
                <a:cubicBezTo>
                  <a:pt x="208862" y="1712084"/>
                  <a:pt x="42502" y="1223473"/>
                  <a:pt x="9928" y="1007088"/>
                </a:cubicBezTo>
                <a:cubicBezTo>
                  <a:pt x="-22646" y="790703"/>
                  <a:pt x="33195" y="747659"/>
                  <a:pt x="58789" y="574319"/>
                </a:cubicBezTo>
                <a:cubicBezTo>
                  <a:pt x="84383" y="400979"/>
                  <a:pt x="183269" y="29867"/>
                  <a:pt x="184432" y="19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ED84F16D-7C8F-29D7-E2C4-330D7F4DC19F}"/>
              </a:ext>
            </a:extLst>
          </p:cNvPr>
          <p:cNvSpPr/>
          <p:nvPr/>
        </p:nvSpPr>
        <p:spPr>
          <a:xfrm>
            <a:off x="2121817" y="2952227"/>
            <a:ext cx="45716" cy="1038959"/>
          </a:xfrm>
          <a:custGeom>
            <a:avLst/>
            <a:gdLst>
              <a:gd name="connsiteX0" fmla="*/ 28070 w 45716"/>
              <a:gd name="connsiteY0" fmla="*/ 378 h 1038959"/>
              <a:gd name="connsiteX1" fmla="*/ 149 w 45716"/>
              <a:gd name="connsiteY1" fmla="*/ 461068 h 1038959"/>
              <a:gd name="connsiteX2" fmla="*/ 42030 w 45716"/>
              <a:gd name="connsiteY2" fmla="*/ 1012500 h 1038959"/>
              <a:gd name="connsiteX3" fmla="*/ 42030 w 45716"/>
              <a:gd name="connsiteY3" fmla="*/ 893837 h 1038959"/>
              <a:gd name="connsiteX4" fmla="*/ 28070 w 45716"/>
              <a:gd name="connsiteY4" fmla="*/ 391266 h 1038959"/>
              <a:gd name="connsiteX5" fmla="*/ 28070 w 45716"/>
              <a:gd name="connsiteY5" fmla="*/ 378 h 103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16" h="1038959">
                <a:moveTo>
                  <a:pt x="28070" y="378"/>
                </a:moveTo>
                <a:cubicBezTo>
                  <a:pt x="23416" y="12012"/>
                  <a:pt x="-2178" y="292381"/>
                  <a:pt x="149" y="461068"/>
                </a:cubicBezTo>
                <a:cubicBezTo>
                  <a:pt x="2476" y="629755"/>
                  <a:pt x="35050" y="940372"/>
                  <a:pt x="42030" y="1012500"/>
                </a:cubicBezTo>
                <a:cubicBezTo>
                  <a:pt x="49010" y="1084628"/>
                  <a:pt x="44357" y="997376"/>
                  <a:pt x="42030" y="893837"/>
                </a:cubicBezTo>
                <a:cubicBezTo>
                  <a:pt x="39703" y="790298"/>
                  <a:pt x="28070" y="534359"/>
                  <a:pt x="28070" y="391266"/>
                </a:cubicBezTo>
                <a:cubicBezTo>
                  <a:pt x="28070" y="248173"/>
                  <a:pt x="32724" y="-11256"/>
                  <a:pt x="28070" y="37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64D433E-F5BE-E828-E434-E7DD8B5627B3}"/>
              </a:ext>
            </a:extLst>
          </p:cNvPr>
          <p:cNvSpPr/>
          <p:nvPr/>
        </p:nvSpPr>
        <p:spPr>
          <a:xfrm>
            <a:off x="2236268" y="3776258"/>
            <a:ext cx="265322" cy="1219353"/>
          </a:xfrm>
          <a:custGeom>
            <a:avLst/>
            <a:gdLst>
              <a:gd name="connsiteX0" fmla="*/ 102083 w 265322"/>
              <a:gd name="connsiteY0" fmla="*/ 5 h 1219353"/>
              <a:gd name="connsiteX1" fmla="*/ 60202 w 265322"/>
              <a:gd name="connsiteY1" fmla="*/ 258270 h 1219353"/>
              <a:gd name="connsiteX2" fmla="*/ 143964 w 265322"/>
              <a:gd name="connsiteY2" fmla="*/ 467675 h 1219353"/>
              <a:gd name="connsiteX3" fmla="*/ 102083 w 265322"/>
              <a:gd name="connsiteY3" fmla="*/ 453715 h 1219353"/>
              <a:gd name="connsiteX4" fmla="*/ 164905 w 265322"/>
              <a:gd name="connsiteY4" fmla="*/ 656139 h 1219353"/>
              <a:gd name="connsiteX5" fmla="*/ 255647 w 265322"/>
              <a:gd name="connsiteY5" fmla="*/ 1207571 h 1219353"/>
              <a:gd name="connsiteX6" fmla="*/ 255647 w 265322"/>
              <a:gd name="connsiteY6" fmla="*/ 998166 h 1219353"/>
              <a:gd name="connsiteX7" fmla="*/ 192825 w 265322"/>
              <a:gd name="connsiteY7" fmla="*/ 586337 h 1219353"/>
              <a:gd name="connsiteX8" fmla="*/ 4361 w 265322"/>
              <a:gd name="connsiteY8" fmla="*/ 362973 h 1219353"/>
              <a:gd name="connsiteX9" fmla="*/ 60202 w 265322"/>
              <a:gd name="connsiteY9" fmla="*/ 411834 h 1219353"/>
              <a:gd name="connsiteX10" fmla="*/ 60202 w 265322"/>
              <a:gd name="connsiteY10" fmla="*/ 265250 h 1219353"/>
              <a:gd name="connsiteX11" fmla="*/ 102083 w 265322"/>
              <a:gd name="connsiteY11" fmla="*/ 5 h 121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5322" h="1219353">
                <a:moveTo>
                  <a:pt x="102083" y="5"/>
                </a:moveTo>
                <a:cubicBezTo>
                  <a:pt x="102083" y="-1158"/>
                  <a:pt x="53222" y="180325"/>
                  <a:pt x="60202" y="258270"/>
                </a:cubicBezTo>
                <a:cubicBezTo>
                  <a:pt x="67182" y="336215"/>
                  <a:pt x="136984" y="435101"/>
                  <a:pt x="143964" y="467675"/>
                </a:cubicBezTo>
                <a:cubicBezTo>
                  <a:pt x="150944" y="500249"/>
                  <a:pt x="98593" y="422304"/>
                  <a:pt x="102083" y="453715"/>
                </a:cubicBezTo>
                <a:cubicBezTo>
                  <a:pt x="105573" y="485126"/>
                  <a:pt x="139311" y="530496"/>
                  <a:pt x="164905" y="656139"/>
                </a:cubicBezTo>
                <a:cubicBezTo>
                  <a:pt x="190499" y="781782"/>
                  <a:pt x="240523" y="1150567"/>
                  <a:pt x="255647" y="1207571"/>
                </a:cubicBezTo>
                <a:cubicBezTo>
                  <a:pt x="270771" y="1264575"/>
                  <a:pt x="266117" y="1101705"/>
                  <a:pt x="255647" y="998166"/>
                </a:cubicBezTo>
                <a:cubicBezTo>
                  <a:pt x="245177" y="894627"/>
                  <a:pt x="234706" y="692203"/>
                  <a:pt x="192825" y="586337"/>
                </a:cubicBezTo>
                <a:cubicBezTo>
                  <a:pt x="150944" y="480472"/>
                  <a:pt x="26465" y="392057"/>
                  <a:pt x="4361" y="362973"/>
                </a:cubicBezTo>
                <a:cubicBezTo>
                  <a:pt x="-17743" y="333889"/>
                  <a:pt x="50895" y="428121"/>
                  <a:pt x="60202" y="411834"/>
                </a:cubicBezTo>
                <a:cubicBezTo>
                  <a:pt x="69509" y="395547"/>
                  <a:pt x="53222" y="331562"/>
                  <a:pt x="60202" y="265250"/>
                </a:cubicBezTo>
                <a:cubicBezTo>
                  <a:pt x="67182" y="198939"/>
                  <a:pt x="102083" y="1168"/>
                  <a:pt x="102083" y="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B897A8E5-434D-4933-E707-914F775D89E4}"/>
              </a:ext>
            </a:extLst>
          </p:cNvPr>
          <p:cNvSpPr/>
          <p:nvPr/>
        </p:nvSpPr>
        <p:spPr>
          <a:xfrm>
            <a:off x="2024867" y="4665820"/>
            <a:ext cx="125540" cy="1104417"/>
          </a:xfrm>
          <a:custGeom>
            <a:avLst/>
            <a:gdLst>
              <a:gd name="connsiteX0" fmla="*/ 125020 w 125540"/>
              <a:gd name="connsiteY0" fmla="*/ 3902 h 1104417"/>
              <a:gd name="connsiteX1" fmla="*/ 48238 w 125540"/>
              <a:gd name="connsiteY1" fmla="*/ 352910 h 1104417"/>
              <a:gd name="connsiteX2" fmla="*/ 13338 w 125540"/>
              <a:gd name="connsiteY2" fmla="*/ 1071865 h 1104417"/>
              <a:gd name="connsiteX3" fmla="*/ 20318 w 125540"/>
              <a:gd name="connsiteY3" fmla="*/ 939243 h 1104417"/>
              <a:gd name="connsiteX4" fmla="*/ 6357 w 125540"/>
              <a:gd name="connsiteY4" fmla="*/ 562314 h 1104417"/>
              <a:gd name="connsiteX5" fmla="*/ 125020 w 125540"/>
              <a:gd name="connsiteY5" fmla="*/ 3902 h 110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40" h="1104417">
                <a:moveTo>
                  <a:pt x="125020" y="3902"/>
                </a:moveTo>
                <a:cubicBezTo>
                  <a:pt x="132000" y="-30999"/>
                  <a:pt x="66852" y="174916"/>
                  <a:pt x="48238" y="352910"/>
                </a:cubicBezTo>
                <a:cubicBezTo>
                  <a:pt x="29624" y="530904"/>
                  <a:pt x="17991" y="974143"/>
                  <a:pt x="13338" y="1071865"/>
                </a:cubicBezTo>
                <a:cubicBezTo>
                  <a:pt x="8685" y="1169587"/>
                  <a:pt x="21481" y="1024168"/>
                  <a:pt x="20318" y="939243"/>
                </a:cubicBezTo>
                <a:cubicBezTo>
                  <a:pt x="19154" y="854318"/>
                  <a:pt x="-13420" y="715877"/>
                  <a:pt x="6357" y="562314"/>
                </a:cubicBezTo>
                <a:cubicBezTo>
                  <a:pt x="26134" y="408751"/>
                  <a:pt x="118040" y="38803"/>
                  <a:pt x="125020" y="390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23F92BD9-C38C-A069-2B8F-6D992CF6D0B4}"/>
              </a:ext>
            </a:extLst>
          </p:cNvPr>
          <p:cNvSpPr/>
          <p:nvPr/>
        </p:nvSpPr>
        <p:spPr>
          <a:xfrm>
            <a:off x="2476397" y="5057247"/>
            <a:ext cx="176798" cy="1592671"/>
          </a:xfrm>
          <a:custGeom>
            <a:avLst/>
            <a:gdLst>
              <a:gd name="connsiteX0" fmla="*/ 15518 w 176798"/>
              <a:gd name="connsiteY0" fmla="*/ 3364 h 1592671"/>
              <a:gd name="connsiteX1" fmla="*/ 1557 w 176798"/>
              <a:gd name="connsiteY1" fmla="*/ 429153 h 1592671"/>
              <a:gd name="connsiteX2" fmla="*/ 57398 w 176798"/>
              <a:gd name="connsiteY2" fmla="*/ 966625 h 1592671"/>
              <a:gd name="connsiteX3" fmla="*/ 22498 w 176798"/>
              <a:gd name="connsiteY3" fmla="*/ 840982 h 1592671"/>
              <a:gd name="connsiteX4" fmla="*/ 78339 w 176798"/>
              <a:gd name="connsiteY4" fmla="*/ 1301672 h 1592671"/>
              <a:gd name="connsiteX5" fmla="*/ 176061 w 176798"/>
              <a:gd name="connsiteY5" fmla="*/ 1587858 h 1592671"/>
              <a:gd name="connsiteX6" fmla="*/ 22498 w 176798"/>
              <a:gd name="connsiteY6" fmla="*/ 1071327 h 1592671"/>
              <a:gd name="connsiteX7" fmla="*/ 15518 w 176798"/>
              <a:gd name="connsiteY7" fmla="*/ 275590 h 1592671"/>
              <a:gd name="connsiteX8" fmla="*/ 15518 w 176798"/>
              <a:gd name="connsiteY8" fmla="*/ 3364 h 159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98" h="1592671">
                <a:moveTo>
                  <a:pt x="15518" y="3364"/>
                </a:moveTo>
                <a:cubicBezTo>
                  <a:pt x="13191" y="28958"/>
                  <a:pt x="-5423" y="268610"/>
                  <a:pt x="1557" y="429153"/>
                </a:cubicBezTo>
                <a:cubicBezTo>
                  <a:pt x="8537" y="589696"/>
                  <a:pt x="53908" y="897987"/>
                  <a:pt x="57398" y="966625"/>
                </a:cubicBezTo>
                <a:cubicBezTo>
                  <a:pt x="60888" y="1035263"/>
                  <a:pt x="19008" y="785141"/>
                  <a:pt x="22498" y="840982"/>
                </a:cubicBezTo>
                <a:cubicBezTo>
                  <a:pt x="25988" y="896823"/>
                  <a:pt x="52745" y="1177193"/>
                  <a:pt x="78339" y="1301672"/>
                </a:cubicBezTo>
                <a:cubicBezTo>
                  <a:pt x="103933" y="1426151"/>
                  <a:pt x="185368" y="1626249"/>
                  <a:pt x="176061" y="1587858"/>
                </a:cubicBezTo>
                <a:cubicBezTo>
                  <a:pt x="166754" y="1549467"/>
                  <a:pt x="49255" y="1290038"/>
                  <a:pt x="22498" y="1071327"/>
                </a:cubicBezTo>
                <a:cubicBezTo>
                  <a:pt x="-4259" y="852616"/>
                  <a:pt x="15518" y="450094"/>
                  <a:pt x="15518" y="275590"/>
                </a:cubicBezTo>
                <a:cubicBezTo>
                  <a:pt x="15518" y="101086"/>
                  <a:pt x="17845" y="-22230"/>
                  <a:pt x="15518" y="33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1AC2B77A-5302-5F2B-60D0-D96A4A68FF42}"/>
              </a:ext>
            </a:extLst>
          </p:cNvPr>
          <p:cNvSpPr/>
          <p:nvPr/>
        </p:nvSpPr>
        <p:spPr>
          <a:xfrm>
            <a:off x="3754479" y="886081"/>
            <a:ext cx="1964110" cy="490563"/>
          </a:xfrm>
          <a:custGeom>
            <a:avLst/>
            <a:gdLst>
              <a:gd name="connsiteX0" fmla="*/ 843 w 1964110"/>
              <a:gd name="connsiteY0" fmla="*/ 335446 h 490563"/>
              <a:gd name="connsiteX1" fmla="*/ 622077 w 1964110"/>
              <a:gd name="connsiteY1" fmla="*/ 133021 h 490563"/>
              <a:gd name="connsiteX2" fmla="*/ 1145588 w 1964110"/>
              <a:gd name="connsiteY2" fmla="*/ 230743 h 490563"/>
              <a:gd name="connsiteX3" fmla="*/ 1103707 w 1964110"/>
              <a:gd name="connsiteY3" fmla="*/ 133021 h 490563"/>
              <a:gd name="connsiteX4" fmla="*/ 1948306 w 1964110"/>
              <a:gd name="connsiteY4" fmla="*/ 482029 h 490563"/>
              <a:gd name="connsiteX5" fmla="*/ 1676080 w 1964110"/>
              <a:gd name="connsiteY5" fmla="*/ 391287 h 490563"/>
              <a:gd name="connsiteX6" fmla="*/ 649997 w 1964110"/>
              <a:gd name="connsiteY6" fmla="*/ 7379 h 490563"/>
              <a:gd name="connsiteX7" fmla="*/ 866382 w 1964110"/>
              <a:gd name="connsiteY7" fmla="*/ 140001 h 490563"/>
              <a:gd name="connsiteX8" fmla="*/ 496434 w 1964110"/>
              <a:gd name="connsiteY8" fmla="*/ 160942 h 490563"/>
              <a:gd name="connsiteX9" fmla="*/ 843 w 1964110"/>
              <a:gd name="connsiteY9" fmla="*/ 335446 h 49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4110" h="490563">
                <a:moveTo>
                  <a:pt x="843" y="335446"/>
                </a:moveTo>
                <a:cubicBezTo>
                  <a:pt x="21783" y="330793"/>
                  <a:pt x="431286" y="150471"/>
                  <a:pt x="622077" y="133021"/>
                </a:cubicBezTo>
                <a:cubicBezTo>
                  <a:pt x="812868" y="115570"/>
                  <a:pt x="1065316" y="230743"/>
                  <a:pt x="1145588" y="230743"/>
                </a:cubicBezTo>
                <a:cubicBezTo>
                  <a:pt x="1225860" y="230743"/>
                  <a:pt x="969921" y="91140"/>
                  <a:pt x="1103707" y="133021"/>
                </a:cubicBezTo>
                <a:cubicBezTo>
                  <a:pt x="1237493" y="174902"/>
                  <a:pt x="1852911" y="438985"/>
                  <a:pt x="1948306" y="482029"/>
                </a:cubicBezTo>
                <a:cubicBezTo>
                  <a:pt x="2043702" y="525073"/>
                  <a:pt x="1676080" y="391287"/>
                  <a:pt x="1676080" y="391287"/>
                </a:cubicBezTo>
                <a:lnTo>
                  <a:pt x="649997" y="7379"/>
                </a:lnTo>
                <a:cubicBezTo>
                  <a:pt x="515047" y="-34502"/>
                  <a:pt x="891976" y="114407"/>
                  <a:pt x="866382" y="140001"/>
                </a:cubicBezTo>
                <a:cubicBezTo>
                  <a:pt x="840788" y="165595"/>
                  <a:pt x="638364" y="133021"/>
                  <a:pt x="496434" y="160942"/>
                </a:cubicBezTo>
                <a:cubicBezTo>
                  <a:pt x="354504" y="188863"/>
                  <a:pt x="-20097" y="340099"/>
                  <a:pt x="843" y="3354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DF4CC98F-3510-AE82-81E4-940AFC7219B8}"/>
              </a:ext>
            </a:extLst>
          </p:cNvPr>
          <p:cNvSpPr/>
          <p:nvPr/>
        </p:nvSpPr>
        <p:spPr>
          <a:xfrm>
            <a:off x="4488238" y="1758596"/>
            <a:ext cx="439809" cy="1075734"/>
          </a:xfrm>
          <a:custGeom>
            <a:avLst/>
            <a:gdLst>
              <a:gd name="connsiteX0" fmla="*/ 0 w 439809"/>
              <a:gd name="connsiteY0" fmla="*/ 402 h 1075734"/>
              <a:gd name="connsiteX1" fmla="*/ 293167 w 439809"/>
              <a:gd name="connsiteY1" fmla="*/ 558815 h 1075734"/>
              <a:gd name="connsiteX2" fmla="*/ 362968 w 439809"/>
              <a:gd name="connsiteY2" fmla="*/ 893862 h 1075734"/>
              <a:gd name="connsiteX3" fmla="*/ 362968 w 439809"/>
              <a:gd name="connsiteY3" fmla="*/ 719358 h 1075734"/>
              <a:gd name="connsiteX4" fmla="*/ 439750 w 439809"/>
              <a:gd name="connsiteY4" fmla="*/ 1075346 h 1075734"/>
              <a:gd name="connsiteX5" fmla="*/ 349008 w 439809"/>
              <a:gd name="connsiteY5" fmla="*/ 782180 h 1075734"/>
              <a:gd name="connsiteX6" fmla="*/ 293167 w 439809"/>
              <a:gd name="connsiteY6" fmla="*/ 475053 h 1075734"/>
              <a:gd name="connsiteX7" fmla="*/ 0 w 439809"/>
              <a:gd name="connsiteY7" fmla="*/ 402 h 107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809" h="1075734">
                <a:moveTo>
                  <a:pt x="0" y="402"/>
                </a:moveTo>
                <a:cubicBezTo>
                  <a:pt x="0" y="14362"/>
                  <a:pt x="232672" y="409905"/>
                  <a:pt x="293167" y="558815"/>
                </a:cubicBezTo>
                <a:cubicBezTo>
                  <a:pt x="353662" y="707725"/>
                  <a:pt x="351334" y="867105"/>
                  <a:pt x="362968" y="893862"/>
                </a:cubicBezTo>
                <a:cubicBezTo>
                  <a:pt x="374602" y="920619"/>
                  <a:pt x="350171" y="689111"/>
                  <a:pt x="362968" y="719358"/>
                </a:cubicBezTo>
                <a:cubicBezTo>
                  <a:pt x="375765" y="749605"/>
                  <a:pt x="442077" y="1064876"/>
                  <a:pt x="439750" y="1075346"/>
                </a:cubicBezTo>
                <a:cubicBezTo>
                  <a:pt x="437423" y="1085816"/>
                  <a:pt x="373439" y="882229"/>
                  <a:pt x="349008" y="782180"/>
                </a:cubicBezTo>
                <a:cubicBezTo>
                  <a:pt x="324578" y="682131"/>
                  <a:pt x="352498" y="611166"/>
                  <a:pt x="293167" y="475053"/>
                </a:cubicBezTo>
                <a:cubicBezTo>
                  <a:pt x="233836" y="338940"/>
                  <a:pt x="0" y="-13558"/>
                  <a:pt x="0" y="40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3BBAA7EB-FD6E-D3C8-6308-8E43A7829346}"/>
              </a:ext>
            </a:extLst>
          </p:cNvPr>
          <p:cNvSpPr/>
          <p:nvPr/>
        </p:nvSpPr>
        <p:spPr>
          <a:xfrm>
            <a:off x="3881215" y="2512032"/>
            <a:ext cx="1131728" cy="1811511"/>
          </a:xfrm>
          <a:custGeom>
            <a:avLst/>
            <a:gdLst>
              <a:gd name="connsiteX0" fmla="*/ 1130535 w 1131728"/>
              <a:gd name="connsiteY0" fmla="*/ 7803 h 1811511"/>
              <a:gd name="connsiteX1" fmla="*/ 935090 w 1131728"/>
              <a:gd name="connsiteY1" fmla="*/ 873342 h 1811511"/>
              <a:gd name="connsiteX2" fmla="*/ 746626 w 1131728"/>
              <a:gd name="connsiteY2" fmla="*/ 1222350 h 1811511"/>
              <a:gd name="connsiteX3" fmla="*/ 774547 w 1131728"/>
              <a:gd name="connsiteY3" fmla="*/ 1145568 h 1811511"/>
              <a:gd name="connsiteX4" fmla="*/ 523261 w 1131728"/>
              <a:gd name="connsiteY4" fmla="*/ 1424774 h 1811511"/>
              <a:gd name="connsiteX5" fmla="*/ 6730 w 1131728"/>
              <a:gd name="connsiteY5" fmla="*/ 1808683 h 1811511"/>
              <a:gd name="connsiteX6" fmla="*/ 251035 w 1131728"/>
              <a:gd name="connsiteY6" fmla="*/ 1585318 h 1811511"/>
              <a:gd name="connsiteX7" fmla="*/ 572122 w 1131728"/>
              <a:gd name="connsiteY7" fmla="*/ 1327052 h 1811511"/>
              <a:gd name="connsiteX8" fmla="*/ 907170 w 1131728"/>
              <a:gd name="connsiteY8" fmla="*/ 971064 h 1811511"/>
              <a:gd name="connsiteX9" fmla="*/ 1060733 w 1131728"/>
              <a:gd name="connsiteY9" fmla="*/ 370771 h 1811511"/>
              <a:gd name="connsiteX10" fmla="*/ 1018852 w 1131728"/>
              <a:gd name="connsiteY10" fmla="*/ 440573 h 1811511"/>
              <a:gd name="connsiteX11" fmla="*/ 1130535 w 1131728"/>
              <a:gd name="connsiteY11" fmla="*/ 7803 h 181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1728" h="1811511">
                <a:moveTo>
                  <a:pt x="1130535" y="7803"/>
                </a:moveTo>
                <a:cubicBezTo>
                  <a:pt x="1116575" y="79931"/>
                  <a:pt x="999075" y="670918"/>
                  <a:pt x="935090" y="873342"/>
                </a:cubicBezTo>
                <a:cubicBezTo>
                  <a:pt x="871105" y="1075766"/>
                  <a:pt x="773383" y="1176979"/>
                  <a:pt x="746626" y="1222350"/>
                </a:cubicBezTo>
                <a:cubicBezTo>
                  <a:pt x="719869" y="1267721"/>
                  <a:pt x="811774" y="1111831"/>
                  <a:pt x="774547" y="1145568"/>
                </a:cubicBezTo>
                <a:cubicBezTo>
                  <a:pt x="737320" y="1179305"/>
                  <a:pt x="651230" y="1314255"/>
                  <a:pt x="523261" y="1424774"/>
                </a:cubicBezTo>
                <a:cubicBezTo>
                  <a:pt x="395292" y="1535293"/>
                  <a:pt x="52101" y="1781926"/>
                  <a:pt x="6730" y="1808683"/>
                </a:cubicBezTo>
                <a:cubicBezTo>
                  <a:pt x="-38641" y="1835440"/>
                  <a:pt x="156803" y="1665590"/>
                  <a:pt x="251035" y="1585318"/>
                </a:cubicBezTo>
                <a:cubicBezTo>
                  <a:pt x="345267" y="1505046"/>
                  <a:pt x="462766" y="1429428"/>
                  <a:pt x="572122" y="1327052"/>
                </a:cubicBezTo>
                <a:cubicBezTo>
                  <a:pt x="681478" y="1224676"/>
                  <a:pt x="825735" y="1130444"/>
                  <a:pt x="907170" y="971064"/>
                </a:cubicBezTo>
                <a:cubicBezTo>
                  <a:pt x="988605" y="811684"/>
                  <a:pt x="1042119" y="459186"/>
                  <a:pt x="1060733" y="370771"/>
                </a:cubicBezTo>
                <a:cubicBezTo>
                  <a:pt x="1079347" y="282356"/>
                  <a:pt x="1006055" y="495251"/>
                  <a:pt x="1018852" y="440573"/>
                </a:cubicBezTo>
                <a:cubicBezTo>
                  <a:pt x="1031649" y="385895"/>
                  <a:pt x="1144495" y="-64325"/>
                  <a:pt x="1130535" y="78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88C60F29-9C47-F7C2-DF56-069621821132}"/>
              </a:ext>
            </a:extLst>
          </p:cNvPr>
          <p:cNvSpPr/>
          <p:nvPr/>
        </p:nvSpPr>
        <p:spPr>
          <a:xfrm>
            <a:off x="4966380" y="3007084"/>
            <a:ext cx="590213" cy="1865828"/>
          </a:xfrm>
          <a:custGeom>
            <a:avLst/>
            <a:gdLst>
              <a:gd name="connsiteX0" fmla="*/ 589822 w 590213"/>
              <a:gd name="connsiteY0" fmla="*/ 1362 h 1865828"/>
              <a:gd name="connsiteX1" fmla="*/ 443238 w 590213"/>
              <a:gd name="connsiteY1" fmla="*/ 901801 h 1865828"/>
              <a:gd name="connsiteX2" fmla="*/ 471159 w 590213"/>
              <a:gd name="connsiteY2" fmla="*/ 873881 h 1865828"/>
              <a:gd name="connsiteX3" fmla="*/ 331556 w 590213"/>
              <a:gd name="connsiteY3" fmla="*/ 1264769 h 1865828"/>
              <a:gd name="connsiteX4" fmla="*/ 10469 w 590213"/>
              <a:gd name="connsiteY4" fmla="*/ 1851102 h 1865828"/>
              <a:gd name="connsiteX5" fmla="*/ 101211 w 590213"/>
              <a:gd name="connsiteY5" fmla="*/ 1662638 h 1865828"/>
              <a:gd name="connsiteX6" fmla="*/ 331556 w 590213"/>
              <a:gd name="connsiteY6" fmla="*/ 1369472 h 1865828"/>
              <a:gd name="connsiteX7" fmla="*/ 136112 w 590213"/>
              <a:gd name="connsiteY7" fmla="*/ 1725460 h 1865828"/>
              <a:gd name="connsiteX8" fmla="*/ 429278 w 590213"/>
              <a:gd name="connsiteY8" fmla="*/ 1083285 h 1865828"/>
              <a:gd name="connsiteX9" fmla="*/ 485119 w 590213"/>
              <a:gd name="connsiteY9" fmla="*/ 706357 h 1865828"/>
              <a:gd name="connsiteX10" fmla="*/ 589822 w 590213"/>
              <a:gd name="connsiteY10" fmla="*/ 1362 h 186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0213" h="1865828">
                <a:moveTo>
                  <a:pt x="589822" y="1362"/>
                </a:moveTo>
                <a:cubicBezTo>
                  <a:pt x="582842" y="33936"/>
                  <a:pt x="463015" y="756381"/>
                  <a:pt x="443238" y="901801"/>
                </a:cubicBezTo>
                <a:cubicBezTo>
                  <a:pt x="423461" y="1047221"/>
                  <a:pt x="489773" y="813386"/>
                  <a:pt x="471159" y="873881"/>
                </a:cubicBezTo>
                <a:cubicBezTo>
                  <a:pt x="452545" y="934376"/>
                  <a:pt x="408338" y="1101899"/>
                  <a:pt x="331556" y="1264769"/>
                </a:cubicBezTo>
                <a:cubicBezTo>
                  <a:pt x="254774" y="1427639"/>
                  <a:pt x="48860" y="1784791"/>
                  <a:pt x="10469" y="1851102"/>
                </a:cubicBezTo>
                <a:cubicBezTo>
                  <a:pt x="-27922" y="1917414"/>
                  <a:pt x="47697" y="1742910"/>
                  <a:pt x="101211" y="1662638"/>
                </a:cubicBezTo>
                <a:cubicBezTo>
                  <a:pt x="154725" y="1582366"/>
                  <a:pt x="325739" y="1359002"/>
                  <a:pt x="331556" y="1369472"/>
                </a:cubicBezTo>
                <a:cubicBezTo>
                  <a:pt x="337373" y="1379942"/>
                  <a:pt x="119825" y="1773158"/>
                  <a:pt x="136112" y="1725460"/>
                </a:cubicBezTo>
                <a:cubicBezTo>
                  <a:pt x="152399" y="1677762"/>
                  <a:pt x="371110" y="1253135"/>
                  <a:pt x="429278" y="1083285"/>
                </a:cubicBezTo>
                <a:cubicBezTo>
                  <a:pt x="487446" y="913435"/>
                  <a:pt x="461852" y="883187"/>
                  <a:pt x="485119" y="706357"/>
                </a:cubicBezTo>
                <a:cubicBezTo>
                  <a:pt x="508386" y="529527"/>
                  <a:pt x="596802" y="-31212"/>
                  <a:pt x="589822" y="13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0BF92302-88EB-35B8-FEB9-3EC3F1FF3C3B}"/>
              </a:ext>
            </a:extLst>
          </p:cNvPr>
          <p:cNvSpPr/>
          <p:nvPr/>
        </p:nvSpPr>
        <p:spPr>
          <a:xfrm>
            <a:off x="4620498" y="1750856"/>
            <a:ext cx="384427" cy="1134932"/>
          </a:xfrm>
          <a:custGeom>
            <a:avLst/>
            <a:gdLst>
              <a:gd name="connsiteX0" fmla="*/ 363 w 384427"/>
              <a:gd name="connsiteY0" fmla="*/ 1162 h 1134932"/>
              <a:gd name="connsiteX1" fmla="*/ 209768 w 384427"/>
              <a:gd name="connsiteY1" fmla="*/ 266408 h 1134932"/>
              <a:gd name="connsiteX2" fmla="*/ 279569 w 384427"/>
              <a:gd name="connsiteY2" fmla="*/ 741059 h 1134932"/>
              <a:gd name="connsiteX3" fmla="*/ 293529 w 384427"/>
              <a:gd name="connsiteY3" fmla="*/ 524674 h 1134932"/>
              <a:gd name="connsiteX4" fmla="*/ 279569 w 384427"/>
              <a:gd name="connsiteY4" fmla="*/ 1124967 h 1134932"/>
              <a:gd name="connsiteX5" fmla="*/ 314470 w 384427"/>
              <a:gd name="connsiteY5" fmla="*/ 852741 h 1134932"/>
              <a:gd name="connsiteX6" fmla="*/ 384271 w 384427"/>
              <a:gd name="connsiteY6" fmla="*/ 252448 h 1134932"/>
              <a:gd name="connsiteX7" fmla="*/ 293529 w 384427"/>
              <a:gd name="connsiteY7" fmla="*/ 573535 h 1134932"/>
              <a:gd name="connsiteX8" fmla="*/ 265609 w 384427"/>
              <a:gd name="connsiteY8" fmla="*/ 364130 h 1134932"/>
              <a:gd name="connsiteX9" fmla="*/ 363 w 384427"/>
              <a:gd name="connsiteY9" fmla="*/ 1162 h 113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427" h="1134932">
                <a:moveTo>
                  <a:pt x="363" y="1162"/>
                </a:moveTo>
                <a:cubicBezTo>
                  <a:pt x="-8944" y="-15125"/>
                  <a:pt x="163234" y="143092"/>
                  <a:pt x="209768" y="266408"/>
                </a:cubicBezTo>
                <a:cubicBezTo>
                  <a:pt x="256302" y="389724"/>
                  <a:pt x="265609" y="698015"/>
                  <a:pt x="279569" y="741059"/>
                </a:cubicBezTo>
                <a:cubicBezTo>
                  <a:pt x="293529" y="784103"/>
                  <a:pt x="293529" y="460689"/>
                  <a:pt x="293529" y="524674"/>
                </a:cubicBezTo>
                <a:cubicBezTo>
                  <a:pt x="293529" y="588659"/>
                  <a:pt x="276079" y="1070289"/>
                  <a:pt x="279569" y="1124967"/>
                </a:cubicBezTo>
                <a:cubicBezTo>
                  <a:pt x="283059" y="1179645"/>
                  <a:pt x="297020" y="998161"/>
                  <a:pt x="314470" y="852741"/>
                </a:cubicBezTo>
                <a:cubicBezTo>
                  <a:pt x="331920" y="707321"/>
                  <a:pt x="387761" y="298982"/>
                  <a:pt x="384271" y="252448"/>
                </a:cubicBezTo>
                <a:cubicBezTo>
                  <a:pt x="380781" y="205914"/>
                  <a:pt x="313306" y="554921"/>
                  <a:pt x="293529" y="573535"/>
                </a:cubicBezTo>
                <a:cubicBezTo>
                  <a:pt x="273752" y="592149"/>
                  <a:pt x="307490" y="460689"/>
                  <a:pt x="265609" y="364130"/>
                </a:cubicBezTo>
                <a:cubicBezTo>
                  <a:pt x="223728" y="267571"/>
                  <a:pt x="9670" y="17449"/>
                  <a:pt x="363" y="11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4B625CEC-A481-A17D-E412-18AC5F43847D}"/>
              </a:ext>
            </a:extLst>
          </p:cNvPr>
          <p:cNvSpPr/>
          <p:nvPr/>
        </p:nvSpPr>
        <p:spPr>
          <a:xfrm>
            <a:off x="5404536" y="2253198"/>
            <a:ext cx="626011" cy="1145002"/>
          </a:xfrm>
          <a:custGeom>
            <a:avLst/>
            <a:gdLst>
              <a:gd name="connsiteX0" fmla="*/ 19043 w 626011"/>
              <a:gd name="connsiteY0" fmla="*/ 1391 h 1145002"/>
              <a:gd name="connsiteX1" fmla="*/ 249388 w 626011"/>
              <a:gd name="connsiteY1" fmla="*/ 685446 h 1145002"/>
              <a:gd name="connsiteX2" fmla="*/ 619336 w 626011"/>
              <a:gd name="connsiteY2" fmla="*/ 1125196 h 1145002"/>
              <a:gd name="connsiteX3" fmla="*/ 451812 w 626011"/>
              <a:gd name="connsiteY3" fmla="*/ 999553 h 1145002"/>
              <a:gd name="connsiteX4" fmla="*/ 12062 w 626011"/>
              <a:gd name="connsiteY4" fmla="*/ 385300 h 1145002"/>
              <a:gd name="connsiteX5" fmla="*/ 116765 w 626011"/>
              <a:gd name="connsiteY5" fmla="*/ 503962 h 1145002"/>
              <a:gd name="connsiteX6" fmla="*/ 19043 w 626011"/>
              <a:gd name="connsiteY6" fmla="*/ 1391 h 114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011" h="1145002">
                <a:moveTo>
                  <a:pt x="19043" y="1391"/>
                </a:moveTo>
                <a:cubicBezTo>
                  <a:pt x="41147" y="31638"/>
                  <a:pt x="149339" y="498145"/>
                  <a:pt x="249388" y="685446"/>
                </a:cubicBezTo>
                <a:cubicBezTo>
                  <a:pt x="349437" y="872747"/>
                  <a:pt x="585599" y="1072845"/>
                  <a:pt x="619336" y="1125196"/>
                </a:cubicBezTo>
                <a:cubicBezTo>
                  <a:pt x="653073" y="1177547"/>
                  <a:pt x="553024" y="1122869"/>
                  <a:pt x="451812" y="999553"/>
                </a:cubicBezTo>
                <a:cubicBezTo>
                  <a:pt x="350600" y="876237"/>
                  <a:pt x="67903" y="467898"/>
                  <a:pt x="12062" y="385300"/>
                </a:cubicBezTo>
                <a:cubicBezTo>
                  <a:pt x="-43779" y="302702"/>
                  <a:pt x="112112" y="564457"/>
                  <a:pt x="116765" y="503962"/>
                </a:cubicBezTo>
                <a:cubicBezTo>
                  <a:pt x="121418" y="443467"/>
                  <a:pt x="-3061" y="-28856"/>
                  <a:pt x="19043" y="13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216A9585-6E98-212A-F380-1DFEA3F430E7}"/>
              </a:ext>
            </a:extLst>
          </p:cNvPr>
          <p:cNvSpPr/>
          <p:nvPr/>
        </p:nvSpPr>
        <p:spPr>
          <a:xfrm>
            <a:off x="2663519" y="1136453"/>
            <a:ext cx="1099601" cy="337782"/>
          </a:xfrm>
          <a:custGeom>
            <a:avLst/>
            <a:gdLst>
              <a:gd name="connsiteX0" fmla="*/ 1098783 w 1099601"/>
              <a:gd name="connsiteY0" fmla="*/ 15272 h 337782"/>
              <a:gd name="connsiteX1" fmla="*/ 547351 w 1099601"/>
              <a:gd name="connsiteY1" fmla="*/ 1312 h 337782"/>
              <a:gd name="connsiteX2" fmla="*/ 631113 w 1099601"/>
              <a:gd name="connsiteY2" fmla="*/ 50173 h 337782"/>
              <a:gd name="connsiteX3" fmla="*/ 2899 w 1099601"/>
              <a:gd name="connsiteY3" fmla="*/ 336359 h 337782"/>
              <a:gd name="connsiteX4" fmla="*/ 407748 w 1099601"/>
              <a:gd name="connsiteY4" fmla="*/ 154875 h 337782"/>
              <a:gd name="connsiteX5" fmla="*/ 666014 w 1099601"/>
              <a:gd name="connsiteY5" fmla="*/ 29232 h 337782"/>
              <a:gd name="connsiteX6" fmla="*/ 1098783 w 1099601"/>
              <a:gd name="connsiteY6" fmla="*/ 15272 h 33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601" h="337782">
                <a:moveTo>
                  <a:pt x="1098783" y="15272"/>
                </a:moveTo>
                <a:cubicBezTo>
                  <a:pt x="1079006" y="10619"/>
                  <a:pt x="625296" y="-4505"/>
                  <a:pt x="547351" y="1312"/>
                </a:cubicBezTo>
                <a:cubicBezTo>
                  <a:pt x="469406" y="7129"/>
                  <a:pt x="721855" y="-5668"/>
                  <a:pt x="631113" y="50173"/>
                </a:cubicBezTo>
                <a:cubicBezTo>
                  <a:pt x="540371" y="106014"/>
                  <a:pt x="40126" y="318909"/>
                  <a:pt x="2899" y="336359"/>
                </a:cubicBezTo>
                <a:cubicBezTo>
                  <a:pt x="-34329" y="353809"/>
                  <a:pt x="297229" y="206063"/>
                  <a:pt x="407748" y="154875"/>
                </a:cubicBezTo>
                <a:cubicBezTo>
                  <a:pt x="518267" y="103687"/>
                  <a:pt x="557822" y="51336"/>
                  <a:pt x="666014" y="29232"/>
                </a:cubicBezTo>
                <a:cubicBezTo>
                  <a:pt x="774206" y="7128"/>
                  <a:pt x="1118560" y="19925"/>
                  <a:pt x="1098783" y="152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BB5372D-137E-5913-68A8-9E99BC79046E}"/>
              </a:ext>
            </a:extLst>
          </p:cNvPr>
          <p:cNvSpPr/>
          <p:nvPr/>
        </p:nvSpPr>
        <p:spPr>
          <a:xfrm>
            <a:off x="5716658" y="1716619"/>
            <a:ext cx="865849" cy="1626226"/>
          </a:xfrm>
          <a:custGeom>
            <a:avLst/>
            <a:gdLst>
              <a:gd name="connsiteX0" fmla="*/ 87 w 865849"/>
              <a:gd name="connsiteY0" fmla="*/ 499 h 1626226"/>
              <a:gd name="connsiteX1" fmla="*/ 363055 w 865849"/>
              <a:gd name="connsiteY1" fmla="*/ 314605 h 1626226"/>
              <a:gd name="connsiteX2" fmla="*/ 363055 w 865849"/>
              <a:gd name="connsiteY2" fmla="*/ 202923 h 1626226"/>
              <a:gd name="connsiteX3" fmla="*/ 858646 w 865849"/>
              <a:gd name="connsiteY3" fmla="*/ 1591973 h 1626226"/>
              <a:gd name="connsiteX4" fmla="*/ 635281 w 865849"/>
              <a:gd name="connsiteY4" fmla="*/ 1110343 h 1626226"/>
              <a:gd name="connsiteX5" fmla="*/ 328154 w 865849"/>
              <a:gd name="connsiteY5" fmla="*/ 98221 h 1626226"/>
              <a:gd name="connsiteX6" fmla="*/ 328154 w 865849"/>
              <a:gd name="connsiteY6" fmla="*/ 237824 h 1626226"/>
              <a:gd name="connsiteX7" fmla="*/ 87 w 865849"/>
              <a:gd name="connsiteY7" fmla="*/ 499 h 162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849" h="1626226">
                <a:moveTo>
                  <a:pt x="87" y="499"/>
                </a:moveTo>
                <a:cubicBezTo>
                  <a:pt x="5904" y="13296"/>
                  <a:pt x="302561" y="280868"/>
                  <a:pt x="363055" y="314605"/>
                </a:cubicBezTo>
                <a:cubicBezTo>
                  <a:pt x="423549" y="348342"/>
                  <a:pt x="280457" y="-9972"/>
                  <a:pt x="363055" y="202923"/>
                </a:cubicBezTo>
                <a:cubicBezTo>
                  <a:pt x="445653" y="415818"/>
                  <a:pt x="813275" y="1440736"/>
                  <a:pt x="858646" y="1591973"/>
                </a:cubicBezTo>
                <a:cubicBezTo>
                  <a:pt x="904017" y="1743210"/>
                  <a:pt x="723696" y="1359302"/>
                  <a:pt x="635281" y="1110343"/>
                </a:cubicBezTo>
                <a:cubicBezTo>
                  <a:pt x="546866" y="861384"/>
                  <a:pt x="379342" y="243641"/>
                  <a:pt x="328154" y="98221"/>
                </a:cubicBezTo>
                <a:cubicBezTo>
                  <a:pt x="276966" y="-47199"/>
                  <a:pt x="377015" y="250621"/>
                  <a:pt x="328154" y="237824"/>
                </a:cubicBezTo>
                <a:cubicBezTo>
                  <a:pt x="279293" y="225027"/>
                  <a:pt x="-5730" y="-12298"/>
                  <a:pt x="87" y="4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FB047D24-7A6F-0FB5-881C-50A8FB7DE587}"/>
              </a:ext>
            </a:extLst>
          </p:cNvPr>
          <p:cNvSpPr/>
          <p:nvPr/>
        </p:nvSpPr>
        <p:spPr>
          <a:xfrm>
            <a:off x="2208001" y="6178538"/>
            <a:ext cx="932223" cy="1048545"/>
          </a:xfrm>
          <a:custGeom>
            <a:avLst/>
            <a:gdLst>
              <a:gd name="connsiteX0" fmla="*/ 932074 w 932223"/>
              <a:gd name="connsiteY0" fmla="*/ 12 h 1048545"/>
              <a:gd name="connsiteX1" fmla="*/ 427249 w 932223"/>
              <a:gd name="connsiteY1" fmla="*/ 501662 h 1048545"/>
              <a:gd name="connsiteX2" fmla="*/ 544724 w 932223"/>
              <a:gd name="connsiteY2" fmla="*/ 415937 h 1048545"/>
              <a:gd name="connsiteX3" fmla="*/ 14499 w 932223"/>
              <a:gd name="connsiteY3" fmla="*/ 1035062 h 1048545"/>
              <a:gd name="connsiteX4" fmla="*/ 138324 w 932223"/>
              <a:gd name="connsiteY4" fmla="*/ 857262 h 1048545"/>
              <a:gd name="connsiteX5" fmla="*/ 525674 w 932223"/>
              <a:gd name="connsiteY5" fmla="*/ 314337 h 1048545"/>
              <a:gd name="connsiteX6" fmla="*/ 370099 w 932223"/>
              <a:gd name="connsiteY6" fmla="*/ 517537 h 1048545"/>
              <a:gd name="connsiteX7" fmla="*/ 932074 w 932223"/>
              <a:gd name="connsiteY7" fmla="*/ 12 h 104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223" h="1048545">
                <a:moveTo>
                  <a:pt x="932074" y="12"/>
                </a:moveTo>
                <a:cubicBezTo>
                  <a:pt x="941599" y="-2634"/>
                  <a:pt x="491807" y="432341"/>
                  <a:pt x="427249" y="501662"/>
                </a:cubicBezTo>
                <a:cubicBezTo>
                  <a:pt x="362691" y="570983"/>
                  <a:pt x="613516" y="327037"/>
                  <a:pt x="544724" y="415937"/>
                </a:cubicBezTo>
                <a:cubicBezTo>
                  <a:pt x="475932" y="504837"/>
                  <a:pt x="82232" y="961508"/>
                  <a:pt x="14499" y="1035062"/>
                </a:cubicBezTo>
                <a:cubicBezTo>
                  <a:pt x="-53234" y="1108616"/>
                  <a:pt x="138324" y="857262"/>
                  <a:pt x="138324" y="857262"/>
                </a:cubicBezTo>
                <a:lnTo>
                  <a:pt x="525674" y="314337"/>
                </a:lnTo>
                <a:cubicBezTo>
                  <a:pt x="564303" y="257716"/>
                  <a:pt x="306599" y="571512"/>
                  <a:pt x="370099" y="517537"/>
                </a:cubicBezTo>
                <a:cubicBezTo>
                  <a:pt x="433599" y="463562"/>
                  <a:pt x="922549" y="2658"/>
                  <a:pt x="932074" y="1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7629266E-3E96-B0F6-F04F-C97F6DE0332C}"/>
              </a:ext>
            </a:extLst>
          </p:cNvPr>
          <p:cNvSpPr/>
          <p:nvPr/>
        </p:nvSpPr>
        <p:spPr>
          <a:xfrm>
            <a:off x="2404515" y="6197446"/>
            <a:ext cx="769574" cy="969478"/>
          </a:xfrm>
          <a:custGeom>
            <a:avLst/>
            <a:gdLst>
              <a:gd name="connsiteX0" fmla="*/ 767310 w 769574"/>
              <a:gd name="connsiteY0" fmla="*/ 3329 h 969478"/>
              <a:gd name="connsiteX1" fmla="*/ 202160 w 769574"/>
              <a:gd name="connsiteY1" fmla="*/ 689129 h 969478"/>
              <a:gd name="connsiteX2" fmla="*/ 360910 w 769574"/>
              <a:gd name="connsiteY2" fmla="*/ 568479 h 969478"/>
              <a:gd name="connsiteX3" fmla="*/ 11660 w 769574"/>
              <a:gd name="connsiteY3" fmla="*/ 955829 h 969478"/>
              <a:gd name="connsiteX4" fmla="*/ 122785 w 769574"/>
              <a:gd name="connsiteY4" fmla="*/ 835179 h 969478"/>
              <a:gd name="connsiteX5" fmla="*/ 510135 w 769574"/>
              <a:gd name="connsiteY5" fmla="*/ 387504 h 969478"/>
              <a:gd name="connsiteX6" fmla="*/ 335510 w 769574"/>
              <a:gd name="connsiteY6" fmla="*/ 555779 h 969478"/>
              <a:gd name="connsiteX7" fmla="*/ 500610 w 769574"/>
              <a:gd name="connsiteY7" fmla="*/ 241454 h 969478"/>
              <a:gd name="connsiteX8" fmla="*/ 405360 w 769574"/>
              <a:gd name="connsiteY8" fmla="*/ 419254 h 969478"/>
              <a:gd name="connsiteX9" fmla="*/ 767310 w 769574"/>
              <a:gd name="connsiteY9" fmla="*/ 3329 h 96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9574" h="969478">
                <a:moveTo>
                  <a:pt x="767310" y="3329"/>
                </a:moveTo>
                <a:cubicBezTo>
                  <a:pt x="733443" y="48308"/>
                  <a:pt x="269893" y="594937"/>
                  <a:pt x="202160" y="689129"/>
                </a:cubicBezTo>
                <a:cubicBezTo>
                  <a:pt x="134427" y="783321"/>
                  <a:pt x="392660" y="524029"/>
                  <a:pt x="360910" y="568479"/>
                </a:cubicBezTo>
                <a:cubicBezTo>
                  <a:pt x="329160" y="612929"/>
                  <a:pt x="51347" y="911379"/>
                  <a:pt x="11660" y="955829"/>
                </a:cubicBezTo>
                <a:cubicBezTo>
                  <a:pt x="-28028" y="1000279"/>
                  <a:pt x="39706" y="929900"/>
                  <a:pt x="122785" y="835179"/>
                </a:cubicBezTo>
                <a:cubicBezTo>
                  <a:pt x="205864" y="740458"/>
                  <a:pt x="474681" y="434071"/>
                  <a:pt x="510135" y="387504"/>
                </a:cubicBezTo>
                <a:cubicBezTo>
                  <a:pt x="545589" y="340937"/>
                  <a:pt x="337097" y="580121"/>
                  <a:pt x="335510" y="555779"/>
                </a:cubicBezTo>
                <a:cubicBezTo>
                  <a:pt x="333922" y="531437"/>
                  <a:pt x="488968" y="264208"/>
                  <a:pt x="500610" y="241454"/>
                </a:cubicBezTo>
                <a:cubicBezTo>
                  <a:pt x="512252" y="218700"/>
                  <a:pt x="366202" y="455237"/>
                  <a:pt x="405360" y="419254"/>
                </a:cubicBezTo>
                <a:cubicBezTo>
                  <a:pt x="444518" y="383271"/>
                  <a:pt x="801177" y="-41650"/>
                  <a:pt x="767310" y="33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9203E2B1-E0D3-EFA8-05EA-C07F3C87AB2A}"/>
              </a:ext>
            </a:extLst>
          </p:cNvPr>
          <p:cNvSpPr/>
          <p:nvPr/>
        </p:nvSpPr>
        <p:spPr>
          <a:xfrm>
            <a:off x="2448848" y="6338810"/>
            <a:ext cx="886579" cy="841893"/>
          </a:xfrm>
          <a:custGeom>
            <a:avLst/>
            <a:gdLst>
              <a:gd name="connsiteX0" fmla="*/ 884902 w 886579"/>
              <a:gd name="connsiteY0" fmla="*/ 1665 h 841893"/>
              <a:gd name="connsiteX1" fmla="*/ 278477 w 886579"/>
              <a:gd name="connsiteY1" fmla="*/ 589040 h 841893"/>
              <a:gd name="connsiteX2" fmla="*/ 507077 w 886579"/>
              <a:gd name="connsiteY2" fmla="*/ 420765 h 841893"/>
              <a:gd name="connsiteX3" fmla="*/ 2252 w 886579"/>
              <a:gd name="connsiteY3" fmla="*/ 839865 h 841893"/>
              <a:gd name="connsiteX4" fmla="*/ 338802 w 886579"/>
              <a:gd name="connsiteY4" fmla="*/ 563640 h 841893"/>
              <a:gd name="connsiteX5" fmla="*/ 745202 w 886579"/>
              <a:gd name="connsiteY5" fmla="*/ 188990 h 841893"/>
              <a:gd name="connsiteX6" fmla="*/ 468977 w 886579"/>
              <a:gd name="connsiteY6" fmla="*/ 404890 h 841893"/>
              <a:gd name="connsiteX7" fmla="*/ 884902 w 886579"/>
              <a:gd name="connsiteY7" fmla="*/ 1665 h 8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579" h="841893">
                <a:moveTo>
                  <a:pt x="884902" y="1665"/>
                </a:moveTo>
                <a:cubicBezTo>
                  <a:pt x="853152" y="32357"/>
                  <a:pt x="341448" y="519190"/>
                  <a:pt x="278477" y="589040"/>
                </a:cubicBezTo>
                <a:cubicBezTo>
                  <a:pt x="215506" y="658890"/>
                  <a:pt x="553114" y="378961"/>
                  <a:pt x="507077" y="420765"/>
                </a:cubicBezTo>
                <a:cubicBezTo>
                  <a:pt x="461039" y="462569"/>
                  <a:pt x="30298" y="816053"/>
                  <a:pt x="2252" y="839865"/>
                </a:cubicBezTo>
                <a:cubicBezTo>
                  <a:pt x="-25794" y="863678"/>
                  <a:pt x="214977" y="672119"/>
                  <a:pt x="338802" y="563640"/>
                </a:cubicBezTo>
                <a:cubicBezTo>
                  <a:pt x="462627" y="455161"/>
                  <a:pt x="723506" y="215448"/>
                  <a:pt x="745202" y="188990"/>
                </a:cubicBezTo>
                <a:cubicBezTo>
                  <a:pt x="766898" y="162532"/>
                  <a:pt x="450456" y="435581"/>
                  <a:pt x="468977" y="404890"/>
                </a:cubicBezTo>
                <a:cubicBezTo>
                  <a:pt x="487498" y="374199"/>
                  <a:pt x="916652" y="-29027"/>
                  <a:pt x="884902" y="166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0D22864F-564A-B7B0-14EC-ECAA701FF461}"/>
              </a:ext>
            </a:extLst>
          </p:cNvPr>
          <p:cNvSpPr/>
          <p:nvPr/>
        </p:nvSpPr>
        <p:spPr>
          <a:xfrm>
            <a:off x="2647210" y="6333814"/>
            <a:ext cx="884050" cy="835337"/>
          </a:xfrm>
          <a:custGeom>
            <a:avLst/>
            <a:gdLst>
              <a:gd name="connsiteX0" fmla="*/ 578590 w 884050"/>
              <a:gd name="connsiteY0" fmla="*/ 311 h 835337"/>
              <a:gd name="connsiteX1" fmla="*/ 550015 w 884050"/>
              <a:gd name="connsiteY1" fmla="*/ 352736 h 835337"/>
              <a:gd name="connsiteX2" fmla="*/ 340465 w 884050"/>
              <a:gd name="connsiteY2" fmla="*/ 606736 h 835337"/>
              <a:gd name="connsiteX3" fmla="*/ 461115 w 884050"/>
              <a:gd name="connsiteY3" fmla="*/ 594036 h 835337"/>
              <a:gd name="connsiteX4" fmla="*/ 289665 w 884050"/>
              <a:gd name="connsiteY4" fmla="*/ 686111 h 835337"/>
              <a:gd name="connsiteX5" fmla="*/ 740 w 884050"/>
              <a:gd name="connsiteY5" fmla="*/ 835336 h 835337"/>
              <a:gd name="connsiteX6" fmla="*/ 381740 w 884050"/>
              <a:gd name="connsiteY6" fmla="*/ 682936 h 835337"/>
              <a:gd name="connsiteX7" fmla="*/ 883390 w 884050"/>
              <a:gd name="connsiteY7" fmla="*/ 403536 h 835337"/>
              <a:gd name="connsiteX8" fmla="*/ 486515 w 884050"/>
              <a:gd name="connsiteY8" fmla="*/ 571811 h 835337"/>
              <a:gd name="connsiteX9" fmla="*/ 400790 w 884050"/>
              <a:gd name="connsiteY9" fmla="*/ 603561 h 835337"/>
              <a:gd name="connsiteX10" fmla="*/ 546840 w 884050"/>
              <a:gd name="connsiteY10" fmla="*/ 416236 h 835337"/>
              <a:gd name="connsiteX11" fmla="*/ 578590 w 884050"/>
              <a:gd name="connsiteY11" fmla="*/ 311 h 83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4050" h="835337">
                <a:moveTo>
                  <a:pt x="578590" y="311"/>
                </a:moveTo>
                <a:cubicBezTo>
                  <a:pt x="579119" y="-10272"/>
                  <a:pt x="589703" y="251665"/>
                  <a:pt x="550015" y="352736"/>
                </a:cubicBezTo>
                <a:cubicBezTo>
                  <a:pt x="510327" y="453807"/>
                  <a:pt x="355282" y="566519"/>
                  <a:pt x="340465" y="606736"/>
                </a:cubicBezTo>
                <a:cubicBezTo>
                  <a:pt x="325648" y="646953"/>
                  <a:pt x="469582" y="580807"/>
                  <a:pt x="461115" y="594036"/>
                </a:cubicBezTo>
                <a:cubicBezTo>
                  <a:pt x="452648" y="607265"/>
                  <a:pt x="289665" y="686111"/>
                  <a:pt x="289665" y="686111"/>
                </a:cubicBezTo>
                <a:cubicBezTo>
                  <a:pt x="212936" y="726328"/>
                  <a:pt x="-14606" y="835865"/>
                  <a:pt x="740" y="835336"/>
                </a:cubicBezTo>
                <a:cubicBezTo>
                  <a:pt x="16086" y="834807"/>
                  <a:pt x="234632" y="754903"/>
                  <a:pt x="381740" y="682936"/>
                </a:cubicBezTo>
                <a:cubicBezTo>
                  <a:pt x="528848" y="610969"/>
                  <a:pt x="865928" y="422057"/>
                  <a:pt x="883390" y="403536"/>
                </a:cubicBezTo>
                <a:cubicBezTo>
                  <a:pt x="900853" y="385015"/>
                  <a:pt x="566948" y="538474"/>
                  <a:pt x="486515" y="571811"/>
                </a:cubicBezTo>
                <a:cubicBezTo>
                  <a:pt x="406082" y="605148"/>
                  <a:pt x="390736" y="629490"/>
                  <a:pt x="400790" y="603561"/>
                </a:cubicBezTo>
                <a:cubicBezTo>
                  <a:pt x="410844" y="577632"/>
                  <a:pt x="518265" y="513073"/>
                  <a:pt x="546840" y="416236"/>
                </a:cubicBezTo>
                <a:cubicBezTo>
                  <a:pt x="575415" y="319399"/>
                  <a:pt x="578061" y="10894"/>
                  <a:pt x="578590" y="3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CADE3066-4C17-E9A8-4430-CDB791B8FBDA}"/>
              </a:ext>
            </a:extLst>
          </p:cNvPr>
          <p:cNvSpPr/>
          <p:nvPr/>
        </p:nvSpPr>
        <p:spPr>
          <a:xfrm>
            <a:off x="5724033" y="5636941"/>
            <a:ext cx="220571" cy="1810802"/>
          </a:xfrm>
          <a:custGeom>
            <a:avLst/>
            <a:gdLst>
              <a:gd name="connsiteX0" fmla="*/ 163811 w 220571"/>
              <a:gd name="connsiteY0" fmla="*/ 0 h 1810802"/>
              <a:gd name="connsiteX1" fmla="*/ 69026 w 220571"/>
              <a:gd name="connsiteY1" fmla="*/ 646771 h 1810802"/>
              <a:gd name="connsiteX2" fmla="*/ 52299 w 220571"/>
              <a:gd name="connsiteY2" fmla="*/ 1254513 h 1810802"/>
              <a:gd name="connsiteX3" fmla="*/ 74601 w 220571"/>
              <a:gd name="connsiteY3" fmla="*/ 1187605 h 1810802"/>
              <a:gd name="connsiteX4" fmla="*/ 219567 w 220571"/>
              <a:gd name="connsiteY4" fmla="*/ 1800922 h 1810802"/>
              <a:gd name="connsiteX5" fmla="*/ 135933 w 220571"/>
              <a:gd name="connsiteY5" fmla="*/ 1533293 h 1810802"/>
              <a:gd name="connsiteX6" fmla="*/ 80177 w 220571"/>
              <a:gd name="connsiteY6" fmla="*/ 1098396 h 1810802"/>
              <a:gd name="connsiteX7" fmla="*/ 13269 w 220571"/>
              <a:gd name="connsiteY7" fmla="*/ 546410 h 1810802"/>
              <a:gd name="connsiteX8" fmla="*/ 13269 w 220571"/>
              <a:gd name="connsiteY8" fmla="*/ 646771 h 1810802"/>
              <a:gd name="connsiteX9" fmla="*/ 163811 w 220571"/>
              <a:gd name="connsiteY9" fmla="*/ 0 h 181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71" h="1810802">
                <a:moveTo>
                  <a:pt x="163811" y="0"/>
                </a:moveTo>
                <a:cubicBezTo>
                  <a:pt x="173104" y="0"/>
                  <a:pt x="87611" y="437686"/>
                  <a:pt x="69026" y="646771"/>
                </a:cubicBezTo>
                <a:cubicBezTo>
                  <a:pt x="50441" y="855856"/>
                  <a:pt x="51370" y="1164374"/>
                  <a:pt x="52299" y="1254513"/>
                </a:cubicBezTo>
                <a:cubicBezTo>
                  <a:pt x="53228" y="1344652"/>
                  <a:pt x="46723" y="1096537"/>
                  <a:pt x="74601" y="1187605"/>
                </a:cubicBezTo>
                <a:cubicBezTo>
                  <a:pt x="102479" y="1278673"/>
                  <a:pt x="209345" y="1743308"/>
                  <a:pt x="219567" y="1800922"/>
                </a:cubicBezTo>
                <a:cubicBezTo>
                  <a:pt x="229789" y="1858536"/>
                  <a:pt x="159165" y="1650381"/>
                  <a:pt x="135933" y="1533293"/>
                </a:cubicBezTo>
                <a:cubicBezTo>
                  <a:pt x="112701" y="1416205"/>
                  <a:pt x="100621" y="1262876"/>
                  <a:pt x="80177" y="1098396"/>
                </a:cubicBezTo>
                <a:cubicBezTo>
                  <a:pt x="59733" y="933916"/>
                  <a:pt x="24420" y="621681"/>
                  <a:pt x="13269" y="546410"/>
                </a:cubicBezTo>
                <a:cubicBezTo>
                  <a:pt x="2118" y="471139"/>
                  <a:pt x="-9963" y="733193"/>
                  <a:pt x="13269" y="646771"/>
                </a:cubicBezTo>
                <a:cubicBezTo>
                  <a:pt x="36501" y="560349"/>
                  <a:pt x="154518" y="0"/>
                  <a:pt x="163811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9A04570C-6D64-AD1B-BD49-EF7F47576048}"/>
              </a:ext>
            </a:extLst>
          </p:cNvPr>
          <p:cNvSpPr/>
          <p:nvPr/>
        </p:nvSpPr>
        <p:spPr>
          <a:xfrm>
            <a:off x="3529165" y="6398996"/>
            <a:ext cx="80475" cy="603815"/>
          </a:xfrm>
          <a:custGeom>
            <a:avLst/>
            <a:gdLst>
              <a:gd name="connsiteX0" fmla="*/ 196 w 80475"/>
              <a:gd name="connsiteY0" fmla="*/ 7380 h 603815"/>
              <a:gd name="connsiteX1" fmla="*/ 78255 w 80475"/>
              <a:gd name="connsiteY1" fmla="*/ 598394 h 603815"/>
              <a:gd name="connsiteX2" fmla="*/ 55952 w 80475"/>
              <a:gd name="connsiteY2" fmla="*/ 286160 h 603815"/>
              <a:gd name="connsiteX3" fmla="*/ 196 w 80475"/>
              <a:gd name="connsiteY3" fmla="*/ 7380 h 60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75" h="603815">
                <a:moveTo>
                  <a:pt x="196" y="7380"/>
                </a:moveTo>
                <a:cubicBezTo>
                  <a:pt x="3913" y="59419"/>
                  <a:pt x="68962" y="551931"/>
                  <a:pt x="78255" y="598394"/>
                </a:cubicBezTo>
                <a:cubicBezTo>
                  <a:pt x="87548" y="644857"/>
                  <a:pt x="65245" y="380016"/>
                  <a:pt x="55952" y="286160"/>
                </a:cubicBezTo>
                <a:cubicBezTo>
                  <a:pt x="46659" y="192304"/>
                  <a:pt x="-3521" y="-44659"/>
                  <a:pt x="196" y="73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9787992-EB37-A62F-CACB-1EA70510B65D}"/>
              </a:ext>
            </a:extLst>
          </p:cNvPr>
          <p:cNvSpPr/>
          <p:nvPr/>
        </p:nvSpPr>
        <p:spPr>
          <a:xfrm>
            <a:off x="3040061" y="6848576"/>
            <a:ext cx="605379" cy="409954"/>
          </a:xfrm>
          <a:custGeom>
            <a:avLst/>
            <a:gdLst>
              <a:gd name="connsiteX0" fmla="*/ 600812 w 605379"/>
              <a:gd name="connsiteY0" fmla="*/ 3848 h 409954"/>
              <a:gd name="connsiteX1" fmla="*/ 216095 w 605379"/>
              <a:gd name="connsiteY1" fmla="*/ 288204 h 409954"/>
              <a:gd name="connsiteX2" fmla="*/ 4222 w 605379"/>
              <a:gd name="connsiteY2" fmla="*/ 405292 h 409954"/>
              <a:gd name="connsiteX3" fmla="*/ 400090 w 605379"/>
              <a:gd name="connsiteY3" fmla="*/ 143239 h 409954"/>
              <a:gd name="connsiteX4" fmla="*/ 600812 w 605379"/>
              <a:gd name="connsiteY4" fmla="*/ 3848 h 40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379" h="409954">
                <a:moveTo>
                  <a:pt x="600812" y="3848"/>
                </a:moveTo>
                <a:cubicBezTo>
                  <a:pt x="570146" y="28009"/>
                  <a:pt x="315527" y="221297"/>
                  <a:pt x="216095" y="288204"/>
                </a:cubicBezTo>
                <a:cubicBezTo>
                  <a:pt x="116663" y="355111"/>
                  <a:pt x="-26444" y="429453"/>
                  <a:pt x="4222" y="405292"/>
                </a:cubicBezTo>
                <a:cubicBezTo>
                  <a:pt x="34888" y="381131"/>
                  <a:pt x="298800" y="212005"/>
                  <a:pt x="400090" y="143239"/>
                </a:cubicBezTo>
                <a:cubicBezTo>
                  <a:pt x="501380" y="74473"/>
                  <a:pt x="631478" y="-20313"/>
                  <a:pt x="600812" y="3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F1AF85D5-173D-F6B5-C2D2-B23E47D7AFDB}"/>
              </a:ext>
            </a:extLst>
          </p:cNvPr>
          <p:cNvSpPr/>
          <p:nvPr/>
        </p:nvSpPr>
        <p:spPr>
          <a:xfrm>
            <a:off x="3210479" y="6916318"/>
            <a:ext cx="369078" cy="417629"/>
          </a:xfrm>
          <a:custGeom>
            <a:avLst/>
            <a:gdLst>
              <a:gd name="connsiteX0" fmla="*/ 357911 w 369078"/>
              <a:gd name="connsiteY0" fmla="*/ 8589 h 417629"/>
              <a:gd name="connsiteX1" fmla="*/ 1072 w 369078"/>
              <a:gd name="connsiteY1" fmla="*/ 415609 h 417629"/>
              <a:gd name="connsiteX2" fmla="*/ 251975 w 369078"/>
              <a:gd name="connsiteY2" fmla="*/ 159131 h 417629"/>
              <a:gd name="connsiteX3" fmla="*/ 357911 w 369078"/>
              <a:gd name="connsiteY3" fmla="*/ 8589 h 41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078" h="417629">
                <a:moveTo>
                  <a:pt x="357911" y="8589"/>
                </a:moveTo>
                <a:cubicBezTo>
                  <a:pt x="316094" y="51335"/>
                  <a:pt x="18728" y="390519"/>
                  <a:pt x="1072" y="415609"/>
                </a:cubicBezTo>
                <a:cubicBezTo>
                  <a:pt x="-16584" y="440699"/>
                  <a:pt x="188785" y="225109"/>
                  <a:pt x="251975" y="159131"/>
                </a:cubicBezTo>
                <a:cubicBezTo>
                  <a:pt x="315165" y="93153"/>
                  <a:pt x="399728" y="-34157"/>
                  <a:pt x="357911" y="8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F5E4C82-0A7B-5F01-A1AD-3F0B8E0D83FD}"/>
              </a:ext>
            </a:extLst>
          </p:cNvPr>
          <p:cNvSpPr/>
          <p:nvPr/>
        </p:nvSpPr>
        <p:spPr>
          <a:xfrm>
            <a:off x="2519152" y="6981477"/>
            <a:ext cx="879409" cy="250145"/>
          </a:xfrm>
          <a:custGeom>
            <a:avLst/>
            <a:gdLst>
              <a:gd name="connsiteX0" fmla="*/ 870819 w 879409"/>
              <a:gd name="connsiteY0" fmla="*/ 38216 h 250145"/>
              <a:gd name="connsiteX1" fmla="*/ 580887 w 879409"/>
              <a:gd name="connsiteY1" fmla="*/ 60518 h 250145"/>
              <a:gd name="connsiteX2" fmla="*/ 279804 w 879409"/>
              <a:gd name="connsiteY2" fmla="*/ 194333 h 250145"/>
              <a:gd name="connsiteX3" fmla="*/ 1024 w 879409"/>
              <a:gd name="connsiteY3" fmla="*/ 250089 h 250145"/>
              <a:gd name="connsiteX4" fmla="*/ 201746 w 879409"/>
              <a:gd name="connsiteY4" fmla="*/ 199908 h 250145"/>
              <a:gd name="connsiteX5" fmla="*/ 603189 w 879409"/>
              <a:gd name="connsiteY5" fmla="*/ 4762 h 250145"/>
              <a:gd name="connsiteX6" fmla="*/ 781609 w 879409"/>
              <a:gd name="connsiteY6" fmla="*/ 60518 h 250145"/>
              <a:gd name="connsiteX7" fmla="*/ 870819 w 879409"/>
              <a:gd name="connsiteY7" fmla="*/ 38216 h 250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409" h="250145">
                <a:moveTo>
                  <a:pt x="870819" y="38216"/>
                </a:moveTo>
                <a:cubicBezTo>
                  <a:pt x="837365" y="38216"/>
                  <a:pt x="679389" y="34499"/>
                  <a:pt x="580887" y="60518"/>
                </a:cubicBezTo>
                <a:cubicBezTo>
                  <a:pt x="482385" y="86537"/>
                  <a:pt x="376448" y="162738"/>
                  <a:pt x="279804" y="194333"/>
                </a:cubicBezTo>
                <a:cubicBezTo>
                  <a:pt x="183160" y="225928"/>
                  <a:pt x="14034" y="249160"/>
                  <a:pt x="1024" y="250089"/>
                </a:cubicBezTo>
                <a:cubicBezTo>
                  <a:pt x="-11986" y="251018"/>
                  <a:pt x="101385" y="240796"/>
                  <a:pt x="201746" y="199908"/>
                </a:cubicBezTo>
                <a:cubicBezTo>
                  <a:pt x="302107" y="159020"/>
                  <a:pt x="506545" y="27994"/>
                  <a:pt x="603189" y="4762"/>
                </a:cubicBezTo>
                <a:cubicBezTo>
                  <a:pt x="699833" y="-18470"/>
                  <a:pt x="730499" y="50296"/>
                  <a:pt x="781609" y="60518"/>
                </a:cubicBezTo>
                <a:cubicBezTo>
                  <a:pt x="832719" y="70740"/>
                  <a:pt x="904273" y="38216"/>
                  <a:pt x="870819" y="38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DF1E3477-DB6F-B6B7-6672-E477136BA41E}"/>
              </a:ext>
            </a:extLst>
          </p:cNvPr>
          <p:cNvSpPr/>
          <p:nvPr/>
        </p:nvSpPr>
        <p:spPr>
          <a:xfrm>
            <a:off x="5725794" y="7181314"/>
            <a:ext cx="397878" cy="1081852"/>
          </a:xfrm>
          <a:custGeom>
            <a:avLst/>
            <a:gdLst>
              <a:gd name="connsiteX0" fmla="*/ 162050 w 397878"/>
              <a:gd name="connsiteY0" fmla="*/ 71 h 1081852"/>
              <a:gd name="connsiteX1" fmla="*/ 329318 w 397878"/>
              <a:gd name="connsiteY1" fmla="*/ 223096 h 1081852"/>
              <a:gd name="connsiteX2" fmla="*/ 346045 w 397878"/>
              <a:gd name="connsiteY2" fmla="*/ 446120 h 1081852"/>
              <a:gd name="connsiteX3" fmla="*/ 368347 w 397878"/>
              <a:gd name="connsiteY3" fmla="*/ 446120 h 1081852"/>
              <a:gd name="connsiteX4" fmla="*/ 329318 w 397878"/>
              <a:gd name="connsiteY4" fmla="*/ 657993 h 1081852"/>
              <a:gd name="connsiteX5" fmla="*/ 357 w 397878"/>
              <a:gd name="connsiteY5" fmla="*/ 1081740 h 1081852"/>
              <a:gd name="connsiteX6" fmla="*/ 267986 w 397878"/>
              <a:gd name="connsiteY6" fmla="*/ 697023 h 1081852"/>
              <a:gd name="connsiteX7" fmla="*/ 396226 w 397878"/>
              <a:gd name="connsiteY7" fmla="*/ 401515 h 1081852"/>
              <a:gd name="connsiteX8" fmla="*/ 329318 w 397878"/>
              <a:gd name="connsiteY8" fmla="*/ 200793 h 1081852"/>
              <a:gd name="connsiteX9" fmla="*/ 162050 w 397878"/>
              <a:gd name="connsiteY9" fmla="*/ 71 h 108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878" h="1081852">
                <a:moveTo>
                  <a:pt x="162050" y="71"/>
                </a:moveTo>
                <a:cubicBezTo>
                  <a:pt x="162050" y="3788"/>
                  <a:pt x="298652" y="148755"/>
                  <a:pt x="329318" y="223096"/>
                </a:cubicBezTo>
                <a:cubicBezTo>
                  <a:pt x="359984" y="297437"/>
                  <a:pt x="346045" y="446120"/>
                  <a:pt x="346045" y="446120"/>
                </a:cubicBezTo>
                <a:cubicBezTo>
                  <a:pt x="352550" y="483291"/>
                  <a:pt x="371135" y="410808"/>
                  <a:pt x="368347" y="446120"/>
                </a:cubicBezTo>
                <a:cubicBezTo>
                  <a:pt x="365559" y="481432"/>
                  <a:pt x="390650" y="552056"/>
                  <a:pt x="329318" y="657993"/>
                </a:cubicBezTo>
                <a:cubicBezTo>
                  <a:pt x="267986" y="763930"/>
                  <a:pt x="10579" y="1075235"/>
                  <a:pt x="357" y="1081740"/>
                </a:cubicBezTo>
                <a:cubicBezTo>
                  <a:pt x="-9865" y="1088245"/>
                  <a:pt x="202008" y="810394"/>
                  <a:pt x="267986" y="697023"/>
                </a:cubicBezTo>
                <a:cubicBezTo>
                  <a:pt x="333964" y="583652"/>
                  <a:pt x="386004" y="484220"/>
                  <a:pt x="396226" y="401515"/>
                </a:cubicBezTo>
                <a:cubicBezTo>
                  <a:pt x="406448" y="318810"/>
                  <a:pt x="367418" y="263054"/>
                  <a:pt x="329318" y="200793"/>
                </a:cubicBezTo>
                <a:cubicBezTo>
                  <a:pt x="291218" y="138532"/>
                  <a:pt x="162050" y="-3646"/>
                  <a:pt x="162050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0B1B9AB-E7C4-B15B-8A28-D7CC8A6AE87E}"/>
              </a:ext>
            </a:extLst>
          </p:cNvPr>
          <p:cNvSpPr/>
          <p:nvPr/>
        </p:nvSpPr>
        <p:spPr>
          <a:xfrm>
            <a:off x="2895815" y="7035131"/>
            <a:ext cx="2863616" cy="1642407"/>
          </a:xfrm>
          <a:custGeom>
            <a:avLst/>
            <a:gdLst>
              <a:gd name="connsiteX0" fmla="*/ 416097 w 2863616"/>
              <a:gd name="connsiteY0" fmla="*/ 1289 h 1642407"/>
              <a:gd name="connsiteX1" fmla="*/ 120590 w 2863616"/>
              <a:gd name="connsiteY1" fmla="*/ 146254 h 1642407"/>
              <a:gd name="connsiteX2" fmla="*/ 98287 w 2863616"/>
              <a:gd name="connsiteY2" fmla="*/ 519820 h 1642407"/>
              <a:gd name="connsiteX3" fmla="*/ 310161 w 2863616"/>
              <a:gd name="connsiteY3" fmla="*/ 960293 h 1642407"/>
              <a:gd name="connsiteX4" fmla="*/ 287858 w 2863616"/>
              <a:gd name="connsiteY4" fmla="*/ 921264 h 1642407"/>
              <a:gd name="connsiteX5" fmla="*/ 850995 w 2863616"/>
              <a:gd name="connsiteY5" fmla="*/ 1406342 h 1642407"/>
              <a:gd name="connsiteX6" fmla="*/ 823117 w 2863616"/>
              <a:gd name="connsiteY6" fmla="*/ 1350586 h 1642407"/>
              <a:gd name="connsiteX7" fmla="*/ 1486614 w 2863616"/>
              <a:gd name="connsiteY7" fmla="*/ 1579186 h 1642407"/>
              <a:gd name="connsiteX8" fmla="*/ 1993995 w 2863616"/>
              <a:gd name="connsiteY8" fmla="*/ 1607064 h 1642407"/>
              <a:gd name="connsiteX9" fmla="*/ 2852639 w 2863616"/>
              <a:gd name="connsiteY9" fmla="*/ 1183318 h 1642407"/>
              <a:gd name="connsiteX10" fmla="*/ 2434468 w 2863616"/>
              <a:gd name="connsiteY10" fmla="*/ 1434220 h 1642407"/>
              <a:gd name="connsiteX11" fmla="*/ 1776546 w 2863616"/>
              <a:gd name="connsiteY11" fmla="*/ 1640518 h 1642407"/>
              <a:gd name="connsiteX12" fmla="*/ 694878 w 2863616"/>
              <a:gd name="connsiteY12" fmla="*/ 1311557 h 1642407"/>
              <a:gd name="connsiteX13" fmla="*/ 36956 w 2863616"/>
              <a:gd name="connsiteY13" fmla="*/ 564425 h 1642407"/>
              <a:gd name="connsiteX14" fmla="*/ 87136 w 2863616"/>
              <a:gd name="connsiteY14" fmla="*/ 664786 h 1642407"/>
              <a:gd name="connsiteX15" fmla="*/ 120590 w 2863616"/>
              <a:gd name="connsiteY15" fmla="*/ 185284 h 1642407"/>
              <a:gd name="connsiteX16" fmla="*/ 20229 w 2863616"/>
              <a:gd name="connsiteY16" fmla="*/ 174132 h 1642407"/>
              <a:gd name="connsiteX17" fmla="*/ 137317 w 2863616"/>
              <a:gd name="connsiteY17" fmla="*/ 79347 h 1642407"/>
              <a:gd name="connsiteX18" fmla="*/ 416097 w 2863616"/>
              <a:gd name="connsiteY18" fmla="*/ 1289 h 164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63616" h="1642407">
                <a:moveTo>
                  <a:pt x="416097" y="1289"/>
                </a:moveTo>
                <a:cubicBezTo>
                  <a:pt x="413309" y="12440"/>
                  <a:pt x="173558" y="59832"/>
                  <a:pt x="120590" y="146254"/>
                </a:cubicBezTo>
                <a:cubicBezTo>
                  <a:pt x="67622" y="232676"/>
                  <a:pt x="66692" y="384147"/>
                  <a:pt x="98287" y="519820"/>
                </a:cubicBezTo>
                <a:cubicBezTo>
                  <a:pt x="129882" y="655493"/>
                  <a:pt x="278566" y="893386"/>
                  <a:pt x="310161" y="960293"/>
                </a:cubicBezTo>
                <a:cubicBezTo>
                  <a:pt x="341756" y="1027200"/>
                  <a:pt x="197719" y="846922"/>
                  <a:pt x="287858" y="921264"/>
                </a:cubicBezTo>
                <a:cubicBezTo>
                  <a:pt x="377997" y="995606"/>
                  <a:pt x="761785" y="1334788"/>
                  <a:pt x="850995" y="1406342"/>
                </a:cubicBezTo>
                <a:cubicBezTo>
                  <a:pt x="940205" y="1477896"/>
                  <a:pt x="717181" y="1321779"/>
                  <a:pt x="823117" y="1350586"/>
                </a:cubicBezTo>
                <a:cubicBezTo>
                  <a:pt x="929054" y="1379393"/>
                  <a:pt x="1291468" y="1536440"/>
                  <a:pt x="1486614" y="1579186"/>
                </a:cubicBezTo>
                <a:cubicBezTo>
                  <a:pt x="1681760" y="1621932"/>
                  <a:pt x="1766324" y="1673042"/>
                  <a:pt x="1993995" y="1607064"/>
                </a:cubicBezTo>
                <a:cubicBezTo>
                  <a:pt x="2221666" y="1541086"/>
                  <a:pt x="2779227" y="1212125"/>
                  <a:pt x="2852639" y="1183318"/>
                </a:cubicBezTo>
                <a:cubicBezTo>
                  <a:pt x="2926051" y="1154511"/>
                  <a:pt x="2613817" y="1358020"/>
                  <a:pt x="2434468" y="1434220"/>
                </a:cubicBezTo>
                <a:cubicBezTo>
                  <a:pt x="2255119" y="1510420"/>
                  <a:pt x="2066478" y="1660962"/>
                  <a:pt x="1776546" y="1640518"/>
                </a:cubicBezTo>
                <a:cubicBezTo>
                  <a:pt x="1486614" y="1620074"/>
                  <a:pt x="984810" y="1490906"/>
                  <a:pt x="694878" y="1311557"/>
                </a:cubicBezTo>
                <a:cubicBezTo>
                  <a:pt x="404946" y="1132208"/>
                  <a:pt x="138246" y="672220"/>
                  <a:pt x="36956" y="564425"/>
                </a:cubicBezTo>
                <a:cubicBezTo>
                  <a:pt x="-64334" y="456630"/>
                  <a:pt x="73197" y="727976"/>
                  <a:pt x="87136" y="664786"/>
                </a:cubicBezTo>
                <a:cubicBezTo>
                  <a:pt x="101075" y="601596"/>
                  <a:pt x="131741" y="267060"/>
                  <a:pt x="120590" y="185284"/>
                </a:cubicBezTo>
                <a:cubicBezTo>
                  <a:pt x="109439" y="103508"/>
                  <a:pt x="17441" y="191788"/>
                  <a:pt x="20229" y="174132"/>
                </a:cubicBezTo>
                <a:cubicBezTo>
                  <a:pt x="23017" y="156476"/>
                  <a:pt x="73198" y="104437"/>
                  <a:pt x="137317" y="79347"/>
                </a:cubicBezTo>
                <a:cubicBezTo>
                  <a:pt x="201436" y="54257"/>
                  <a:pt x="418885" y="-9862"/>
                  <a:pt x="416097" y="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C9D83ED7-C151-35E2-8DCE-F19E4575D28A}"/>
              </a:ext>
            </a:extLst>
          </p:cNvPr>
          <p:cNvSpPr/>
          <p:nvPr/>
        </p:nvSpPr>
        <p:spPr>
          <a:xfrm>
            <a:off x="2525745" y="7075442"/>
            <a:ext cx="524116" cy="117489"/>
          </a:xfrm>
          <a:custGeom>
            <a:avLst/>
            <a:gdLst>
              <a:gd name="connsiteX0" fmla="*/ 6 w 524116"/>
              <a:gd name="connsiteY0" fmla="*/ 105943 h 117489"/>
              <a:gd name="connsiteX1" fmla="*/ 200728 w 524116"/>
              <a:gd name="connsiteY1" fmla="*/ 105943 h 117489"/>
              <a:gd name="connsiteX2" fmla="*/ 524114 w 524116"/>
              <a:gd name="connsiteY2" fmla="*/ 7 h 117489"/>
              <a:gd name="connsiteX3" fmla="*/ 195153 w 524116"/>
              <a:gd name="connsiteY3" fmla="*/ 111519 h 117489"/>
              <a:gd name="connsiteX4" fmla="*/ 6 w 524116"/>
              <a:gd name="connsiteY4" fmla="*/ 105943 h 117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116" h="117489">
                <a:moveTo>
                  <a:pt x="6" y="105943"/>
                </a:moveTo>
                <a:cubicBezTo>
                  <a:pt x="935" y="105014"/>
                  <a:pt x="113377" y="123599"/>
                  <a:pt x="200728" y="105943"/>
                </a:cubicBezTo>
                <a:cubicBezTo>
                  <a:pt x="288079" y="88287"/>
                  <a:pt x="525043" y="-922"/>
                  <a:pt x="524114" y="7"/>
                </a:cubicBezTo>
                <a:cubicBezTo>
                  <a:pt x="523185" y="936"/>
                  <a:pt x="286221" y="95722"/>
                  <a:pt x="195153" y="111519"/>
                </a:cubicBezTo>
                <a:cubicBezTo>
                  <a:pt x="104085" y="127316"/>
                  <a:pt x="-923" y="106872"/>
                  <a:pt x="6" y="105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91FCD20F-336E-3039-6E1F-F472F65B842F}"/>
              </a:ext>
            </a:extLst>
          </p:cNvPr>
          <p:cNvSpPr/>
          <p:nvPr/>
        </p:nvSpPr>
        <p:spPr>
          <a:xfrm>
            <a:off x="2402621" y="7147171"/>
            <a:ext cx="732902" cy="1552479"/>
          </a:xfrm>
          <a:custGeom>
            <a:avLst/>
            <a:gdLst>
              <a:gd name="connsiteX0" fmla="*/ 134281 w 732902"/>
              <a:gd name="connsiteY0" fmla="*/ 761 h 1552479"/>
              <a:gd name="connsiteX1" fmla="*/ 33920 w 732902"/>
              <a:gd name="connsiteY1" fmla="*/ 251663 h 1552479"/>
              <a:gd name="connsiteX2" fmla="*/ 184462 w 732902"/>
              <a:gd name="connsiteY2" fmla="*/ 775770 h 1552479"/>
              <a:gd name="connsiteX3" fmla="*/ 156584 w 732902"/>
              <a:gd name="connsiteY3" fmla="*/ 725590 h 1552479"/>
              <a:gd name="connsiteX4" fmla="*/ 730872 w 732902"/>
              <a:gd name="connsiteY4" fmla="*/ 1545205 h 1552479"/>
              <a:gd name="connsiteX5" fmla="*/ 335003 w 732902"/>
              <a:gd name="connsiteY5" fmla="*/ 1082429 h 1552479"/>
              <a:gd name="connsiteX6" fmla="*/ 6042 w 732902"/>
              <a:gd name="connsiteY6" fmla="*/ 324146 h 1552479"/>
              <a:gd name="connsiteX7" fmla="*/ 134281 w 732902"/>
              <a:gd name="connsiteY7" fmla="*/ 761 h 155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2902" h="1552479">
                <a:moveTo>
                  <a:pt x="134281" y="761"/>
                </a:moveTo>
                <a:cubicBezTo>
                  <a:pt x="138927" y="-11319"/>
                  <a:pt x="25557" y="122495"/>
                  <a:pt x="33920" y="251663"/>
                </a:cubicBezTo>
                <a:cubicBezTo>
                  <a:pt x="42283" y="380831"/>
                  <a:pt x="164018" y="696782"/>
                  <a:pt x="184462" y="775770"/>
                </a:cubicBezTo>
                <a:cubicBezTo>
                  <a:pt x="204906" y="854758"/>
                  <a:pt x="65516" y="597351"/>
                  <a:pt x="156584" y="725590"/>
                </a:cubicBezTo>
                <a:cubicBezTo>
                  <a:pt x="247652" y="853829"/>
                  <a:pt x="701136" y="1485732"/>
                  <a:pt x="730872" y="1545205"/>
                </a:cubicBezTo>
                <a:cubicBezTo>
                  <a:pt x="760609" y="1604678"/>
                  <a:pt x="455808" y="1285939"/>
                  <a:pt x="335003" y="1082429"/>
                </a:cubicBezTo>
                <a:cubicBezTo>
                  <a:pt x="214198" y="878919"/>
                  <a:pt x="45071" y="503495"/>
                  <a:pt x="6042" y="324146"/>
                </a:cubicBezTo>
                <a:cubicBezTo>
                  <a:pt x="-32987" y="144797"/>
                  <a:pt x="129635" y="12841"/>
                  <a:pt x="134281" y="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690FEC05-C5B0-7BC4-9457-A2C623E6FE5F}"/>
              </a:ext>
            </a:extLst>
          </p:cNvPr>
          <p:cNvSpPr/>
          <p:nvPr/>
        </p:nvSpPr>
        <p:spPr>
          <a:xfrm>
            <a:off x="5859145" y="7136780"/>
            <a:ext cx="1044248" cy="654846"/>
          </a:xfrm>
          <a:custGeom>
            <a:avLst/>
            <a:gdLst>
              <a:gd name="connsiteX0" fmla="*/ 6396 w 1044248"/>
              <a:gd name="connsiteY0" fmla="*/ 0 h 654846"/>
              <a:gd name="connsiteX1" fmla="*/ 73304 w 1044248"/>
              <a:gd name="connsiteY1" fmla="*/ 55757 h 654846"/>
              <a:gd name="connsiteX2" fmla="*/ 569533 w 1044248"/>
              <a:gd name="connsiteY2" fmla="*/ 434898 h 654846"/>
              <a:gd name="connsiteX3" fmla="*/ 770255 w 1044248"/>
              <a:gd name="connsiteY3" fmla="*/ 473927 h 654846"/>
              <a:gd name="connsiteX4" fmla="*/ 647592 w 1044248"/>
              <a:gd name="connsiteY4" fmla="*/ 356840 h 654846"/>
              <a:gd name="connsiteX5" fmla="*/ 1043460 w 1044248"/>
              <a:gd name="connsiteY5" fmla="*/ 652347 h 654846"/>
              <a:gd name="connsiteX6" fmla="*/ 742377 w 1044248"/>
              <a:gd name="connsiteY6" fmla="*/ 485079 h 654846"/>
              <a:gd name="connsiteX7" fmla="*/ 497050 w 1044248"/>
              <a:gd name="connsiteY7" fmla="*/ 245327 h 654846"/>
              <a:gd name="connsiteX8" fmla="*/ 636440 w 1044248"/>
              <a:gd name="connsiteY8" fmla="*/ 429322 h 654846"/>
              <a:gd name="connsiteX9" fmla="*/ 274026 w 1044248"/>
              <a:gd name="connsiteY9" fmla="*/ 223025 h 654846"/>
              <a:gd name="connsiteX10" fmla="*/ 34275 w 1044248"/>
              <a:gd name="connsiteY10" fmla="*/ 55757 h 654846"/>
              <a:gd name="connsiteX11" fmla="*/ 6396 w 1044248"/>
              <a:gd name="connsiteY11" fmla="*/ 0 h 65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4248" h="654846">
                <a:moveTo>
                  <a:pt x="6396" y="0"/>
                </a:moveTo>
                <a:cubicBezTo>
                  <a:pt x="12901" y="0"/>
                  <a:pt x="73304" y="55757"/>
                  <a:pt x="73304" y="55757"/>
                </a:cubicBezTo>
                <a:cubicBezTo>
                  <a:pt x="167160" y="128240"/>
                  <a:pt x="453375" y="365203"/>
                  <a:pt x="569533" y="434898"/>
                </a:cubicBezTo>
                <a:cubicBezTo>
                  <a:pt x="685691" y="504593"/>
                  <a:pt x="757245" y="486937"/>
                  <a:pt x="770255" y="473927"/>
                </a:cubicBezTo>
                <a:cubicBezTo>
                  <a:pt x="783265" y="460917"/>
                  <a:pt x="602058" y="327103"/>
                  <a:pt x="647592" y="356840"/>
                </a:cubicBezTo>
                <a:cubicBezTo>
                  <a:pt x="693126" y="386577"/>
                  <a:pt x="1027663" y="630974"/>
                  <a:pt x="1043460" y="652347"/>
                </a:cubicBezTo>
                <a:cubicBezTo>
                  <a:pt x="1059258" y="673720"/>
                  <a:pt x="833445" y="552916"/>
                  <a:pt x="742377" y="485079"/>
                </a:cubicBezTo>
                <a:cubicBezTo>
                  <a:pt x="651309" y="417242"/>
                  <a:pt x="514706" y="254620"/>
                  <a:pt x="497050" y="245327"/>
                </a:cubicBezTo>
                <a:cubicBezTo>
                  <a:pt x="479394" y="236034"/>
                  <a:pt x="673611" y="433039"/>
                  <a:pt x="636440" y="429322"/>
                </a:cubicBezTo>
                <a:cubicBezTo>
                  <a:pt x="599269" y="425605"/>
                  <a:pt x="374387" y="285286"/>
                  <a:pt x="274026" y="223025"/>
                </a:cubicBezTo>
                <a:cubicBezTo>
                  <a:pt x="173665" y="160764"/>
                  <a:pt x="80738" y="92928"/>
                  <a:pt x="34275" y="55757"/>
                </a:cubicBezTo>
                <a:cubicBezTo>
                  <a:pt x="-12188" y="18586"/>
                  <a:pt x="-109" y="0"/>
                  <a:pt x="63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C748623C-F1FD-B0F9-F32E-616277B453FA}"/>
              </a:ext>
            </a:extLst>
          </p:cNvPr>
          <p:cNvSpPr/>
          <p:nvPr/>
        </p:nvSpPr>
        <p:spPr>
          <a:xfrm>
            <a:off x="5709423" y="7716621"/>
            <a:ext cx="981315" cy="1226685"/>
          </a:xfrm>
          <a:custGeom>
            <a:avLst/>
            <a:gdLst>
              <a:gd name="connsiteX0" fmla="*/ 981309 w 981315"/>
              <a:gd name="connsiteY0" fmla="*/ 23 h 1226685"/>
              <a:gd name="connsiteX1" fmla="*/ 713679 w 981315"/>
              <a:gd name="connsiteY1" fmla="*/ 663520 h 1226685"/>
              <a:gd name="connsiteX2" fmla="*/ 1 w 981315"/>
              <a:gd name="connsiteY2" fmla="*/ 1226657 h 1226685"/>
              <a:gd name="connsiteX3" fmla="*/ 719255 w 981315"/>
              <a:gd name="connsiteY3" fmla="*/ 641218 h 1226685"/>
              <a:gd name="connsiteX4" fmla="*/ 981309 w 981315"/>
              <a:gd name="connsiteY4" fmla="*/ 23 h 122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315" h="1226685">
                <a:moveTo>
                  <a:pt x="981309" y="23"/>
                </a:moveTo>
                <a:cubicBezTo>
                  <a:pt x="980380" y="3740"/>
                  <a:pt x="877230" y="459081"/>
                  <a:pt x="713679" y="663520"/>
                </a:cubicBezTo>
                <a:cubicBezTo>
                  <a:pt x="550128" y="867959"/>
                  <a:pt x="-928" y="1230374"/>
                  <a:pt x="1" y="1226657"/>
                </a:cubicBezTo>
                <a:cubicBezTo>
                  <a:pt x="930" y="1222940"/>
                  <a:pt x="559421" y="843798"/>
                  <a:pt x="719255" y="641218"/>
                </a:cubicBezTo>
                <a:cubicBezTo>
                  <a:pt x="879089" y="438638"/>
                  <a:pt x="982238" y="-3694"/>
                  <a:pt x="9813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6730E30F-8090-E11D-C474-3FEC291970E7}"/>
              </a:ext>
            </a:extLst>
          </p:cNvPr>
          <p:cNvSpPr/>
          <p:nvPr/>
        </p:nvSpPr>
        <p:spPr>
          <a:xfrm>
            <a:off x="3116480" y="8524222"/>
            <a:ext cx="2610543" cy="677638"/>
          </a:xfrm>
          <a:custGeom>
            <a:avLst/>
            <a:gdLst>
              <a:gd name="connsiteX0" fmla="*/ 286 w 2610543"/>
              <a:gd name="connsiteY0" fmla="*/ 885 h 677638"/>
              <a:gd name="connsiteX1" fmla="*/ 641481 w 2610543"/>
              <a:gd name="connsiteY1" fmla="*/ 580749 h 677638"/>
              <a:gd name="connsiteX2" fmla="*/ 596876 w 2610543"/>
              <a:gd name="connsiteY2" fmla="*/ 513841 h 677638"/>
              <a:gd name="connsiteX3" fmla="*/ 942564 w 2610543"/>
              <a:gd name="connsiteY3" fmla="*/ 647656 h 677638"/>
              <a:gd name="connsiteX4" fmla="*/ 1795632 w 2610543"/>
              <a:gd name="connsiteY4" fmla="*/ 614202 h 677638"/>
              <a:gd name="connsiteX5" fmla="*/ 2609671 w 2610543"/>
              <a:gd name="connsiteY5" fmla="*/ 407905 h 677638"/>
              <a:gd name="connsiteX6" fmla="*/ 1639515 w 2610543"/>
              <a:gd name="connsiteY6" fmla="*/ 658807 h 677638"/>
              <a:gd name="connsiteX7" fmla="*/ 886808 w 2610543"/>
              <a:gd name="connsiteY7" fmla="*/ 636505 h 677638"/>
              <a:gd name="connsiteX8" fmla="*/ 563422 w 2610543"/>
              <a:gd name="connsiteY8" fmla="*/ 452510 h 677638"/>
              <a:gd name="connsiteX9" fmla="*/ 286 w 2610543"/>
              <a:gd name="connsiteY9" fmla="*/ 885 h 67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0543" h="677638">
                <a:moveTo>
                  <a:pt x="286" y="885"/>
                </a:moveTo>
                <a:cubicBezTo>
                  <a:pt x="13296" y="22258"/>
                  <a:pt x="542049" y="495256"/>
                  <a:pt x="641481" y="580749"/>
                </a:cubicBezTo>
                <a:cubicBezTo>
                  <a:pt x="740913" y="666242"/>
                  <a:pt x="546696" y="502690"/>
                  <a:pt x="596876" y="513841"/>
                </a:cubicBezTo>
                <a:cubicBezTo>
                  <a:pt x="647056" y="524992"/>
                  <a:pt x="742771" y="630929"/>
                  <a:pt x="942564" y="647656"/>
                </a:cubicBezTo>
                <a:cubicBezTo>
                  <a:pt x="1142357" y="664383"/>
                  <a:pt x="1517781" y="654160"/>
                  <a:pt x="1795632" y="614202"/>
                </a:cubicBezTo>
                <a:cubicBezTo>
                  <a:pt x="2073483" y="574244"/>
                  <a:pt x="2635691" y="400471"/>
                  <a:pt x="2609671" y="407905"/>
                </a:cubicBezTo>
                <a:cubicBezTo>
                  <a:pt x="2583652" y="415339"/>
                  <a:pt x="1926659" y="620707"/>
                  <a:pt x="1639515" y="658807"/>
                </a:cubicBezTo>
                <a:cubicBezTo>
                  <a:pt x="1352371" y="696907"/>
                  <a:pt x="1066157" y="670888"/>
                  <a:pt x="886808" y="636505"/>
                </a:cubicBezTo>
                <a:cubicBezTo>
                  <a:pt x="707459" y="602122"/>
                  <a:pt x="706529" y="553800"/>
                  <a:pt x="563422" y="452510"/>
                </a:cubicBezTo>
                <a:cubicBezTo>
                  <a:pt x="420315" y="351220"/>
                  <a:pt x="-12724" y="-20488"/>
                  <a:pt x="286" y="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7A364D30-66A7-285D-F7BB-0E730A23EA0F}"/>
              </a:ext>
            </a:extLst>
          </p:cNvPr>
          <p:cNvSpPr/>
          <p:nvPr/>
        </p:nvSpPr>
        <p:spPr>
          <a:xfrm>
            <a:off x="1014243" y="7138643"/>
            <a:ext cx="1791130" cy="379289"/>
          </a:xfrm>
          <a:custGeom>
            <a:avLst/>
            <a:gdLst>
              <a:gd name="connsiteX0" fmla="*/ 184513 w 1791130"/>
              <a:gd name="connsiteY0" fmla="*/ 321523 h 379289"/>
              <a:gd name="connsiteX1" fmla="*/ 1561689 w 1791130"/>
              <a:gd name="connsiteY1" fmla="*/ 26016 h 379289"/>
              <a:gd name="connsiteX2" fmla="*/ 1762411 w 1791130"/>
              <a:gd name="connsiteY2" fmla="*/ 14864 h 379289"/>
              <a:gd name="connsiteX3" fmla="*/ 1260606 w 1791130"/>
              <a:gd name="connsiteY3" fmla="*/ 26016 h 379289"/>
              <a:gd name="connsiteX4" fmla="*/ 965098 w 1791130"/>
              <a:gd name="connsiteY4" fmla="*/ 31591 h 379289"/>
              <a:gd name="connsiteX5" fmla="*/ 1327513 w 1791130"/>
              <a:gd name="connsiteY5" fmla="*/ 42742 h 379289"/>
              <a:gd name="connsiteX6" fmla="*/ 134333 w 1791130"/>
              <a:gd name="connsiteY6" fmla="*/ 354977 h 379289"/>
              <a:gd name="connsiteX7" fmla="*/ 184513 w 1791130"/>
              <a:gd name="connsiteY7" fmla="*/ 321523 h 37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130" h="379289">
                <a:moveTo>
                  <a:pt x="184513" y="321523"/>
                </a:moveTo>
                <a:cubicBezTo>
                  <a:pt x="422406" y="266696"/>
                  <a:pt x="1298706" y="77126"/>
                  <a:pt x="1561689" y="26016"/>
                </a:cubicBezTo>
                <a:cubicBezTo>
                  <a:pt x="1824672" y="-25094"/>
                  <a:pt x="1812591" y="14864"/>
                  <a:pt x="1762411" y="14864"/>
                </a:cubicBezTo>
                <a:cubicBezTo>
                  <a:pt x="1712231" y="14864"/>
                  <a:pt x="1260606" y="26016"/>
                  <a:pt x="1260606" y="26016"/>
                </a:cubicBezTo>
                <a:lnTo>
                  <a:pt x="965098" y="31591"/>
                </a:lnTo>
                <a:cubicBezTo>
                  <a:pt x="976249" y="34379"/>
                  <a:pt x="1465974" y="-11156"/>
                  <a:pt x="1327513" y="42742"/>
                </a:cubicBezTo>
                <a:cubicBezTo>
                  <a:pt x="1189052" y="96640"/>
                  <a:pt x="320187" y="308514"/>
                  <a:pt x="134333" y="354977"/>
                </a:cubicBezTo>
                <a:cubicBezTo>
                  <a:pt x="-51521" y="401440"/>
                  <a:pt x="-53380" y="376350"/>
                  <a:pt x="184513" y="32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DC0614E-A336-4E39-4A8B-91916F680C4C}"/>
              </a:ext>
            </a:extLst>
          </p:cNvPr>
          <p:cNvSpPr/>
          <p:nvPr/>
        </p:nvSpPr>
        <p:spPr>
          <a:xfrm>
            <a:off x="6466122" y="7479961"/>
            <a:ext cx="2466934" cy="1062562"/>
          </a:xfrm>
          <a:custGeom>
            <a:avLst/>
            <a:gdLst>
              <a:gd name="connsiteX0" fmla="*/ 129824 w 2466934"/>
              <a:gd name="connsiteY0" fmla="*/ 47112 h 1062562"/>
              <a:gd name="connsiteX1" fmla="*/ 1534878 w 2466934"/>
              <a:gd name="connsiteY1" fmla="*/ 699459 h 1062562"/>
              <a:gd name="connsiteX2" fmla="*/ 2432551 w 2466934"/>
              <a:gd name="connsiteY2" fmla="*/ 1045146 h 1062562"/>
              <a:gd name="connsiteX3" fmla="*/ 2209527 w 2466934"/>
              <a:gd name="connsiteY3" fmla="*/ 978239 h 1062562"/>
              <a:gd name="connsiteX4" fmla="*/ 1540454 w 2466934"/>
              <a:gd name="connsiteY4" fmla="*/ 693883 h 1062562"/>
              <a:gd name="connsiteX5" fmla="*/ 224610 w 2466934"/>
              <a:gd name="connsiteY5" fmla="*/ 119595 h 1062562"/>
              <a:gd name="connsiteX6" fmla="*/ 129824 w 2466934"/>
              <a:gd name="connsiteY6" fmla="*/ 47112 h 106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6934" h="1062562">
                <a:moveTo>
                  <a:pt x="129824" y="47112"/>
                </a:moveTo>
                <a:cubicBezTo>
                  <a:pt x="348202" y="143756"/>
                  <a:pt x="1151090" y="533120"/>
                  <a:pt x="1534878" y="699459"/>
                </a:cubicBezTo>
                <a:cubicBezTo>
                  <a:pt x="1918666" y="865798"/>
                  <a:pt x="2320110" y="998683"/>
                  <a:pt x="2432551" y="1045146"/>
                </a:cubicBezTo>
                <a:cubicBezTo>
                  <a:pt x="2544992" y="1091609"/>
                  <a:pt x="2358210" y="1036783"/>
                  <a:pt x="2209527" y="978239"/>
                </a:cubicBezTo>
                <a:cubicBezTo>
                  <a:pt x="2060844" y="919695"/>
                  <a:pt x="1540454" y="693883"/>
                  <a:pt x="1540454" y="693883"/>
                </a:cubicBezTo>
                <a:lnTo>
                  <a:pt x="224610" y="119595"/>
                </a:lnTo>
                <a:cubicBezTo>
                  <a:pt x="-14212" y="16446"/>
                  <a:pt x="-88554" y="-49532"/>
                  <a:pt x="129824" y="47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F8A64C08-DB41-1471-E395-799D12E5BDDE}"/>
              </a:ext>
            </a:extLst>
          </p:cNvPr>
          <p:cNvSpPr/>
          <p:nvPr/>
        </p:nvSpPr>
        <p:spPr>
          <a:xfrm>
            <a:off x="5140508" y="7557492"/>
            <a:ext cx="246105" cy="700684"/>
          </a:xfrm>
          <a:custGeom>
            <a:avLst/>
            <a:gdLst>
              <a:gd name="connsiteX0" fmla="*/ 2992 w 246105"/>
              <a:gd name="connsiteY0" fmla="*/ 692519 h 700684"/>
              <a:gd name="connsiteX1" fmla="*/ 243838 w 246105"/>
              <a:gd name="connsiteY1" fmla="*/ 6719 h 700684"/>
              <a:gd name="connsiteX2" fmla="*/ 117292 w 246105"/>
              <a:gd name="connsiteY2" fmla="*/ 361865 h 700684"/>
              <a:gd name="connsiteX3" fmla="*/ 2992 w 246105"/>
              <a:gd name="connsiteY3" fmla="*/ 692519 h 70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105" h="700684">
                <a:moveTo>
                  <a:pt x="2992" y="692519"/>
                </a:moveTo>
                <a:cubicBezTo>
                  <a:pt x="24083" y="633328"/>
                  <a:pt x="224788" y="61828"/>
                  <a:pt x="243838" y="6719"/>
                </a:cubicBezTo>
                <a:cubicBezTo>
                  <a:pt x="262888" y="-48390"/>
                  <a:pt x="156753" y="250287"/>
                  <a:pt x="117292" y="361865"/>
                </a:cubicBezTo>
                <a:cubicBezTo>
                  <a:pt x="77831" y="473443"/>
                  <a:pt x="-18099" y="751710"/>
                  <a:pt x="2992" y="692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8E9ACAC5-222E-B92A-31C9-B24B27F166D0}"/>
              </a:ext>
            </a:extLst>
          </p:cNvPr>
          <p:cNvSpPr/>
          <p:nvPr/>
        </p:nvSpPr>
        <p:spPr>
          <a:xfrm>
            <a:off x="3834320" y="7474013"/>
            <a:ext cx="186517" cy="682165"/>
          </a:xfrm>
          <a:custGeom>
            <a:avLst/>
            <a:gdLst>
              <a:gd name="connsiteX0" fmla="*/ 35551 w 186517"/>
              <a:gd name="connsiteY0" fmla="*/ 391 h 682165"/>
              <a:gd name="connsiteX1" fmla="*/ 27387 w 186517"/>
              <a:gd name="connsiteY1" fmla="*/ 224908 h 682165"/>
              <a:gd name="connsiteX2" fmla="*/ 182509 w 186517"/>
              <a:gd name="connsiteY2" fmla="*/ 669862 h 682165"/>
              <a:gd name="connsiteX3" fmla="*/ 129441 w 186517"/>
              <a:gd name="connsiteY3" fmla="*/ 531069 h 682165"/>
              <a:gd name="connsiteX4" fmla="*/ 6976 w 186517"/>
              <a:gd name="connsiteY4" fmla="*/ 249401 h 682165"/>
              <a:gd name="connsiteX5" fmla="*/ 15141 w 186517"/>
              <a:gd name="connsiteY5" fmla="*/ 273894 h 682165"/>
              <a:gd name="connsiteX6" fmla="*/ 35551 w 186517"/>
              <a:gd name="connsiteY6" fmla="*/ 391 h 68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517" h="682165">
                <a:moveTo>
                  <a:pt x="35551" y="391"/>
                </a:moveTo>
                <a:cubicBezTo>
                  <a:pt x="37592" y="-7773"/>
                  <a:pt x="2894" y="113330"/>
                  <a:pt x="27387" y="224908"/>
                </a:cubicBezTo>
                <a:cubicBezTo>
                  <a:pt x="51880" y="336486"/>
                  <a:pt x="165500" y="618835"/>
                  <a:pt x="182509" y="669862"/>
                </a:cubicBezTo>
                <a:cubicBezTo>
                  <a:pt x="199518" y="720889"/>
                  <a:pt x="158696" y="601146"/>
                  <a:pt x="129441" y="531069"/>
                </a:cubicBezTo>
                <a:cubicBezTo>
                  <a:pt x="100186" y="460992"/>
                  <a:pt x="6976" y="249401"/>
                  <a:pt x="6976" y="249401"/>
                </a:cubicBezTo>
                <a:cubicBezTo>
                  <a:pt x="-12074" y="206539"/>
                  <a:pt x="13780" y="315396"/>
                  <a:pt x="15141" y="273894"/>
                </a:cubicBezTo>
                <a:cubicBezTo>
                  <a:pt x="16502" y="232392"/>
                  <a:pt x="33510" y="8555"/>
                  <a:pt x="35551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0B711876-B5BB-9799-1213-7590D76F1A85}"/>
              </a:ext>
            </a:extLst>
          </p:cNvPr>
          <p:cNvSpPr/>
          <p:nvPr/>
        </p:nvSpPr>
        <p:spPr>
          <a:xfrm>
            <a:off x="5109914" y="6610950"/>
            <a:ext cx="276610" cy="758915"/>
          </a:xfrm>
          <a:custGeom>
            <a:avLst/>
            <a:gdLst>
              <a:gd name="connsiteX0" fmla="*/ 274432 w 276610"/>
              <a:gd name="connsiteY0" fmla="*/ 2121 h 758915"/>
              <a:gd name="connsiteX1" fmla="*/ 5011 w 276610"/>
              <a:gd name="connsiteY1" fmla="*/ 345021 h 758915"/>
              <a:gd name="connsiteX2" fmla="*/ 111147 w 276610"/>
              <a:gd name="connsiteY2" fmla="*/ 238886 h 758915"/>
              <a:gd name="connsiteX3" fmla="*/ 262186 w 276610"/>
              <a:gd name="connsiteY3" fmla="*/ 745071 h 758915"/>
              <a:gd name="connsiteX4" fmla="*/ 225447 w 276610"/>
              <a:gd name="connsiteY4" fmla="*/ 581786 h 758915"/>
              <a:gd name="connsiteX5" fmla="*/ 135640 w 276610"/>
              <a:gd name="connsiteY5" fmla="*/ 218475 h 758915"/>
              <a:gd name="connsiteX6" fmla="*/ 274432 w 276610"/>
              <a:gd name="connsiteY6" fmla="*/ 2121 h 75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610" h="758915">
                <a:moveTo>
                  <a:pt x="274432" y="2121"/>
                </a:moveTo>
                <a:cubicBezTo>
                  <a:pt x="252661" y="23212"/>
                  <a:pt x="32225" y="305560"/>
                  <a:pt x="5011" y="345021"/>
                </a:cubicBezTo>
                <a:cubicBezTo>
                  <a:pt x="-22203" y="384482"/>
                  <a:pt x="68285" y="172211"/>
                  <a:pt x="111147" y="238886"/>
                </a:cubicBezTo>
                <a:cubicBezTo>
                  <a:pt x="154009" y="305561"/>
                  <a:pt x="243136" y="687921"/>
                  <a:pt x="262186" y="745071"/>
                </a:cubicBezTo>
                <a:cubicBezTo>
                  <a:pt x="281236" y="802221"/>
                  <a:pt x="246538" y="669552"/>
                  <a:pt x="225447" y="581786"/>
                </a:cubicBezTo>
                <a:cubicBezTo>
                  <a:pt x="204356" y="494020"/>
                  <a:pt x="123394" y="315086"/>
                  <a:pt x="135640" y="218475"/>
                </a:cubicBezTo>
                <a:cubicBezTo>
                  <a:pt x="147886" y="121864"/>
                  <a:pt x="296203" y="-18970"/>
                  <a:pt x="274432" y="2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2D18DB91-8361-B8EC-E749-78887F3765A3}"/>
              </a:ext>
            </a:extLst>
          </p:cNvPr>
          <p:cNvSpPr/>
          <p:nvPr/>
        </p:nvSpPr>
        <p:spPr>
          <a:xfrm>
            <a:off x="3499625" y="7360071"/>
            <a:ext cx="150261" cy="536931"/>
          </a:xfrm>
          <a:custGeom>
            <a:avLst/>
            <a:gdLst>
              <a:gd name="connsiteX0" fmla="*/ 11018 w 150261"/>
              <a:gd name="connsiteY0" fmla="*/ 33 h 536931"/>
              <a:gd name="connsiteX1" fmla="*/ 19182 w 150261"/>
              <a:gd name="connsiteY1" fmla="*/ 342933 h 536931"/>
              <a:gd name="connsiteX2" fmla="*/ 149811 w 150261"/>
              <a:gd name="connsiteY2" fmla="*/ 534793 h 536931"/>
              <a:gd name="connsiteX3" fmla="*/ 60004 w 150261"/>
              <a:gd name="connsiteY3" fmla="*/ 440904 h 536931"/>
              <a:gd name="connsiteX4" fmla="*/ 2854 w 150261"/>
              <a:gd name="connsiteY4" fmla="*/ 363343 h 536931"/>
              <a:gd name="connsiteX5" fmla="*/ 11018 w 150261"/>
              <a:gd name="connsiteY5" fmla="*/ 33 h 53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261" h="536931">
                <a:moveTo>
                  <a:pt x="11018" y="33"/>
                </a:moveTo>
                <a:cubicBezTo>
                  <a:pt x="13739" y="-3369"/>
                  <a:pt x="-3950" y="253806"/>
                  <a:pt x="19182" y="342933"/>
                </a:cubicBezTo>
                <a:cubicBezTo>
                  <a:pt x="42314" y="432060"/>
                  <a:pt x="143007" y="518465"/>
                  <a:pt x="149811" y="534793"/>
                </a:cubicBezTo>
                <a:cubicBezTo>
                  <a:pt x="156615" y="551121"/>
                  <a:pt x="84497" y="469479"/>
                  <a:pt x="60004" y="440904"/>
                </a:cubicBezTo>
                <a:cubicBezTo>
                  <a:pt x="35511" y="412329"/>
                  <a:pt x="11699" y="436821"/>
                  <a:pt x="2854" y="363343"/>
                </a:cubicBezTo>
                <a:cubicBezTo>
                  <a:pt x="-5991" y="289865"/>
                  <a:pt x="8297" y="3435"/>
                  <a:pt x="11018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D75CE674-17C9-D6D2-96ED-07C1C54AE2DB}"/>
              </a:ext>
            </a:extLst>
          </p:cNvPr>
          <p:cNvSpPr/>
          <p:nvPr/>
        </p:nvSpPr>
        <p:spPr>
          <a:xfrm>
            <a:off x="4265554" y="7196816"/>
            <a:ext cx="81947" cy="591914"/>
          </a:xfrm>
          <a:custGeom>
            <a:avLst/>
            <a:gdLst>
              <a:gd name="connsiteX0" fmla="*/ 53353 w 81947"/>
              <a:gd name="connsiteY0" fmla="*/ 2 h 591914"/>
              <a:gd name="connsiteX1" fmla="*/ 8450 w 81947"/>
              <a:gd name="connsiteY1" fmla="*/ 220438 h 591914"/>
              <a:gd name="connsiteX2" fmla="*/ 81928 w 81947"/>
              <a:gd name="connsiteY2" fmla="*/ 591913 h 591914"/>
              <a:gd name="connsiteX3" fmla="*/ 285 w 81947"/>
              <a:gd name="connsiteY3" fmla="*/ 216355 h 591914"/>
              <a:gd name="connsiteX4" fmla="*/ 53353 w 81947"/>
              <a:gd name="connsiteY4" fmla="*/ 2 h 59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47" h="591914">
                <a:moveTo>
                  <a:pt x="53353" y="2"/>
                </a:moveTo>
                <a:cubicBezTo>
                  <a:pt x="54714" y="682"/>
                  <a:pt x="3687" y="121786"/>
                  <a:pt x="8450" y="220438"/>
                </a:cubicBezTo>
                <a:cubicBezTo>
                  <a:pt x="13212" y="319090"/>
                  <a:pt x="83289" y="592593"/>
                  <a:pt x="81928" y="591913"/>
                </a:cubicBezTo>
                <a:cubicBezTo>
                  <a:pt x="80567" y="591233"/>
                  <a:pt x="5047" y="312966"/>
                  <a:pt x="285" y="216355"/>
                </a:cubicBezTo>
                <a:cubicBezTo>
                  <a:pt x="-4477" y="119744"/>
                  <a:pt x="51992" y="-678"/>
                  <a:pt x="5335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EA4E4321-BFFA-106A-98FF-1400653D37CA}"/>
              </a:ext>
            </a:extLst>
          </p:cNvPr>
          <p:cNvSpPr/>
          <p:nvPr/>
        </p:nvSpPr>
        <p:spPr>
          <a:xfrm>
            <a:off x="5306758" y="7817303"/>
            <a:ext cx="244108" cy="518435"/>
          </a:xfrm>
          <a:custGeom>
            <a:avLst/>
            <a:gdLst>
              <a:gd name="connsiteX0" fmla="*/ 179642 w 244108"/>
              <a:gd name="connsiteY0" fmla="*/ 1 h 518435"/>
              <a:gd name="connsiteX1" fmla="*/ 220463 w 244108"/>
              <a:gd name="connsiteY1" fmla="*/ 293915 h 518435"/>
              <a:gd name="connsiteX2" fmla="*/ 28 w 244108"/>
              <a:gd name="connsiteY2" fmla="*/ 518433 h 518435"/>
              <a:gd name="connsiteX3" fmla="*/ 236792 w 244108"/>
              <a:gd name="connsiteY3" fmla="*/ 289833 h 518435"/>
              <a:gd name="connsiteX4" fmla="*/ 179642 w 244108"/>
              <a:gd name="connsiteY4" fmla="*/ 1 h 51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108" h="518435">
                <a:moveTo>
                  <a:pt x="179642" y="1"/>
                </a:moveTo>
                <a:cubicBezTo>
                  <a:pt x="176920" y="681"/>
                  <a:pt x="250399" y="207510"/>
                  <a:pt x="220463" y="293915"/>
                </a:cubicBezTo>
                <a:cubicBezTo>
                  <a:pt x="190527" y="380320"/>
                  <a:pt x="-2694" y="519113"/>
                  <a:pt x="28" y="518433"/>
                </a:cubicBezTo>
                <a:cubicBezTo>
                  <a:pt x="2749" y="517753"/>
                  <a:pt x="204135" y="374197"/>
                  <a:pt x="236792" y="289833"/>
                </a:cubicBezTo>
                <a:cubicBezTo>
                  <a:pt x="269449" y="205469"/>
                  <a:pt x="182364" y="-679"/>
                  <a:pt x="17964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F5221A3-1044-4F64-4766-0A29244BCBAE}"/>
              </a:ext>
            </a:extLst>
          </p:cNvPr>
          <p:cNvSpPr/>
          <p:nvPr/>
        </p:nvSpPr>
        <p:spPr>
          <a:xfrm>
            <a:off x="4659647" y="5530050"/>
            <a:ext cx="1284833" cy="1903523"/>
          </a:xfrm>
          <a:custGeom>
            <a:avLst/>
            <a:gdLst>
              <a:gd name="connsiteX0" fmla="*/ 1112503 w 1284833"/>
              <a:gd name="connsiteY0" fmla="*/ 262511 h 1903523"/>
              <a:gd name="connsiteX1" fmla="*/ 34817 w 1284833"/>
              <a:gd name="connsiteY1" fmla="*/ 1381018 h 1903523"/>
              <a:gd name="connsiteX2" fmla="*/ 287910 w 1284833"/>
              <a:gd name="connsiteY2" fmla="*/ 1356525 h 1903523"/>
              <a:gd name="connsiteX3" fmla="*/ 528757 w 1284833"/>
              <a:gd name="connsiteY3" fmla="*/ 1650439 h 1903523"/>
              <a:gd name="connsiteX4" fmla="*/ 630810 w 1284833"/>
              <a:gd name="connsiteY4" fmla="*/ 1638193 h 1903523"/>
              <a:gd name="connsiteX5" fmla="*/ 1226803 w 1284833"/>
              <a:gd name="connsiteY5" fmla="*/ 1899450 h 1903523"/>
              <a:gd name="connsiteX6" fmla="*/ 1092092 w 1284833"/>
              <a:gd name="connsiteY6" fmla="*/ 1401429 h 1903523"/>
              <a:gd name="connsiteX7" fmla="*/ 1283953 w 1284833"/>
              <a:gd name="connsiteY7" fmla="*/ 25746 h 1903523"/>
              <a:gd name="connsiteX8" fmla="*/ 998203 w 1284833"/>
              <a:gd name="connsiteY8" fmla="*/ 487029 h 1903523"/>
              <a:gd name="connsiteX9" fmla="*/ 1112503 w 1284833"/>
              <a:gd name="connsiteY9" fmla="*/ 262511 h 190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4833" h="1903523">
                <a:moveTo>
                  <a:pt x="1112503" y="262511"/>
                </a:moveTo>
                <a:cubicBezTo>
                  <a:pt x="951939" y="411509"/>
                  <a:pt x="172249" y="1198682"/>
                  <a:pt x="34817" y="1381018"/>
                </a:cubicBezTo>
                <a:cubicBezTo>
                  <a:pt x="-102615" y="1563354"/>
                  <a:pt x="205587" y="1311622"/>
                  <a:pt x="287910" y="1356525"/>
                </a:cubicBezTo>
                <a:cubicBezTo>
                  <a:pt x="370233" y="1401428"/>
                  <a:pt x="471607" y="1603494"/>
                  <a:pt x="528757" y="1650439"/>
                </a:cubicBezTo>
                <a:cubicBezTo>
                  <a:pt x="585907" y="1697384"/>
                  <a:pt x="514469" y="1596691"/>
                  <a:pt x="630810" y="1638193"/>
                </a:cubicBezTo>
                <a:cubicBezTo>
                  <a:pt x="747151" y="1679695"/>
                  <a:pt x="1149923" y="1938911"/>
                  <a:pt x="1226803" y="1899450"/>
                </a:cubicBezTo>
                <a:cubicBezTo>
                  <a:pt x="1303683" y="1859989"/>
                  <a:pt x="1082567" y="1713713"/>
                  <a:pt x="1092092" y="1401429"/>
                </a:cubicBezTo>
                <a:cubicBezTo>
                  <a:pt x="1101617" y="1089145"/>
                  <a:pt x="1299601" y="178146"/>
                  <a:pt x="1283953" y="25746"/>
                </a:cubicBezTo>
                <a:cubicBezTo>
                  <a:pt x="1268305" y="-126654"/>
                  <a:pt x="1032221" y="445527"/>
                  <a:pt x="998203" y="487029"/>
                </a:cubicBezTo>
                <a:cubicBezTo>
                  <a:pt x="964185" y="528531"/>
                  <a:pt x="1273067" y="113513"/>
                  <a:pt x="1112503" y="2625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3B1AEB3E-4ED6-3534-98F8-E62BC2AD7C3D}"/>
              </a:ext>
            </a:extLst>
          </p:cNvPr>
          <p:cNvSpPr/>
          <p:nvPr/>
        </p:nvSpPr>
        <p:spPr>
          <a:xfrm>
            <a:off x="3044315" y="6884867"/>
            <a:ext cx="899617" cy="1309258"/>
          </a:xfrm>
          <a:custGeom>
            <a:avLst/>
            <a:gdLst>
              <a:gd name="connsiteX0" fmla="*/ 662271 w 899617"/>
              <a:gd name="connsiteY0" fmla="*/ 34365 h 1309258"/>
              <a:gd name="connsiteX1" fmla="*/ 445917 w 899617"/>
              <a:gd name="connsiteY1" fmla="*/ 707919 h 1309258"/>
              <a:gd name="connsiteX2" fmla="*/ 899035 w 899617"/>
              <a:gd name="connsiteY2" fmla="*/ 1291665 h 1309258"/>
              <a:gd name="connsiteX3" fmla="*/ 539806 w 899617"/>
              <a:gd name="connsiteY3" fmla="*/ 1169201 h 1309258"/>
              <a:gd name="connsiteX4" fmla="*/ 474492 w 899617"/>
              <a:gd name="connsiteY4" fmla="*/ 1295747 h 1309258"/>
              <a:gd name="connsiteX5" fmla="*/ 66278 w 899617"/>
              <a:gd name="connsiteY5" fmla="*/ 912026 h 1309258"/>
              <a:gd name="connsiteX6" fmla="*/ 37703 w 899617"/>
              <a:gd name="connsiteY6" fmla="*/ 324197 h 1309258"/>
              <a:gd name="connsiteX7" fmla="*/ 437753 w 899617"/>
              <a:gd name="connsiteY7" fmla="*/ 91515 h 1309258"/>
              <a:gd name="connsiteX8" fmla="*/ 319371 w 899617"/>
              <a:gd name="connsiteY8" fmla="*/ 95597 h 1309258"/>
              <a:gd name="connsiteX9" fmla="*/ 662271 w 899617"/>
              <a:gd name="connsiteY9" fmla="*/ 34365 h 130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617" h="1309258">
                <a:moveTo>
                  <a:pt x="662271" y="34365"/>
                </a:moveTo>
                <a:cubicBezTo>
                  <a:pt x="683362" y="136419"/>
                  <a:pt x="406456" y="498369"/>
                  <a:pt x="445917" y="707919"/>
                </a:cubicBezTo>
                <a:cubicBezTo>
                  <a:pt x="485378" y="917469"/>
                  <a:pt x="883387" y="1214785"/>
                  <a:pt x="899035" y="1291665"/>
                </a:cubicBezTo>
                <a:cubicBezTo>
                  <a:pt x="914683" y="1368545"/>
                  <a:pt x="610563" y="1168521"/>
                  <a:pt x="539806" y="1169201"/>
                </a:cubicBezTo>
                <a:cubicBezTo>
                  <a:pt x="469049" y="1169881"/>
                  <a:pt x="553413" y="1338610"/>
                  <a:pt x="474492" y="1295747"/>
                </a:cubicBezTo>
                <a:cubicBezTo>
                  <a:pt x="395571" y="1252885"/>
                  <a:pt x="139076" y="1073951"/>
                  <a:pt x="66278" y="912026"/>
                </a:cubicBezTo>
                <a:cubicBezTo>
                  <a:pt x="-6520" y="750101"/>
                  <a:pt x="-24209" y="460949"/>
                  <a:pt x="37703" y="324197"/>
                </a:cubicBezTo>
                <a:cubicBezTo>
                  <a:pt x="99615" y="187445"/>
                  <a:pt x="390808" y="129615"/>
                  <a:pt x="437753" y="91515"/>
                </a:cubicBezTo>
                <a:cubicBezTo>
                  <a:pt x="484698" y="53415"/>
                  <a:pt x="286714" y="101720"/>
                  <a:pt x="319371" y="95597"/>
                </a:cubicBezTo>
                <a:cubicBezTo>
                  <a:pt x="352028" y="89474"/>
                  <a:pt x="641180" y="-67689"/>
                  <a:pt x="662271" y="343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1E8BA31-C7DD-E104-3A66-B69856870976}"/>
              </a:ext>
            </a:extLst>
          </p:cNvPr>
          <p:cNvSpPr/>
          <p:nvPr/>
        </p:nvSpPr>
        <p:spPr>
          <a:xfrm>
            <a:off x="3363260" y="7144008"/>
            <a:ext cx="2750807" cy="1588470"/>
          </a:xfrm>
          <a:custGeom>
            <a:avLst/>
            <a:gdLst>
              <a:gd name="connsiteX0" fmla="*/ 2641572 w 2750807"/>
              <a:gd name="connsiteY0" fmla="*/ 11988 h 1588470"/>
              <a:gd name="connsiteX1" fmla="*/ 2739544 w 2750807"/>
              <a:gd name="connsiteY1" fmla="*/ 538585 h 1588470"/>
              <a:gd name="connsiteX2" fmla="*/ 2355822 w 2750807"/>
              <a:gd name="connsiteY2" fmla="*/ 922306 h 1588470"/>
              <a:gd name="connsiteX3" fmla="*/ 2470122 w 2750807"/>
              <a:gd name="connsiteY3" fmla="*/ 1024360 h 1588470"/>
              <a:gd name="connsiteX4" fmla="*/ 1759829 w 2750807"/>
              <a:gd name="connsiteY4" fmla="*/ 1424410 h 1588470"/>
              <a:gd name="connsiteX5" fmla="*/ 1118933 w 2750807"/>
              <a:gd name="connsiteY5" fmla="*/ 1579531 h 1588470"/>
              <a:gd name="connsiteX6" fmla="*/ 200451 w 2750807"/>
              <a:gd name="connsiteY6" fmla="*/ 1183563 h 1588470"/>
              <a:gd name="connsiteX7" fmla="*/ 249436 w 2750807"/>
              <a:gd name="connsiteY7" fmla="*/ 1203974 h 1588470"/>
              <a:gd name="connsiteX8" fmla="*/ 426 w 2750807"/>
              <a:gd name="connsiteY8" fmla="*/ 877403 h 1588470"/>
              <a:gd name="connsiteX9" fmla="*/ 318833 w 2750807"/>
              <a:gd name="connsiteY9" fmla="*/ 995785 h 1588470"/>
              <a:gd name="connsiteX10" fmla="*/ 175958 w 2750807"/>
              <a:gd name="connsiteY10" fmla="*/ 767185 h 1588470"/>
              <a:gd name="connsiteX11" fmla="*/ 1539394 w 2750807"/>
              <a:gd name="connsiteY11" fmla="*/ 1171317 h 1588470"/>
              <a:gd name="connsiteX12" fmla="*/ 1976183 w 2750807"/>
              <a:gd name="connsiteY12" fmla="*/ 640638 h 1588470"/>
              <a:gd name="connsiteX13" fmla="*/ 1882294 w 2750807"/>
              <a:gd name="connsiteY13" fmla="*/ 828417 h 1588470"/>
              <a:gd name="connsiteX14" fmla="*/ 2429301 w 2750807"/>
              <a:gd name="connsiteY14" fmla="*/ 432449 h 1588470"/>
              <a:gd name="connsiteX15" fmla="*/ 2323165 w 2750807"/>
              <a:gd name="connsiteY15" fmla="*/ 628392 h 1588470"/>
              <a:gd name="connsiteX16" fmla="*/ 2568094 w 2750807"/>
              <a:gd name="connsiteY16" fmla="*/ 203849 h 1588470"/>
              <a:gd name="connsiteX17" fmla="*/ 2641572 w 2750807"/>
              <a:gd name="connsiteY17" fmla="*/ 11988 h 158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50807" h="1588470">
                <a:moveTo>
                  <a:pt x="2641572" y="11988"/>
                </a:moveTo>
                <a:cubicBezTo>
                  <a:pt x="2670147" y="67777"/>
                  <a:pt x="2787169" y="386865"/>
                  <a:pt x="2739544" y="538585"/>
                </a:cubicBezTo>
                <a:cubicBezTo>
                  <a:pt x="2691919" y="690305"/>
                  <a:pt x="2400726" y="841344"/>
                  <a:pt x="2355822" y="922306"/>
                </a:cubicBezTo>
                <a:cubicBezTo>
                  <a:pt x="2310918" y="1003268"/>
                  <a:pt x="2569454" y="940676"/>
                  <a:pt x="2470122" y="1024360"/>
                </a:cubicBezTo>
                <a:cubicBezTo>
                  <a:pt x="2370790" y="1108044"/>
                  <a:pt x="1985027" y="1331882"/>
                  <a:pt x="1759829" y="1424410"/>
                </a:cubicBezTo>
                <a:cubicBezTo>
                  <a:pt x="1534631" y="1516938"/>
                  <a:pt x="1378829" y="1619672"/>
                  <a:pt x="1118933" y="1579531"/>
                </a:cubicBezTo>
                <a:cubicBezTo>
                  <a:pt x="859037" y="1539390"/>
                  <a:pt x="345367" y="1246156"/>
                  <a:pt x="200451" y="1183563"/>
                </a:cubicBezTo>
                <a:cubicBezTo>
                  <a:pt x="55535" y="1120970"/>
                  <a:pt x="282773" y="1255001"/>
                  <a:pt x="249436" y="1203974"/>
                </a:cubicBezTo>
                <a:cubicBezTo>
                  <a:pt x="216099" y="1152947"/>
                  <a:pt x="-11140" y="912101"/>
                  <a:pt x="426" y="877403"/>
                </a:cubicBezTo>
                <a:cubicBezTo>
                  <a:pt x="11992" y="842705"/>
                  <a:pt x="289578" y="1014155"/>
                  <a:pt x="318833" y="995785"/>
                </a:cubicBezTo>
                <a:cubicBezTo>
                  <a:pt x="348088" y="977415"/>
                  <a:pt x="-27469" y="737930"/>
                  <a:pt x="175958" y="767185"/>
                </a:cubicBezTo>
                <a:cubicBezTo>
                  <a:pt x="379385" y="796440"/>
                  <a:pt x="1239356" y="1192408"/>
                  <a:pt x="1539394" y="1171317"/>
                </a:cubicBezTo>
                <a:cubicBezTo>
                  <a:pt x="1839432" y="1150226"/>
                  <a:pt x="1919033" y="697788"/>
                  <a:pt x="1976183" y="640638"/>
                </a:cubicBezTo>
                <a:cubicBezTo>
                  <a:pt x="2033333" y="583488"/>
                  <a:pt x="1806774" y="863115"/>
                  <a:pt x="1882294" y="828417"/>
                </a:cubicBezTo>
                <a:cubicBezTo>
                  <a:pt x="1957814" y="793719"/>
                  <a:pt x="2355823" y="465786"/>
                  <a:pt x="2429301" y="432449"/>
                </a:cubicBezTo>
                <a:cubicBezTo>
                  <a:pt x="2502779" y="399112"/>
                  <a:pt x="2300033" y="666492"/>
                  <a:pt x="2323165" y="628392"/>
                </a:cubicBezTo>
                <a:cubicBezTo>
                  <a:pt x="2346297" y="590292"/>
                  <a:pt x="2517067" y="299779"/>
                  <a:pt x="2568094" y="203849"/>
                </a:cubicBezTo>
                <a:cubicBezTo>
                  <a:pt x="2619121" y="107919"/>
                  <a:pt x="2612997" y="-43801"/>
                  <a:pt x="2641572" y="119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E32B60C4-803A-F37C-695F-6D0837DCE655}"/>
              </a:ext>
            </a:extLst>
          </p:cNvPr>
          <p:cNvSpPr/>
          <p:nvPr/>
        </p:nvSpPr>
        <p:spPr>
          <a:xfrm>
            <a:off x="4514499" y="6767929"/>
            <a:ext cx="1131420" cy="1659136"/>
          </a:xfrm>
          <a:custGeom>
            <a:avLst/>
            <a:gdLst>
              <a:gd name="connsiteX0" fmla="*/ 184047 w 1131420"/>
              <a:gd name="connsiteY0" fmla="*/ 237028 h 1659136"/>
              <a:gd name="connsiteX1" fmla="*/ 351 w 1131420"/>
              <a:gd name="connsiteY1" fmla="*/ 890171 h 1659136"/>
              <a:gd name="connsiteX2" fmla="*/ 228951 w 1131420"/>
              <a:gd name="connsiteY2" fmla="*/ 1326960 h 1659136"/>
              <a:gd name="connsiteX3" fmla="*/ 65665 w 1131420"/>
              <a:gd name="connsiteY3" fmla="*/ 1363700 h 1659136"/>
              <a:gd name="connsiteX4" fmla="*/ 510619 w 1131420"/>
              <a:gd name="connsiteY4" fmla="*/ 1657614 h 1659136"/>
              <a:gd name="connsiteX5" fmla="*/ 857601 w 1131420"/>
              <a:gd name="connsiteY5" fmla="*/ 1220825 h 1659136"/>
              <a:gd name="connsiteX6" fmla="*/ 1131105 w 1131420"/>
              <a:gd name="connsiteY6" fmla="*/ 690146 h 1659136"/>
              <a:gd name="connsiteX7" fmla="*/ 804533 w 1131420"/>
              <a:gd name="connsiteY7" fmla="*/ 1000389 h 1659136"/>
              <a:gd name="connsiteX8" fmla="*/ 894340 w 1131420"/>
              <a:gd name="connsiteY8" fmla="*/ 12510 h 1659136"/>
              <a:gd name="connsiteX9" fmla="*/ 441222 w 1131420"/>
              <a:gd name="connsiteY9" fmla="*/ 416642 h 1659136"/>
              <a:gd name="connsiteX10" fmla="*/ 465715 w 1131420"/>
              <a:gd name="connsiteY10" fmla="*/ 8428 h 1659136"/>
              <a:gd name="connsiteX11" fmla="*/ 184047 w 1131420"/>
              <a:gd name="connsiteY11" fmla="*/ 237028 h 165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1420" h="1659136">
                <a:moveTo>
                  <a:pt x="184047" y="237028"/>
                </a:moveTo>
                <a:cubicBezTo>
                  <a:pt x="106486" y="383985"/>
                  <a:pt x="-7133" y="708516"/>
                  <a:pt x="351" y="890171"/>
                </a:cubicBezTo>
                <a:cubicBezTo>
                  <a:pt x="7835" y="1071826"/>
                  <a:pt x="218065" y="1248039"/>
                  <a:pt x="228951" y="1326960"/>
                </a:cubicBezTo>
                <a:cubicBezTo>
                  <a:pt x="239837" y="1405882"/>
                  <a:pt x="18720" y="1308591"/>
                  <a:pt x="65665" y="1363700"/>
                </a:cubicBezTo>
                <a:cubicBezTo>
                  <a:pt x="112610" y="1418809"/>
                  <a:pt x="378630" y="1681427"/>
                  <a:pt x="510619" y="1657614"/>
                </a:cubicBezTo>
                <a:cubicBezTo>
                  <a:pt x="642608" y="1633801"/>
                  <a:pt x="754187" y="1382070"/>
                  <a:pt x="857601" y="1220825"/>
                </a:cubicBezTo>
                <a:cubicBezTo>
                  <a:pt x="961015" y="1059580"/>
                  <a:pt x="1139950" y="726885"/>
                  <a:pt x="1131105" y="690146"/>
                </a:cubicBezTo>
                <a:cubicBezTo>
                  <a:pt x="1122260" y="653407"/>
                  <a:pt x="843994" y="1113328"/>
                  <a:pt x="804533" y="1000389"/>
                </a:cubicBezTo>
                <a:cubicBezTo>
                  <a:pt x="765072" y="887450"/>
                  <a:pt x="954892" y="109801"/>
                  <a:pt x="894340" y="12510"/>
                </a:cubicBezTo>
                <a:cubicBezTo>
                  <a:pt x="833788" y="-84781"/>
                  <a:pt x="512659" y="417322"/>
                  <a:pt x="441222" y="416642"/>
                </a:cubicBezTo>
                <a:cubicBezTo>
                  <a:pt x="369785" y="415962"/>
                  <a:pt x="508578" y="37683"/>
                  <a:pt x="465715" y="8428"/>
                </a:cubicBezTo>
                <a:cubicBezTo>
                  <a:pt x="422852" y="-20827"/>
                  <a:pt x="261608" y="90071"/>
                  <a:pt x="184047" y="2370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5A8A544D-8DFF-1C62-03EA-948B234027E6}"/>
              </a:ext>
            </a:extLst>
          </p:cNvPr>
          <p:cNvSpPr/>
          <p:nvPr/>
        </p:nvSpPr>
        <p:spPr>
          <a:xfrm>
            <a:off x="4042577" y="5172077"/>
            <a:ext cx="1085734" cy="675367"/>
          </a:xfrm>
          <a:custGeom>
            <a:avLst/>
            <a:gdLst>
              <a:gd name="connsiteX0" fmla="*/ 505360 w 1085734"/>
              <a:gd name="connsiteY0" fmla="*/ 1502 h 675367"/>
              <a:gd name="connsiteX1" fmla="*/ 974591 w 1085734"/>
              <a:gd name="connsiteY1" fmla="*/ 338386 h 675367"/>
              <a:gd name="connsiteX2" fmla="*/ 974591 w 1085734"/>
              <a:gd name="connsiteY2" fmla="*/ 494797 h 675367"/>
              <a:gd name="connsiteX3" fmla="*/ 1082876 w 1085734"/>
              <a:gd name="connsiteY3" fmla="*/ 675270 h 675367"/>
              <a:gd name="connsiteX4" fmla="*/ 842244 w 1085734"/>
              <a:gd name="connsiteY4" fmla="*/ 518860 h 675367"/>
              <a:gd name="connsiteX5" fmla="*/ 156444 w 1085734"/>
              <a:gd name="connsiteY5" fmla="*/ 434639 h 675367"/>
              <a:gd name="connsiteX6" fmla="*/ 180507 w 1085734"/>
              <a:gd name="connsiteY6" fmla="*/ 314323 h 675367"/>
              <a:gd name="connsiteX7" fmla="*/ 34 w 1085734"/>
              <a:gd name="connsiteY7" fmla="*/ 314323 h 675367"/>
              <a:gd name="connsiteX8" fmla="*/ 168476 w 1085734"/>
              <a:gd name="connsiteY8" fmla="*/ 218070 h 675367"/>
              <a:gd name="connsiteX9" fmla="*/ 505360 w 1085734"/>
              <a:gd name="connsiteY9" fmla="*/ 1502 h 67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5734" h="675367">
                <a:moveTo>
                  <a:pt x="505360" y="1502"/>
                </a:moveTo>
                <a:cubicBezTo>
                  <a:pt x="639713" y="21555"/>
                  <a:pt x="896386" y="256170"/>
                  <a:pt x="974591" y="338386"/>
                </a:cubicBezTo>
                <a:cubicBezTo>
                  <a:pt x="1052796" y="420602"/>
                  <a:pt x="956544" y="438650"/>
                  <a:pt x="974591" y="494797"/>
                </a:cubicBezTo>
                <a:cubicBezTo>
                  <a:pt x="992638" y="550944"/>
                  <a:pt x="1104934" y="671260"/>
                  <a:pt x="1082876" y="675270"/>
                </a:cubicBezTo>
                <a:cubicBezTo>
                  <a:pt x="1060818" y="679280"/>
                  <a:pt x="996649" y="558965"/>
                  <a:pt x="842244" y="518860"/>
                </a:cubicBezTo>
                <a:cubicBezTo>
                  <a:pt x="687839" y="478755"/>
                  <a:pt x="266733" y="468728"/>
                  <a:pt x="156444" y="434639"/>
                </a:cubicBezTo>
                <a:cubicBezTo>
                  <a:pt x="46155" y="400550"/>
                  <a:pt x="206575" y="334376"/>
                  <a:pt x="180507" y="314323"/>
                </a:cubicBezTo>
                <a:cubicBezTo>
                  <a:pt x="154439" y="294270"/>
                  <a:pt x="2039" y="330365"/>
                  <a:pt x="34" y="314323"/>
                </a:cubicBezTo>
                <a:cubicBezTo>
                  <a:pt x="-1971" y="298281"/>
                  <a:pt x="84255" y="268202"/>
                  <a:pt x="168476" y="218070"/>
                </a:cubicBezTo>
                <a:cubicBezTo>
                  <a:pt x="252697" y="167938"/>
                  <a:pt x="371007" y="-18551"/>
                  <a:pt x="505360" y="1502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916B58C3-B846-0214-C56A-57B361AB32F4}"/>
              </a:ext>
            </a:extLst>
          </p:cNvPr>
          <p:cNvSpPr/>
          <p:nvPr/>
        </p:nvSpPr>
        <p:spPr>
          <a:xfrm>
            <a:off x="2948591" y="2176981"/>
            <a:ext cx="2162235" cy="1408254"/>
          </a:xfrm>
          <a:custGeom>
            <a:avLst/>
            <a:gdLst>
              <a:gd name="connsiteX0" fmla="*/ 2161291 w 2162235"/>
              <a:gd name="connsiteY0" fmla="*/ 525878 h 1408254"/>
              <a:gd name="connsiteX1" fmla="*/ 1314127 w 2162235"/>
              <a:gd name="connsiteY1" fmla="*/ 801543 h 1408254"/>
              <a:gd name="connsiteX2" fmla="*/ 1072080 w 2162235"/>
              <a:gd name="connsiteY2" fmla="*/ 1104101 h 1408254"/>
              <a:gd name="connsiteX3" fmla="*/ 1105697 w 2162235"/>
              <a:gd name="connsiteY3" fmla="*/ 1252019 h 1408254"/>
              <a:gd name="connsiteX4" fmla="*/ 1065356 w 2162235"/>
              <a:gd name="connsiteY4" fmla="*/ 1043590 h 1408254"/>
              <a:gd name="connsiteX5" fmla="*/ 742627 w 2162235"/>
              <a:gd name="connsiteY5" fmla="*/ 1406660 h 1408254"/>
              <a:gd name="connsiteX6" fmla="*/ 150956 w 2162235"/>
              <a:gd name="connsiteY6" fmla="*/ 1157890 h 1408254"/>
              <a:gd name="connsiteX7" fmla="*/ 157680 w 2162235"/>
              <a:gd name="connsiteY7" fmla="*/ 734307 h 1408254"/>
              <a:gd name="connsiteX8" fmla="*/ 144233 w 2162235"/>
              <a:gd name="connsiteY8" fmla="*/ 431748 h 1408254"/>
              <a:gd name="connsiteX9" fmla="*/ 23209 w 2162235"/>
              <a:gd name="connsiteY9" fmla="*/ 243490 h 1408254"/>
              <a:gd name="connsiteX10" fmla="*/ 668668 w 2162235"/>
              <a:gd name="connsiteY10" fmla="*/ 203148 h 1408254"/>
              <a:gd name="connsiteX11" fmla="*/ 608156 w 2162235"/>
              <a:gd name="connsiteY11" fmla="*/ 1443 h 1408254"/>
              <a:gd name="connsiteX12" fmla="*/ 1462044 w 2162235"/>
              <a:gd name="connsiteY12" fmla="*/ 135913 h 1408254"/>
              <a:gd name="connsiteX13" fmla="*/ 2161291 w 2162235"/>
              <a:gd name="connsiteY13" fmla="*/ 525878 h 140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2235" h="1408254">
                <a:moveTo>
                  <a:pt x="2161291" y="525878"/>
                </a:moveTo>
                <a:cubicBezTo>
                  <a:pt x="2136638" y="636816"/>
                  <a:pt x="1495662" y="705173"/>
                  <a:pt x="1314127" y="801543"/>
                </a:cubicBezTo>
                <a:cubicBezTo>
                  <a:pt x="1132592" y="897913"/>
                  <a:pt x="1106818" y="1029022"/>
                  <a:pt x="1072080" y="1104101"/>
                </a:cubicBezTo>
                <a:cubicBezTo>
                  <a:pt x="1037342" y="1179180"/>
                  <a:pt x="1106818" y="1262104"/>
                  <a:pt x="1105697" y="1252019"/>
                </a:cubicBezTo>
                <a:cubicBezTo>
                  <a:pt x="1104576" y="1241934"/>
                  <a:pt x="1125868" y="1017817"/>
                  <a:pt x="1065356" y="1043590"/>
                </a:cubicBezTo>
                <a:cubicBezTo>
                  <a:pt x="1004844" y="1069364"/>
                  <a:pt x="895027" y="1387610"/>
                  <a:pt x="742627" y="1406660"/>
                </a:cubicBezTo>
                <a:cubicBezTo>
                  <a:pt x="590227" y="1425710"/>
                  <a:pt x="248447" y="1269949"/>
                  <a:pt x="150956" y="1157890"/>
                </a:cubicBezTo>
                <a:cubicBezTo>
                  <a:pt x="53465" y="1045831"/>
                  <a:pt x="158800" y="855331"/>
                  <a:pt x="157680" y="734307"/>
                </a:cubicBezTo>
                <a:cubicBezTo>
                  <a:pt x="156560" y="613283"/>
                  <a:pt x="166645" y="513551"/>
                  <a:pt x="144233" y="431748"/>
                </a:cubicBezTo>
                <a:cubicBezTo>
                  <a:pt x="121821" y="349945"/>
                  <a:pt x="-64197" y="281590"/>
                  <a:pt x="23209" y="243490"/>
                </a:cubicBezTo>
                <a:cubicBezTo>
                  <a:pt x="110615" y="205390"/>
                  <a:pt x="571177" y="243489"/>
                  <a:pt x="668668" y="203148"/>
                </a:cubicBezTo>
                <a:cubicBezTo>
                  <a:pt x="766159" y="162807"/>
                  <a:pt x="475927" y="12649"/>
                  <a:pt x="608156" y="1443"/>
                </a:cubicBezTo>
                <a:cubicBezTo>
                  <a:pt x="740385" y="-9763"/>
                  <a:pt x="1202068" y="45146"/>
                  <a:pt x="1462044" y="135913"/>
                </a:cubicBezTo>
                <a:cubicBezTo>
                  <a:pt x="1722020" y="226680"/>
                  <a:pt x="2185944" y="414940"/>
                  <a:pt x="2161291" y="525878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DC64C346-1F08-6E50-5A52-BE1632395CC5}"/>
              </a:ext>
            </a:extLst>
          </p:cNvPr>
          <p:cNvSpPr/>
          <p:nvPr/>
        </p:nvSpPr>
        <p:spPr>
          <a:xfrm>
            <a:off x="4876785" y="5667356"/>
            <a:ext cx="63577" cy="161957"/>
          </a:xfrm>
          <a:custGeom>
            <a:avLst/>
            <a:gdLst>
              <a:gd name="connsiteX0" fmla="*/ 15 w 63577"/>
              <a:gd name="connsiteY0" fmla="*/ 19 h 161957"/>
              <a:gd name="connsiteX1" fmla="*/ 57165 w 63577"/>
              <a:gd name="connsiteY1" fmla="*/ 73044 h 161957"/>
              <a:gd name="connsiteX2" fmla="*/ 34940 w 63577"/>
              <a:gd name="connsiteY2" fmla="*/ 161944 h 161957"/>
              <a:gd name="connsiteX3" fmla="*/ 63515 w 63577"/>
              <a:gd name="connsiteY3" fmla="*/ 66694 h 161957"/>
              <a:gd name="connsiteX4" fmla="*/ 15 w 63577"/>
              <a:gd name="connsiteY4" fmla="*/ 19 h 16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77" h="161957">
                <a:moveTo>
                  <a:pt x="15" y="19"/>
                </a:moveTo>
                <a:cubicBezTo>
                  <a:pt x="-1043" y="1077"/>
                  <a:pt x="51344" y="46056"/>
                  <a:pt x="57165" y="73044"/>
                </a:cubicBezTo>
                <a:cubicBezTo>
                  <a:pt x="62986" y="100032"/>
                  <a:pt x="33882" y="163002"/>
                  <a:pt x="34940" y="161944"/>
                </a:cubicBezTo>
                <a:cubicBezTo>
                  <a:pt x="35998" y="160886"/>
                  <a:pt x="65103" y="92094"/>
                  <a:pt x="63515" y="66694"/>
                </a:cubicBezTo>
                <a:cubicBezTo>
                  <a:pt x="61928" y="41294"/>
                  <a:pt x="1073" y="-1039"/>
                  <a:pt x="1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13D9E811-1CF3-FF41-3F5B-28C1F2D63B61}"/>
              </a:ext>
            </a:extLst>
          </p:cNvPr>
          <p:cNvSpPr/>
          <p:nvPr/>
        </p:nvSpPr>
        <p:spPr>
          <a:xfrm>
            <a:off x="6012726" y="3926741"/>
            <a:ext cx="732086" cy="1846026"/>
          </a:xfrm>
          <a:custGeom>
            <a:avLst/>
            <a:gdLst>
              <a:gd name="connsiteX0" fmla="*/ 368 w 732086"/>
              <a:gd name="connsiteY0" fmla="*/ 1521 h 1846026"/>
              <a:gd name="connsiteX1" fmla="*/ 395389 w 732086"/>
              <a:gd name="connsiteY1" fmla="*/ 301445 h 1846026"/>
              <a:gd name="connsiteX2" fmla="*/ 680682 w 732086"/>
              <a:gd name="connsiteY2" fmla="*/ 1347518 h 1846026"/>
              <a:gd name="connsiteX3" fmla="*/ 622160 w 732086"/>
              <a:gd name="connsiteY3" fmla="*/ 1098801 h 1846026"/>
              <a:gd name="connsiteX4" fmla="*/ 731888 w 732086"/>
              <a:gd name="connsiteY4" fmla="*/ 1837637 h 1846026"/>
              <a:gd name="connsiteX5" fmla="*/ 644106 w 732086"/>
              <a:gd name="connsiteY5" fmla="*/ 1427985 h 1846026"/>
              <a:gd name="connsiteX6" fmla="*/ 468541 w 732086"/>
              <a:gd name="connsiteY6" fmla="*/ 389227 h 1846026"/>
              <a:gd name="connsiteX7" fmla="*/ 368 w 732086"/>
              <a:gd name="connsiteY7" fmla="*/ 1521 h 184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2086" h="1846026">
                <a:moveTo>
                  <a:pt x="368" y="1521"/>
                </a:moveTo>
                <a:cubicBezTo>
                  <a:pt x="-11824" y="-13109"/>
                  <a:pt x="282003" y="77112"/>
                  <a:pt x="395389" y="301445"/>
                </a:cubicBezTo>
                <a:cubicBezTo>
                  <a:pt x="508775" y="525778"/>
                  <a:pt x="642887" y="1214625"/>
                  <a:pt x="680682" y="1347518"/>
                </a:cubicBezTo>
                <a:cubicBezTo>
                  <a:pt x="718477" y="1480411"/>
                  <a:pt x="613626" y="1017115"/>
                  <a:pt x="622160" y="1098801"/>
                </a:cubicBezTo>
                <a:cubicBezTo>
                  <a:pt x="630694" y="1180487"/>
                  <a:pt x="728230" y="1782773"/>
                  <a:pt x="731888" y="1837637"/>
                </a:cubicBezTo>
                <a:cubicBezTo>
                  <a:pt x="735546" y="1892501"/>
                  <a:pt x="687997" y="1669387"/>
                  <a:pt x="644106" y="1427985"/>
                </a:cubicBezTo>
                <a:cubicBezTo>
                  <a:pt x="600215" y="1186583"/>
                  <a:pt x="570954" y="630628"/>
                  <a:pt x="468541" y="389227"/>
                </a:cubicBezTo>
                <a:cubicBezTo>
                  <a:pt x="366128" y="147826"/>
                  <a:pt x="12560" y="16151"/>
                  <a:pt x="368" y="15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4945C261-2316-1F3A-25D9-E409D730B103}"/>
              </a:ext>
            </a:extLst>
          </p:cNvPr>
          <p:cNvSpPr/>
          <p:nvPr/>
        </p:nvSpPr>
        <p:spPr>
          <a:xfrm>
            <a:off x="6041895" y="4011203"/>
            <a:ext cx="447408" cy="1695136"/>
          </a:xfrm>
          <a:custGeom>
            <a:avLst/>
            <a:gdLst>
              <a:gd name="connsiteX0" fmla="*/ 460 w 447408"/>
              <a:gd name="connsiteY0" fmla="*/ 4842 h 1695136"/>
              <a:gd name="connsiteX1" fmla="*/ 117503 w 447408"/>
              <a:gd name="connsiteY1" fmla="*/ 809514 h 1695136"/>
              <a:gd name="connsiteX2" fmla="*/ 256492 w 447408"/>
              <a:gd name="connsiteY2" fmla="*/ 1489827 h 1695136"/>
              <a:gd name="connsiteX3" fmla="*/ 227231 w 447408"/>
              <a:gd name="connsiteY3" fmla="*/ 1423991 h 1695136"/>
              <a:gd name="connsiteX4" fmla="*/ 446687 w 447408"/>
              <a:gd name="connsiteY4" fmla="*/ 1694653 h 1695136"/>
              <a:gd name="connsiteX5" fmla="*/ 293068 w 447408"/>
              <a:gd name="connsiteY5" fmla="*/ 1482512 h 1695136"/>
              <a:gd name="connsiteX6" fmla="*/ 161395 w 447408"/>
              <a:gd name="connsiteY6" fmla="*/ 1204535 h 1695136"/>
              <a:gd name="connsiteX7" fmla="*/ 460 w 447408"/>
              <a:gd name="connsiteY7" fmla="*/ 4842 h 169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408" h="1695136">
                <a:moveTo>
                  <a:pt x="460" y="4842"/>
                </a:moveTo>
                <a:cubicBezTo>
                  <a:pt x="-6855" y="-60995"/>
                  <a:pt x="74831" y="562017"/>
                  <a:pt x="117503" y="809514"/>
                </a:cubicBezTo>
                <a:cubicBezTo>
                  <a:pt x="160175" y="1057011"/>
                  <a:pt x="238204" y="1387414"/>
                  <a:pt x="256492" y="1489827"/>
                </a:cubicBezTo>
                <a:cubicBezTo>
                  <a:pt x="274780" y="1592240"/>
                  <a:pt x="195532" y="1389853"/>
                  <a:pt x="227231" y="1423991"/>
                </a:cubicBezTo>
                <a:cubicBezTo>
                  <a:pt x="258930" y="1458129"/>
                  <a:pt x="435714" y="1684900"/>
                  <a:pt x="446687" y="1694653"/>
                </a:cubicBezTo>
                <a:cubicBezTo>
                  <a:pt x="457660" y="1704407"/>
                  <a:pt x="340617" y="1564198"/>
                  <a:pt x="293068" y="1482512"/>
                </a:cubicBezTo>
                <a:cubicBezTo>
                  <a:pt x="245519" y="1400826"/>
                  <a:pt x="205286" y="1447156"/>
                  <a:pt x="161395" y="1204535"/>
                </a:cubicBezTo>
                <a:cubicBezTo>
                  <a:pt x="117504" y="961914"/>
                  <a:pt x="7775" y="70679"/>
                  <a:pt x="460" y="484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74D72584-9290-6761-6EE6-F18BE7E458C4}"/>
              </a:ext>
            </a:extLst>
          </p:cNvPr>
          <p:cNvSpPr/>
          <p:nvPr/>
        </p:nvSpPr>
        <p:spPr>
          <a:xfrm>
            <a:off x="5980343" y="4778462"/>
            <a:ext cx="596386" cy="2013275"/>
          </a:xfrm>
          <a:custGeom>
            <a:avLst/>
            <a:gdLst>
              <a:gd name="connsiteX0" fmla="*/ 596022 w 596386"/>
              <a:gd name="connsiteY0" fmla="*/ 12994 h 2013275"/>
              <a:gd name="connsiteX1" fmla="*/ 398511 w 596386"/>
              <a:gd name="connsiteY1" fmla="*/ 971285 h 2013275"/>
              <a:gd name="connsiteX2" fmla="*/ 442403 w 596386"/>
              <a:gd name="connsiteY2" fmla="*/ 890818 h 2013275"/>
              <a:gd name="connsiteX3" fmla="*/ 171740 w 596386"/>
              <a:gd name="connsiteY3" fmla="*/ 1468719 h 2013275"/>
              <a:gd name="connsiteX4" fmla="*/ 3491 w 596386"/>
              <a:gd name="connsiteY4" fmla="*/ 2010044 h 2013275"/>
              <a:gd name="connsiteX5" fmla="*/ 91273 w 596386"/>
              <a:gd name="connsiteY5" fmla="*/ 1651599 h 2013275"/>
              <a:gd name="connsiteX6" fmla="*/ 464348 w 596386"/>
              <a:gd name="connsiteY6" fmla="*/ 817666 h 2013275"/>
              <a:gd name="connsiteX7" fmla="*/ 435087 w 596386"/>
              <a:gd name="connsiteY7" fmla="*/ 898133 h 2013275"/>
              <a:gd name="connsiteX8" fmla="*/ 522870 w 596386"/>
              <a:gd name="connsiteY8" fmla="*/ 210504 h 2013275"/>
              <a:gd name="connsiteX9" fmla="*/ 449718 w 596386"/>
              <a:gd name="connsiteY9" fmla="*/ 400700 h 2013275"/>
              <a:gd name="connsiteX10" fmla="*/ 596022 w 596386"/>
              <a:gd name="connsiteY10" fmla="*/ 12994 h 201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6386" h="2013275">
                <a:moveTo>
                  <a:pt x="596022" y="12994"/>
                </a:moveTo>
                <a:cubicBezTo>
                  <a:pt x="587488" y="108091"/>
                  <a:pt x="424114" y="824981"/>
                  <a:pt x="398511" y="971285"/>
                </a:cubicBezTo>
                <a:cubicBezTo>
                  <a:pt x="372908" y="1117589"/>
                  <a:pt x="480198" y="807912"/>
                  <a:pt x="442403" y="890818"/>
                </a:cubicBezTo>
                <a:cubicBezTo>
                  <a:pt x="404608" y="973724"/>
                  <a:pt x="244892" y="1282181"/>
                  <a:pt x="171740" y="1468719"/>
                </a:cubicBezTo>
                <a:cubicBezTo>
                  <a:pt x="98588" y="1655257"/>
                  <a:pt x="16902" y="1979564"/>
                  <a:pt x="3491" y="2010044"/>
                </a:cubicBezTo>
                <a:cubicBezTo>
                  <a:pt x="-9920" y="2040524"/>
                  <a:pt x="14464" y="1850329"/>
                  <a:pt x="91273" y="1651599"/>
                </a:cubicBezTo>
                <a:cubicBezTo>
                  <a:pt x="168082" y="1452869"/>
                  <a:pt x="407046" y="943244"/>
                  <a:pt x="464348" y="817666"/>
                </a:cubicBezTo>
                <a:cubicBezTo>
                  <a:pt x="521650" y="692088"/>
                  <a:pt x="425333" y="999327"/>
                  <a:pt x="435087" y="898133"/>
                </a:cubicBezTo>
                <a:cubicBezTo>
                  <a:pt x="444841" y="796939"/>
                  <a:pt x="520432" y="293409"/>
                  <a:pt x="522870" y="210504"/>
                </a:cubicBezTo>
                <a:cubicBezTo>
                  <a:pt x="525308" y="127599"/>
                  <a:pt x="438745" y="426303"/>
                  <a:pt x="449718" y="400700"/>
                </a:cubicBezTo>
                <a:cubicBezTo>
                  <a:pt x="460691" y="375097"/>
                  <a:pt x="604556" y="-82103"/>
                  <a:pt x="596022" y="1299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88207315-EE3C-AD02-EBFD-4686BCE655AE}"/>
              </a:ext>
            </a:extLst>
          </p:cNvPr>
          <p:cNvSpPr/>
          <p:nvPr/>
        </p:nvSpPr>
        <p:spPr>
          <a:xfrm>
            <a:off x="4094503" y="5181335"/>
            <a:ext cx="199168" cy="126265"/>
          </a:xfrm>
          <a:custGeom>
            <a:avLst/>
            <a:gdLst>
              <a:gd name="connsiteX0" fmla="*/ 61572 w 199168"/>
              <a:gd name="connsiteY0" fmla="*/ 124090 h 126265"/>
              <a:gd name="connsiteX1" fmla="*/ 1247 w 199168"/>
              <a:gd name="connsiteY1" fmla="*/ 108215 h 126265"/>
              <a:gd name="connsiteX2" fmla="*/ 128247 w 199168"/>
              <a:gd name="connsiteY2" fmla="*/ 12965 h 126265"/>
              <a:gd name="connsiteX3" fmla="*/ 93322 w 199168"/>
              <a:gd name="connsiteY3" fmla="*/ 25665 h 126265"/>
              <a:gd name="connsiteX4" fmla="*/ 198097 w 199168"/>
              <a:gd name="connsiteY4" fmla="*/ 265 h 126265"/>
              <a:gd name="connsiteX5" fmla="*/ 144122 w 199168"/>
              <a:gd name="connsiteY5" fmla="*/ 12965 h 126265"/>
              <a:gd name="connsiteX6" fmla="*/ 86972 w 199168"/>
              <a:gd name="connsiteY6" fmla="*/ 22490 h 126265"/>
              <a:gd name="connsiteX7" fmla="*/ 67922 w 199168"/>
              <a:gd name="connsiteY7" fmla="*/ 32015 h 126265"/>
              <a:gd name="connsiteX8" fmla="*/ 29822 w 199168"/>
              <a:gd name="connsiteY8" fmla="*/ 79640 h 126265"/>
              <a:gd name="connsiteX9" fmla="*/ 61572 w 199168"/>
              <a:gd name="connsiteY9" fmla="*/ 124090 h 12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168" h="126265">
                <a:moveTo>
                  <a:pt x="61572" y="124090"/>
                </a:moveTo>
                <a:cubicBezTo>
                  <a:pt x="56810" y="128852"/>
                  <a:pt x="-9866" y="126736"/>
                  <a:pt x="1247" y="108215"/>
                </a:cubicBezTo>
                <a:cubicBezTo>
                  <a:pt x="12359" y="89694"/>
                  <a:pt x="112901" y="26723"/>
                  <a:pt x="128247" y="12965"/>
                </a:cubicBezTo>
                <a:cubicBezTo>
                  <a:pt x="143593" y="-793"/>
                  <a:pt x="81680" y="27782"/>
                  <a:pt x="93322" y="25665"/>
                </a:cubicBezTo>
                <a:cubicBezTo>
                  <a:pt x="104964" y="23548"/>
                  <a:pt x="189630" y="2382"/>
                  <a:pt x="198097" y="265"/>
                </a:cubicBezTo>
                <a:cubicBezTo>
                  <a:pt x="206564" y="-1852"/>
                  <a:pt x="162643" y="9261"/>
                  <a:pt x="144122" y="12965"/>
                </a:cubicBezTo>
                <a:cubicBezTo>
                  <a:pt x="125601" y="16669"/>
                  <a:pt x="86972" y="22490"/>
                  <a:pt x="86972" y="22490"/>
                </a:cubicBezTo>
                <a:cubicBezTo>
                  <a:pt x="74272" y="25665"/>
                  <a:pt x="77447" y="22490"/>
                  <a:pt x="67922" y="32015"/>
                </a:cubicBezTo>
                <a:cubicBezTo>
                  <a:pt x="58397" y="41540"/>
                  <a:pt x="34585" y="64823"/>
                  <a:pt x="29822" y="79640"/>
                </a:cubicBezTo>
                <a:cubicBezTo>
                  <a:pt x="25059" y="94457"/>
                  <a:pt x="66334" y="119328"/>
                  <a:pt x="61572" y="1240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D8ECF25A-3564-97B6-87D0-322237B90C80}"/>
              </a:ext>
            </a:extLst>
          </p:cNvPr>
          <p:cNvSpPr/>
          <p:nvPr/>
        </p:nvSpPr>
        <p:spPr>
          <a:xfrm>
            <a:off x="3742824" y="5251305"/>
            <a:ext cx="134230" cy="76480"/>
          </a:xfrm>
          <a:custGeom>
            <a:avLst/>
            <a:gdLst>
              <a:gd name="connsiteX0" fmla="*/ 501 w 134230"/>
              <a:gd name="connsiteY0" fmla="*/ 76345 h 76480"/>
              <a:gd name="connsiteX1" fmla="*/ 48126 w 134230"/>
              <a:gd name="connsiteY1" fmla="*/ 19195 h 76480"/>
              <a:gd name="connsiteX2" fmla="*/ 133851 w 134230"/>
              <a:gd name="connsiteY2" fmla="*/ 35070 h 76480"/>
              <a:gd name="connsiteX3" fmla="*/ 76701 w 134230"/>
              <a:gd name="connsiteY3" fmla="*/ 145 h 76480"/>
              <a:gd name="connsiteX4" fmla="*/ 501 w 134230"/>
              <a:gd name="connsiteY4" fmla="*/ 76345 h 7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30" h="76480">
                <a:moveTo>
                  <a:pt x="501" y="76345"/>
                </a:moveTo>
                <a:cubicBezTo>
                  <a:pt x="-4261" y="79520"/>
                  <a:pt x="25901" y="26074"/>
                  <a:pt x="48126" y="19195"/>
                </a:cubicBezTo>
                <a:cubicBezTo>
                  <a:pt x="70351" y="12316"/>
                  <a:pt x="129089" y="38245"/>
                  <a:pt x="133851" y="35070"/>
                </a:cubicBezTo>
                <a:cubicBezTo>
                  <a:pt x="138613" y="31895"/>
                  <a:pt x="97338" y="-2501"/>
                  <a:pt x="76701" y="145"/>
                </a:cubicBezTo>
                <a:cubicBezTo>
                  <a:pt x="56064" y="2791"/>
                  <a:pt x="5263" y="73170"/>
                  <a:pt x="501" y="763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54E7BBF-7A7A-B3B1-A4B0-CDFAB924EFB8}"/>
              </a:ext>
            </a:extLst>
          </p:cNvPr>
          <p:cNvSpPr/>
          <p:nvPr/>
        </p:nvSpPr>
        <p:spPr>
          <a:xfrm>
            <a:off x="4118456" y="5190464"/>
            <a:ext cx="265755" cy="93828"/>
          </a:xfrm>
          <a:custGeom>
            <a:avLst/>
            <a:gdLst>
              <a:gd name="connsiteX0" fmla="*/ 2694 w 265755"/>
              <a:gd name="connsiteY0" fmla="*/ 80036 h 93828"/>
              <a:gd name="connsiteX1" fmla="*/ 155094 w 265755"/>
              <a:gd name="connsiteY1" fmla="*/ 661 h 93828"/>
              <a:gd name="connsiteX2" fmla="*/ 186844 w 265755"/>
              <a:gd name="connsiteY2" fmla="*/ 41936 h 93828"/>
              <a:gd name="connsiteX3" fmla="*/ 263044 w 265755"/>
              <a:gd name="connsiteY3" fmla="*/ 38761 h 93828"/>
              <a:gd name="connsiteX4" fmla="*/ 231294 w 265755"/>
              <a:gd name="connsiteY4" fmla="*/ 80036 h 93828"/>
              <a:gd name="connsiteX5" fmla="*/ 69369 w 265755"/>
              <a:gd name="connsiteY5" fmla="*/ 92736 h 93828"/>
              <a:gd name="connsiteX6" fmla="*/ 2694 w 265755"/>
              <a:gd name="connsiteY6" fmla="*/ 80036 h 9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755" h="93828">
                <a:moveTo>
                  <a:pt x="2694" y="80036"/>
                </a:moveTo>
                <a:cubicBezTo>
                  <a:pt x="16982" y="64690"/>
                  <a:pt x="124402" y="7011"/>
                  <a:pt x="155094" y="661"/>
                </a:cubicBezTo>
                <a:cubicBezTo>
                  <a:pt x="185786" y="-5689"/>
                  <a:pt x="168852" y="35586"/>
                  <a:pt x="186844" y="41936"/>
                </a:cubicBezTo>
                <a:cubicBezTo>
                  <a:pt x="204836" y="48286"/>
                  <a:pt x="255636" y="32411"/>
                  <a:pt x="263044" y="38761"/>
                </a:cubicBezTo>
                <a:cubicBezTo>
                  <a:pt x="270452" y="45111"/>
                  <a:pt x="263573" y="71040"/>
                  <a:pt x="231294" y="80036"/>
                </a:cubicBezTo>
                <a:cubicBezTo>
                  <a:pt x="199015" y="89032"/>
                  <a:pt x="104823" y="90619"/>
                  <a:pt x="69369" y="92736"/>
                </a:cubicBezTo>
                <a:cubicBezTo>
                  <a:pt x="33915" y="94853"/>
                  <a:pt x="-11594" y="95382"/>
                  <a:pt x="2694" y="80036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FB25D3EC-6741-91F8-94DA-B782E34974BB}"/>
              </a:ext>
            </a:extLst>
          </p:cNvPr>
          <p:cNvSpPr/>
          <p:nvPr/>
        </p:nvSpPr>
        <p:spPr>
          <a:xfrm>
            <a:off x="3757896" y="5257092"/>
            <a:ext cx="159215" cy="117371"/>
          </a:xfrm>
          <a:custGeom>
            <a:avLst/>
            <a:gdLst>
              <a:gd name="connsiteX0" fmla="*/ 33054 w 159215"/>
              <a:gd name="connsiteY0" fmla="*/ 708 h 117371"/>
              <a:gd name="connsiteX1" fmla="*/ 131479 w 159215"/>
              <a:gd name="connsiteY1" fmla="*/ 57858 h 117371"/>
              <a:gd name="connsiteX2" fmla="*/ 150529 w 159215"/>
              <a:gd name="connsiteY2" fmla="*/ 115008 h 117371"/>
              <a:gd name="connsiteX3" fmla="*/ 7654 w 159215"/>
              <a:gd name="connsiteY3" fmla="*/ 99133 h 117371"/>
              <a:gd name="connsiteX4" fmla="*/ 33054 w 159215"/>
              <a:gd name="connsiteY4" fmla="*/ 708 h 11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215" h="117371">
                <a:moveTo>
                  <a:pt x="33054" y="708"/>
                </a:moveTo>
                <a:cubicBezTo>
                  <a:pt x="53691" y="-6171"/>
                  <a:pt x="111900" y="38808"/>
                  <a:pt x="131479" y="57858"/>
                </a:cubicBezTo>
                <a:cubicBezTo>
                  <a:pt x="151058" y="76908"/>
                  <a:pt x="171166" y="108129"/>
                  <a:pt x="150529" y="115008"/>
                </a:cubicBezTo>
                <a:cubicBezTo>
                  <a:pt x="129892" y="121887"/>
                  <a:pt x="28292" y="112891"/>
                  <a:pt x="7654" y="99133"/>
                </a:cubicBezTo>
                <a:cubicBezTo>
                  <a:pt x="-12984" y="85375"/>
                  <a:pt x="12417" y="7587"/>
                  <a:pt x="33054" y="708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7D56F08C-885F-3609-FF55-3C254CFEA94A}"/>
              </a:ext>
            </a:extLst>
          </p:cNvPr>
          <p:cNvSpPr/>
          <p:nvPr/>
        </p:nvSpPr>
        <p:spPr>
          <a:xfrm>
            <a:off x="3668730" y="1305570"/>
            <a:ext cx="2637067" cy="451978"/>
          </a:xfrm>
          <a:custGeom>
            <a:avLst/>
            <a:gdLst>
              <a:gd name="connsiteX0" fmla="*/ 745 w 2637067"/>
              <a:gd name="connsiteY0" fmla="*/ 273848 h 451978"/>
              <a:gd name="connsiteX1" fmla="*/ 1176402 w 2637067"/>
              <a:gd name="connsiteY1" fmla="*/ 48217 h 451978"/>
              <a:gd name="connsiteX2" fmla="*/ 2637067 w 2637067"/>
              <a:gd name="connsiteY2" fmla="*/ 451978 h 451978"/>
              <a:gd name="connsiteX3" fmla="*/ 1722667 w 2637067"/>
              <a:gd name="connsiteY3" fmla="*/ 202596 h 451978"/>
              <a:gd name="connsiteX4" fmla="*/ 1010148 w 2637067"/>
              <a:gd name="connsiteY4" fmla="*/ 716 h 451978"/>
              <a:gd name="connsiteX5" fmla="*/ 745 w 2637067"/>
              <a:gd name="connsiteY5" fmla="*/ 273848 h 45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7067" h="451978">
                <a:moveTo>
                  <a:pt x="745" y="273848"/>
                </a:moveTo>
                <a:cubicBezTo>
                  <a:pt x="28454" y="281765"/>
                  <a:pt x="737015" y="18529"/>
                  <a:pt x="1176402" y="48217"/>
                </a:cubicBezTo>
                <a:cubicBezTo>
                  <a:pt x="1615789" y="77905"/>
                  <a:pt x="2637067" y="451978"/>
                  <a:pt x="2637067" y="451978"/>
                </a:cubicBezTo>
                <a:lnTo>
                  <a:pt x="1722667" y="202596"/>
                </a:lnTo>
                <a:cubicBezTo>
                  <a:pt x="1451514" y="127386"/>
                  <a:pt x="1295156" y="-11159"/>
                  <a:pt x="1010148" y="716"/>
                </a:cubicBezTo>
                <a:cubicBezTo>
                  <a:pt x="725140" y="12591"/>
                  <a:pt x="-26964" y="265931"/>
                  <a:pt x="745" y="27384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332A67FC-FE04-BF5F-49E2-995354597844}"/>
              </a:ext>
            </a:extLst>
          </p:cNvPr>
          <p:cNvSpPr/>
          <p:nvPr/>
        </p:nvSpPr>
        <p:spPr>
          <a:xfrm>
            <a:off x="1923070" y="1354810"/>
            <a:ext cx="1810802" cy="1342555"/>
          </a:xfrm>
          <a:custGeom>
            <a:avLst/>
            <a:gdLst>
              <a:gd name="connsiteX0" fmla="*/ 1793907 w 1810802"/>
              <a:gd name="connsiteY0" fmla="*/ 367112 h 1342555"/>
              <a:gd name="connsiteX1" fmla="*/ 1010135 w 1810802"/>
              <a:gd name="connsiteY1" fmla="*/ 402738 h 1342555"/>
              <a:gd name="connsiteX2" fmla="*/ 451995 w 1810802"/>
              <a:gd name="connsiteY2" fmla="*/ 735247 h 1342555"/>
              <a:gd name="connsiteX3" fmla="*/ 582624 w 1810802"/>
              <a:gd name="connsiteY3" fmla="*/ 533367 h 1342555"/>
              <a:gd name="connsiteX4" fmla="*/ 733 w 1810802"/>
              <a:gd name="connsiteY4" fmla="*/ 1340889 h 1342555"/>
              <a:gd name="connsiteX5" fmla="*/ 475746 w 1810802"/>
              <a:gd name="connsiteY5" fmla="*/ 723372 h 1342555"/>
              <a:gd name="connsiteX6" fmla="*/ 1093262 w 1810802"/>
              <a:gd name="connsiteY6" fmla="*/ 10852 h 1342555"/>
              <a:gd name="connsiteX7" fmla="*/ 879507 w 1810802"/>
              <a:gd name="connsiteY7" fmla="*/ 295860 h 1342555"/>
              <a:gd name="connsiteX8" fmla="*/ 1497024 w 1810802"/>
              <a:gd name="connsiteY8" fmla="*/ 343361 h 1342555"/>
              <a:gd name="connsiteX9" fmla="*/ 1793907 w 1810802"/>
              <a:gd name="connsiteY9" fmla="*/ 367112 h 134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0802" h="1342555">
                <a:moveTo>
                  <a:pt x="1793907" y="367112"/>
                </a:moveTo>
                <a:cubicBezTo>
                  <a:pt x="1712759" y="377008"/>
                  <a:pt x="1233787" y="341382"/>
                  <a:pt x="1010135" y="402738"/>
                </a:cubicBezTo>
                <a:cubicBezTo>
                  <a:pt x="786483" y="464094"/>
                  <a:pt x="523247" y="713476"/>
                  <a:pt x="451995" y="735247"/>
                </a:cubicBezTo>
                <a:cubicBezTo>
                  <a:pt x="380743" y="757018"/>
                  <a:pt x="657834" y="432427"/>
                  <a:pt x="582624" y="533367"/>
                </a:cubicBezTo>
                <a:cubicBezTo>
                  <a:pt x="507414" y="634307"/>
                  <a:pt x="18546" y="1309222"/>
                  <a:pt x="733" y="1340889"/>
                </a:cubicBezTo>
                <a:cubicBezTo>
                  <a:pt x="-17080" y="1372556"/>
                  <a:pt x="293658" y="945045"/>
                  <a:pt x="475746" y="723372"/>
                </a:cubicBezTo>
                <a:cubicBezTo>
                  <a:pt x="657834" y="501699"/>
                  <a:pt x="1025968" y="82104"/>
                  <a:pt x="1093262" y="10852"/>
                </a:cubicBezTo>
                <a:cubicBezTo>
                  <a:pt x="1160555" y="-60400"/>
                  <a:pt x="812213" y="240442"/>
                  <a:pt x="879507" y="295860"/>
                </a:cubicBezTo>
                <a:cubicBezTo>
                  <a:pt x="946801" y="351278"/>
                  <a:pt x="1348582" y="327527"/>
                  <a:pt x="1497024" y="343361"/>
                </a:cubicBezTo>
                <a:cubicBezTo>
                  <a:pt x="1645465" y="359195"/>
                  <a:pt x="1875055" y="357216"/>
                  <a:pt x="1793907" y="3671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08985EC5-38C5-214D-5FD7-31A1C42E2F66}"/>
              </a:ext>
            </a:extLst>
          </p:cNvPr>
          <p:cNvSpPr/>
          <p:nvPr/>
        </p:nvSpPr>
        <p:spPr>
          <a:xfrm>
            <a:off x="1999437" y="907179"/>
            <a:ext cx="2389254" cy="2727661"/>
          </a:xfrm>
          <a:custGeom>
            <a:avLst/>
            <a:gdLst>
              <a:gd name="connsiteX0" fmla="*/ 2382558 w 2389254"/>
              <a:gd name="connsiteY0" fmla="*/ 992873 h 2727661"/>
              <a:gd name="connsiteX1" fmla="*/ 874392 w 2389254"/>
              <a:gd name="connsiteY1" fmla="*/ 1301631 h 2727661"/>
              <a:gd name="connsiteX2" fmla="*/ 268750 w 2389254"/>
              <a:gd name="connsiteY2" fmla="*/ 1812270 h 2727661"/>
              <a:gd name="connsiteX3" fmla="*/ 435005 w 2389254"/>
              <a:gd name="connsiteY3" fmla="*/ 1622265 h 2727661"/>
              <a:gd name="connsiteX4" fmla="*/ 292501 w 2389254"/>
              <a:gd name="connsiteY4" fmla="*/ 2334785 h 2727661"/>
              <a:gd name="connsiteX5" fmla="*/ 66869 w 2389254"/>
              <a:gd name="connsiteY5" fmla="*/ 2726670 h 2727661"/>
              <a:gd name="connsiteX6" fmla="*/ 31244 w 2389254"/>
              <a:gd name="connsiteY6" fmla="*/ 2227907 h 2727661"/>
              <a:gd name="connsiteX7" fmla="*/ 482506 w 2389254"/>
              <a:gd name="connsiteY7" fmla="*/ 885995 h 2727661"/>
              <a:gd name="connsiteX8" fmla="*/ 945644 w 2389254"/>
              <a:gd name="connsiteY8" fmla="*/ 280353 h 2727661"/>
              <a:gd name="connsiteX9" fmla="*/ 1539410 w 2389254"/>
              <a:gd name="connsiteY9" fmla="*/ 541611 h 2727661"/>
              <a:gd name="connsiteX10" fmla="*/ 1432532 w 2389254"/>
              <a:gd name="connsiteY10" fmla="*/ 7221 h 2727661"/>
              <a:gd name="connsiteX11" fmla="*/ 2382558 w 2389254"/>
              <a:gd name="connsiteY11" fmla="*/ 992873 h 272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9254" h="2727661">
                <a:moveTo>
                  <a:pt x="2382558" y="992873"/>
                </a:moveTo>
                <a:cubicBezTo>
                  <a:pt x="2289535" y="1208608"/>
                  <a:pt x="1226693" y="1165065"/>
                  <a:pt x="874392" y="1301631"/>
                </a:cubicBezTo>
                <a:cubicBezTo>
                  <a:pt x="522091" y="1438197"/>
                  <a:pt x="341981" y="1758831"/>
                  <a:pt x="268750" y="1812270"/>
                </a:cubicBezTo>
                <a:cubicBezTo>
                  <a:pt x="195519" y="1865709"/>
                  <a:pt x="431046" y="1535179"/>
                  <a:pt x="435005" y="1622265"/>
                </a:cubicBezTo>
                <a:cubicBezTo>
                  <a:pt x="438963" y="1709351"/>
                  <a:pt x="353857" y="2150718"/>
                  <a:pt x="292501" y="2334785"/>
                </a:cubicBezTo>
                <a:cubicBezTo>
                  <a:pt x="231145" y="2518852"/>
                  <a:pt x="110412" y="2744483"/>
                  <a:pt x="66869" y="2726670"/>
                </a:cubicBezTo>
                <a:cubicBezTo>
                  <a:pt x="23326" y="2708857"/>
                  <a:pt x="-38029" y="2534686"/>
                  <a:pt x="31244" y="2227907"/>
                </a:cubicBezTo>
                <a:cubicBezTo>
                  <a:pt x="100517" y="1921128"/>
                  <a:pt x="330106" y="1210587"/>
                  <a:pt x="482506" y="885995"/>
                </a:cubicBezTo>
                <a:cubicBezTo>
                  <a:pt x="634906" y="561403"/>
                  <a:pt x="769493" y="337750"/>
                  <a:pt x="945644" y="280353"/>
                </a:cubicBezTo>
                <a:cubicBezTo>
                  <a:pt x="1121795" y="222956"/>
                  <a:pt x="1458262" y="587133"/>
                  <a:pt x="1539410" y="541611"/>
                </a:cubicBezTo>
                <a:cubicBezTo>
                  <a:pt x="1620558" y="496089"/>
                  <a:pt x="1293987" y="-69968"/>
                  <a:pt x="1432532" y="7221"/>
                </a:cubicBezTo>
                <a:cubicBezTo>
                  <a:pt x="1571077" y="84410"/>
                  <a:pt x="2475581" y="777138"/>
                  <a:pt x="2382558" y="99287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FA2CF27A-2F79-BE7C-57C8-EF478ADBF3DB}"/>
              </a:ext>
            </a:extLst>
          </p:cNvPr>
          <p:cNvSpPr/>
          <p:nvPr/>
        </p:nvSpPr>
        <p:spPr>
          <a:xfrm>
            <a:off x="3437371" y="912438"/>
            <a:ext cx="3081598" cy="3635832"/>
          </a:xfrm>
          <a:custGeom>
            <a:avLst/>
            <a:gdLst>
              <a:gd name="connsiteX0" fmla="*/ 42099 w 3081598"/>
              <a:gd name="connsiteY0" fmla="*/ 381972 h 3635832"/>
              <a:gd name="connsiteX1" fmla="*/ 635865 w 3081598"/>
              <a:gd name="connsiteY1" fmla="*/ 1962 h 3635832"/>
              <a:gd name="connsiteX2" fmla="*/ 1502764 w 3081598"/>
              <a:gd name="connsiteY2" fmla="*/ 227593 h 3635832"/>
              <a:gd name="connsiteX3" fmla="*/ 1562141 w 3081598"/>
              <a:gd name="connsiteY3" fmla="*/ 96965 h 3635832"/>
              <a:gd name="connsiteX4" fmla="*/ 2749673 w 3081598"/>
              <a:gd name="connsiteY4" fmla="*/ 1023240 h 3635832"/>
              <a:gd name="connsiteX5" fmla="*/ 2619045 w 3081598"/>
              <a:gd name="connsiteY5" fmla="*/ 868861 h 3635832"/>
              <a:gd name="connsiteX6" fmla="*/ 3022806 w 3081598"/>
              <a:gd name="connsiteY6" fmla="*/ 2662035 h 3635832"/>
              <a:gd name="connsiteX7" fmla="*/ 3058432 w 3081598"/>
              <a:gd name="connsiteY7" fmla="*/ 2460154 h 3635832"/>
              <a:gd name="connsiteX8" fmla="*/ 2820925 w 3081598"/>
              <a:gd name="connsiteY8" fmla="*/ 2911417 h 3635832"/>
              <a:gd name="connsiteX9" fmla="*/ 2737798 w 3081598"/>
              <a:gd name="connsiteY9" fmla="*/ 3635811 h 3635832"/>
              <a:gd name="connsiteX10" fmla="*/ 2452790 w 3081598"/>
              <a:gd name="connsiteY10" fmla="*/ 2887666 h 3635832"/>
              <a:gd name="connsiteX11" fmla="*/ 1194006 w 3081598"/>
              <a:gd name="connsiteY11" fmla="*/ 1201370 h 3635832"/>
              <a:gd name="connsiteX12" fmla="*/ 1384011 w 3081598"/>
              <a:gd name="connsiteY12" fmla="*/ 1415126 h 3635832"/>
              <a:gd name="connsiteX13" fmla="*/ 30224 w 3081598"/>
              <a:gd name="connsiteY13" fmla="*/ 678856 h 3635832"/>
              <a:gd name="connsiteX14" fmla="*/ 410234 w 3081598"/>
              <a:gd name="connsiteY14" fmla="*/ 785733 h 3635832"/>
              <a:gd name="connsiteX15" fmla="*/ 42099 w 3081598"/>
              <a:gd name="connsiteY15" fmla="*/ 381972 h 363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81598" h="3635832">
                <a:moveTo>
                  <a:pt x="42099" y="381972"/>
                </a:moveTo>
                <a:cubicBezTo>
                  <a:pt x="79704" y="251344"/>
                  <a:pt x="392421" y="27692"/>
                  <a:pt x="635865" y="1962"/>
                </a:cubicBezTo>
                <a:cubicBezTo>
                  <a:pt x="879309" y="-23768"/>
                  <a:pt x="1348385" y="211759"/>
                  <a:pt x="1502764" y="227593"/>
                </a:cubicBezTo>
                <a:cubicBezTo>
                  <a:pt x="1657143" y="243427"/>
                  <a:pt x="1354323" y="-35643"/>
                  <a:pt x="1562141" y="96965"/>
                </a:cubicBezTo>
                <a:cubicBezTo>
                  <a:pt x="1769959" y="229573"/>
                  <a:pt x="2573522" y="894591"/>
                  <a:pt x="2749673" y="1023240"/>
                </a:cubicBezTo>
                <a:cubicBezTo>
                  <a:pt x="2925824" y="1151889"/>
                  <a:pt x="2573523" y="595729"/>
                  <a:pt x="2619045" y="868861"/>
                </a:cubicBezTo>
                <a:cubicBezTo>
                  <a:pt x="2664567" y="1141993"/>
                  <a:pt x="2949575" y="2396820"/>
                  <a:pt x="3022806" y="2662035"/>
                </a:cubicBezTo>
                <a:cubicBezTo>
                  <a:pt x="3096037" y="2927250"/>
                  <a:pt x="3092079" y="2418590"/>
                  <a:pt x="3058432" y="2460154"/>
                </a:cubicBezTo>
                <a:cubicBezTo>
                  <a:pt x="3024785" y="2501718"/>
                  <a:pt x="2874364" y="2715474"/>
                  <a:pt x="2820925" y="2911417"/>
                </a:cubicBezTo>
                <a:cubicBezTo>
                  <a:pt x="2767486" y="3107360"/>
                  <a:pt x="2799154" y="3639770"/>
                  <a:pt x="2737798" y="3635811"/>
                </a:cubicBezTo>
                <a:cubicBezTo>
                  <a:pt x="2676442" y="3631853"/>
                  <a:pt x="2710089" y="3293406"/>
                  <a:pt x="2452790" y="2887666"/>
                </a:cubicBezTo>
                <a:cubicBezTo>
                  <a:pt x="2195491" y="2481926"/>
                  <a:pt x="1372136" y="1446793"/>
                  <a:pt x="1194006" y="1201370"/>
                </a:cubicBezTo>
                <a:cubicBezTo>
                  <a:pt x="1015876" y="955947"/>
                  <a:pt x="1577975" y="1502212"/>
                  <a:pt x="1384011" y="1415126"/>
                </a:cubicBezTo>
                <a:cubicBezTo>
                  <a:pt x="1190047" y="1328040"/>
                  <a:pt x="192520" y="783755"/>
                  <a:pt x="30224" y="678856"/>
                </a:cubicBezTo>
                <a:cubicBezTo>
                  <a:pt x="-132072" y="573957"/>
                  <a:pt x="412213" y="833234"/>
                  <a:pt x="410234" y="785733"/>
                </a:cubicBezTo>
                <a:cubicBezTo>
                  <a:pt x="408255" y="738232"/>
                  <a:pt x="4494" y="512600"/>
                  <a:pt x="42099" y="38197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3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クォン・アルム、ウェブドラマ『魔女商店 リオープン』にキャスティング | 韓流ニュース | 韓流大好き!">
            <a:extLst>
              <a:ext uri="{FF2B5EF4-FFF2-40B4-BE49-F238E27FC236}">
                <a16:creationId xmlns:a16="http://schemas.microsoft.com/office/drawing/2014/main" id="{0F1A06BE-132D-948E-53BC-760B0186D4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93"/>
          <a:stretch/>
        </p:blipFill>
        <p:spPr bwMode="auto">
          <a:xfrm>
            <a:off x="0" y="688659"/>
            <a:ext cx="9601200" cy="1211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30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0</Words>
  <Application>Microsoft Macintosh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11</cp:revision>
  <dcterms:created xsi:type="dcterms:W3CDTF">2023-08-21T12:14:02Z</dcterms:created>
  <dcterms:modified xsi:type="dcterms:W3CDTF">2023-08-22T10:18:19Z</dcterms:modified>
</cp:coreProperties>
</file>