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>
        <p:scale>
          <a:sx n="210" d="100"/>
          <a:sy n="210" d="100"/>
        </p:scale>
        <p:origin x="144" y="-557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C7893-F4ED-5340-BDD7-586430248075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ADA20-027D-8640-9397-FBBAF46FB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4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ADA20-027D-8640-9397-FBBAF46FB2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48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ADA20-027D-8640-9397-FBBAF46FB2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4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43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52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53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51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7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92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31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21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63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64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52E1B-569B-A244-B809-536147419ED6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C867C-1C6C-2449-8231-7A02AED48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9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フジ月９「真夏のシンデレラ」視聴率６・９％…王道ラブストーリーも19作ぶり初回１ケタ発進 - ドラマ : 日刊スポーツ" hidden="1">
            <a:extLst>
              <a:ext uri="{FF2B5EF4-FFF2-40B4-BE49-F238E27FC236}">
                <a16:creationId xmlns:a16="http://schemas.microsoft.com/office/drawing/2014/main" id="{1F2D100B-886C-18B8-08BA-61F306761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61" y="976122"/>
            <a:ext cx="9615361" cy="1086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587DF620-CCB1-2848-0DA8-C18868CE2029}"/>
              </a:ext>
            </a:extLst>
          </p:cNvPr>
          <p:cNvSpPr/>
          <p:nvPr/>
        </p:nvSpPr>
        <p:spPr>
          <a:xfrm>
            <a:off x="2915520" y="5182230"/>
            <a:ext cx="157880" cy="275804"/>
          </a:xfrm>
          <a:custGeom>
            <a:avLst/>
            <a:gdLst>
              <a:gd name="connsiteX0" fmla="*/ 157880 w 157880"/>
              <a:gd name="connsiteY0" fmla="*/ 2545 h 275804"/>
              <a:gd name="connsiteX1" fmla="*/ 72155 w 157880"/>
              <a:gd name="connsiteY1" fmla="*/ 116845 h 275804"/>
              <a:gd name="connsiteX2" fmla="*/ 49930 w 157880"/>
              <a:gd name="connsiteY2" fmla="*/ 189870 h 275804"/>
              <a:gd name="connsiteX3" fmla="*/ 84855 w 157880"/>
              <a:gd name="connsiteY3" fmla="*/ 189870 h 275804"/>
              <a:gd name="connsiteX4" fmla="*/ 53105 w 157880"/>
              <a:gd name="connsiteY4" fmla="*/ 224795 h 275804"/>
              <a:gd name="connsiteX5" fmla="*/ 107080 w 157880"/>
              <a:gd name="connsiteY5" fmla="*/ 224795 h 275804"/>
              <a:gd name="connsiteX6" fmla="*/ 91205 w 157880"/>
              <a:gd name="connsiteY6" fmla="*/ 196220 h 275804"/>
              <a:gd name="connsiteX7" fmla="*/ 145180 w 157880"/>
              <a:gd name="connsiteY7" fmla="*/ 269245 h 275804"/>
              <a:gd name="connsiteX8" fmla="*/ 97555 w 157880"/>
              <a:gd name="connsiteY8" fmla="*/ 243845 h 275804"/>
              <a:gd name="connsiteX9" fmla="*/ 2305 w 157880"/>
              <a:gd name="connsiteY9" fmla="*/ 275595 h 275804"/>
              <a:gd name="connsiteX10" fmla="*/ 30880 w 157880"/>
              <a:gd name="connsiteY10" fmla="*/ 224795 h 275804"/>
              <a:gd name="connsiteX11" fmla="*/ 46755 w 157880"/>
              <a:gd name="connsiteY11" fmla="*/ 177170 h 275804"/>
              <a:gd name="connsiteX12" fmla="*/ 75330 w 157880"/>
              <a:gd name="connsiteY12" fmla="*/ 24770 h 275804"/>
              <a:gd name="connsiteX13" fmla="*/ 24530 w 157880"/>
              <a:gd name="connsiteY13" fmla="*/ 212095 h 275804"/>
              <a:gd name="connsiteX14" fmla="*/ 72155 w 157880"/>
              <a:gd name="connsiteY14" fmla="*/ 50170 h 275804"/>
              <a:gd name="connsiteX15" fmla="*/ 157880 w 157880"/>
              <a:gd name="connsiteY15" fmla="*/ 2545 h 27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7880" h="275804">
                <a:moveTo>
                  <a:pt x="157880" y="2545"/>
                </a:moveTo>
                <a:cubicBezTo>
                  <a:pt x="157880" y="13657"/>
                  <a:pt x="90147" y="85624"/>
                  <a:pt x="72155" y="116845"/>
                </a:cubicBezTo>
                <a:cubicBezTo>
                  <a:pt x="54163" y="148066"/>
                  <a:pt x="47813" y="177699"/>
                  <a:pt x="49930" y="189870"/>
                </a:cubicBezTo>
                <a:cubicBezTo>
                  <a:pt x="52047" y="202041"/>
                  <a:pt x="84326" y="184049"/>
                  <a:pt x="84855" y="189870"/>
                </a:cubicBezTo>
                <a:cubicBezTo>
                  <a:pt x="85384" y="195691"/>
                  <a:pt x="49401" y="218974"/>
                  <a:pt x="53105" y="224795"/>
                </a:cubicBezTo>
                <a:cubicBezTo>
                  <a:pt x="56809" y="230616"/>
                  <a:pt x="100730" y="229557"/>
                  <a:pt x="107080" y="224795"/>
                </a:cubicBezTo>
                <a:cubicBezTo>
                  <a:pt x="113430" y="220033"/>
                  <a:pt x="84855" y="188812"/>
                  <a:pt x="91205" y="196220"/>
                </a:cubicBezTo>
                <a:cubicBezTo>
                  <a:pt x="97555" y="203628"/>
                  <a:pt x="144122" y="261308"/>
                  <a:pt x="145180" y="269245"/>
                </a:cubicBezTo>
                <a:cubicBezTo>
                  <a:pt x="146238" y="277182"/>
                  <a:pt x="121367" y="242787"/>
                  <a:pt x="97555" y="243845"/>
                </a:cubicBezTo>
                <a:cubicBezTo>
                  <a:pt x="73743" y="244903"/>
                  <a:pt x="13418" y="278770"/>
                  <a:pt x="2305" y="275595"/>
                </a:cubicBezTo>
                <a:cubicBezTo>
                  <a:pt x="-8808" y="272420"/>
                  <a:pt x="23472" y="241199"/>
                  <a:pt x="30880" y="224795"/>
                </a:cubicBezTo>
                <a:cubicBezTo>
                  <a:pt x="38288" y="208391"/>
                  <a:pt x="39347" y="210507"/>
                  <a:pt x="46755" y="177170"/>
                </a:cubicBezTo>
                <a:cubicBezTo>
                  <a:pt x="54163" y="143833"/>
                  <a:pt x="79034" y="18949"/>
                  <a:pt x="75330" y="24770"/>
                </a:cubicBezTo>
                <a:cubicBezTo>
                  <a:pt x="71626" y="30591"/>
                  <a:pt x="25059" y="207862"/>
                  <a:pt x="24530" y="212095"/>
                </a:cubicBezTo>
                <a:cubicBezTo>
                  <a:pt x="24001" y="216328"/>
                  <a:pt x="53105" y="81920"/>
                  <a:pt x="72155" y="50170"/>
                </a:cubicBezTo>
                <a:cubicBezTo>
                  <a:pt x="91205" y="18420"/>
                  <a:pt x="157880" y="-8567"/>
                  <a:pt x="157880" y="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582A38A-6BC2-F8EE-3DF3-BC5F7BC88809}"/>
              </a:ext>
            </a:extLst>
          </p:cNvPr>
          <p:cNvSpPr/>
          <p:nvPr/>
        </p:nvSpPr>
        <p:spPr>
          <a:xfrm>
            <a:off x="3022291" y="5111587"/>
            <a:ext cx="578168" cy="292279"/>
          </a:xfrm>
          <a:custGeom>
            <a:avLst/>
            <a:gdLst>
              <a:gd name="connsiteX0" fmla="*/ 309 w 578168"/>
              <a:gd name="connsiteY0" fmla="*/ 111288 h 292279"/>
              <a:gd name="connsiteX1" fmla="*/ 152709 w 578168"/>
              <a:gd name="connsiteY1" fmla="*/ 73188 h 292279"/>
              <a:gd name="connsiteX2" fmla="*/ 340034 w 578168"/>
              <a:gd name="connsiteY2" fmla="*/ 104938 h 292279"/>
              <a:gd name="connsiteX3" fmla="*/ 317809 w 578168"/>
              <a:gd name="connsiteY3" fmla="*/ 70013 h 292279"/>
              <a:gd name="connsiteX4" fmla="*/ 378134 w 578168"/>
              <a:gd name="connsiteY4" fmla="*/ 146213 h 292279"/>
              <a:gd name="connsiteX5" fmla="*/ 378134 w 578168"/>
              <a:gd name="connsiteY5" fmla="*/ 101763 h 292279"/>
              <a:gd name="connsiteX6" fmla="*/ 419409 w 578168"/>
              <a:gd name="connsiteY6" fmla="*/ 165263 h 292279"/>
              <a:gd name="connsiteX7" fmla="*/ 428934 w 578168"/>
              <a:gd name="connsiteY7" fmla="*/ 108113 h 292279"/>
              <a:gd name="connsiteX8" fmla="*/ 498784 w 578168"/>
              <a:gd name="connsiteY8" fmla="*/ 197013 h 292279"/>
              <a:gd name="connsiteX9" fmla="*/ 476559 w 578168"/>
              <a:gd name="connsiteY9" fmla="*/ 162088 h 292279"/>
              <a:gd name="connsiteX10" fmla="*/ 578159 w 578168"/>
              <a:gd name="connsiteY10" fmla="*/ 292263 h 292279"/>
              <a:gd name="connsiteX11" fmla="*/ 470209 w 578168"/>
              <a:gd name="connsiteY11" fmla="*/ 152563 h 292279"/>
              <a:gd name="connsiteX12" fmla="*/ 555934 w 578168"/>
              <a:gd name="connsiteY12" fmla="*/ 177963 h 292279"/>
              <a:gd name="connsiteX13" fmla="*/ 495609 w 578168"/>
              <a:gd name="connsiteY13" fmla="*/ 139863 h 292279"/>
              <a:gd name="connsiteX14" fmla="*/ 482909 w 578168"/>
              <a:gd name="connsiteY14" fmla="*/ 60488 h 292279"/>
              <a:gd name="connsiteX15" fmla="*/ 454334 w 578168"/>
              <a:gd name="connsiteY15" fmla="*/ 98588 h 292279"/>
              <a:gd name="connsiteX16" fmla="*/ 317809 w 578168"/>
              <a:gd name="connsiteY16" fmla="*/ 47788 h 292279"/>
              <a:gd name="connsiteX17" fmla="*/ 165409 w 578168"/>
              <a:gd name="connsiteY17" fmla="*/ 3338 h 292279"/>
              <a:gd name="connsiteX18" fmla="*/ 247959 w 578168"/>
              <a:gd name="connsiteY18" fmla="*/ 44613 h 292279"/>
              <a:gd name="connsiteX19" fmla="*/ 174934 w 578168"/>
              <a:gd name="connsiteY19" fmla="*/ 35088 h 292279"/>
              <a:gd name="connsiteX20" fmla="*/ 19359 w 578168"/>
              <a:gd name="connsiteY20" fmla="*/ 163 h 292279"/>
              <a:gd name="connsiteX21" fmla="*/ 193984 w 578168"/>
              <a:gd name="connsiteY21" fmla="*/ 50963 h 292279"/>
              <a:gd name="connsiteX22" fmla="*/ 114609 w 578168"/>
              <a:gd name="connsiteY22" fmla="*/ 50963 h 292279"/>
              <a:gd name="connsiteX23" fmla="*/ 309 w 578168"/>
              <a:gd name="connsiteY23" fmla="*/ 111288 h 29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8168" h="292279">
                <a:moveTo>
                  <a:pt x="309" y="111288"/>
                </a:moveTo>
                <a:cubicBezTo>
                  <a:pt x="6659" y="114992"/>
                  <a:pt x="96088" y="74246"/>
                  <a:pt x="152709" y="73188"/>
                </a:cubicBezTo>
                <a:cubicBezTo>
                  <a:pt x="209330" y="72130"/>
                  <a:pt x="312517" y="105467"/>
                  <a:pt x="340034" y="104938"/>
                </a:cubicBezTo>
                <a:cubicBezTo>
                  <a:pt x="367551" y="104409"/>
                  <a:pt x="311459" y="63134"/>
                  <a:pt x="317809" y="70013"/>
                </a:cubicBezTo>
                <a:cubicBezTo>
                  <a:pt x="324159" y="76892"/>
                  <a:pt x="368080" y="140921"/>
                  <a:pt x="378134" y="146213"/>
                </a:cubicBezTo>
                <a:cubicBezTo>
                  <a:pt x="388188" y="151505"/>
                  <a:pt x="371255" y="98588"/>
                  <a:pt x="378134" y="101763"/>
                </a:cubicBezTo>
                <a:cubicBezTo>
                  <a:pt x="385013" y="104938"/>
                  <a:pt x="410942" y="164205"/>
                  <a:pt x="419409" y="165263"/>
                </a:cubicBezTo>
                <a:cubicBezTo>
                  <a:pt x="427876" y="166321"/>
                  <a:pt x="415705" y="102821"/>
                  <a:pt x="428934" y="108113"/>
                </a:cubicBezTo>
                <a:cubicBezTo>
                  <a:pt x="442163" y="113405"/>
                  <a:pt x="490847" y="188017"/>
                  <a:pt x="498784" y="197013"/>
                </a:cubicBezTo>
                <a:cubicBezTo>
                  <a:pt x="506722" y="206009"/>
                  <a:pt x="463330" y="146213"/>
                  <a:pt x="476559" y="162088"/>
                </a:cubicBezTo>
                <a:cubicBezTo>
                  <a:pt x="489788" y="177963"/>
                  <a:pt x="579217" y="293851"/>
                  <a:pt x="578159" y="292263"/>
                </a:cubicBezTo>
                <a:cubicBezTo>
                  <a:pt x="577101" y="290675"/>
                  <a:pt x="473913" y="171613"/>
                  <a:pt x="470209" y="152563"/>
                </a:cubicBezTo>
                <a:cubicBezTo>
                  <a:pt x="466505" y="133513"/>
                  <a:pt x="551701" y="180080"/>
                  <a:pt x="555934" y="177963"/>
                </a:cubicBezTo>
                <a:cubicBezTo>
                  <a:pt x="560167" y="175846"/>
                  <a:pt x="507780" y="159442"/>
                  <a:pt x="495609" y="139863"/>
                </a:cubicBezTo>
                <a:cubicBezTo>
                  <a:pt x="483438" y="120284"/>
                  <a:pt x="489788" y="67367"/>
                  <a:pt x="482909" y="60488"/>
                </a:cubicBezTo>
                <a:cubicBezTo>
                  <a:pt x="476030" y="53609"/>
                  <a:pt x="481851" y="100705"/>
                  <a:pt x="454334" y="98588"/>
                </a:cubicBezTo>
                <a:cubicBezTo>
                  <a:pt x="426817" y="96471"/>
                  <a:pt x="365963" y="63663"/>
                  <a:pt x="317809" y="47788"/>
                </a:cubicBezTo>
                <a:cubicBezTo>
                  <a:pt x="269655" y="31913"/>
                  <a:pt x="177051" y="3867"/>
                  <a:pt x="165409" y="3338"/>
                </a:cubicBezTo>
                <a:cubicBezTo>
                  <a:pt x="153767" y="2809"/>
                  <a:pt x="246372" y="39321"/>
                  <a:pt x="247959" y="44613"/>
                </a:cubicBezTo>
                <a:cubicBezTo>
                  <a:pt x="249546" y="49905"/>
                  <a:pt x="213034" y="42496"/>
                  <a:pt x="174934" y="35088"/>
                </a:cubicBezTo>
                <a:cubicBezTo>
                  <a:pt x="136834" y="27680"/>
                  <a:pt x="16184" y="-2483"/>
                  <a:pt x="19359" y="163"/>
                </a:cubicBezTo>
                <a:cubicBezTo>
                  <a:pt x="22534" y="2809"/>
                  <a:pt x="178109" y="42496"/>
                  <a:pt x="193984" y="50963"/>
                </a:cubicBezTo>
                <a:cubicBezTo>
                  <a:pt x="209859" y="59430"/>
                  <a:pt x="142126" y="45142"/>
                  <a:pt x="114609" y="50963"/>
                </a:cubicBezTo>
                <a:cubicBezTo>
                  <a:pt x="87092" y="56784"/>
                  <a:pt x="-6041" y="107584"/>
                  <a:pt x="309" y="11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9D5F603-3ABE-B07A-6A1A-29FB74B4683D}"/>
              </a:ext>
            </a:extLst>
          </p:cNvPr>
          <p:cNvSpPr/>
          <p:nvPr/>
        </p:nvSpPr>
        <p:spPr>
          <a:xfrm>
            <a:off x="3412982" y="5238747"/>
            <a:ext cx="172662" cy="140383"/>
          </a:xfrm>
          <a:custGeom>
            <a:avLst/>
            <a:gdLst>
              <a:gd name="connsiteX0" fmla="*/ 143 w 172662"/>
              <a:gd name="connsiteY0" fmla="*/ 3 h 140383"/>
              <a:gd name="connsiteX1" fmla="*/ 60468 w 172662"/>
              <a:gd name="connsiteY1" fmla="*/ 76203 h 140383"/>
              <a:gd name="connsiteX2" fmla="*/ 171593 w 172662"/>
              <a:gd name="connsiteY2" fmla="*/ 139703 h 140383"/>
              <a:gd name="connsiteX3" fmla="*/ 114443 w 172662"/>
              <a:gd name="connsiteY3" fmla="*/ 107953 h 140383"/>
              <a:gd name="connsiteX4" fmla="*/ 76343 w 172662"/>
              <a:gd name="connsiteY4" fmla="*/ 79378 h 140383"/>
              <a:gd name="connsiteX5" fmla="*/ 143 w 172662"/>
              <a:gd name="connsiteY5" fmla="*/ 3 h 14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662" h="140383">
                <a:moveTo>
                  <a:pt x="143" y="3"/>
                </a:moveTo>
                <a:cubicBezTo>
                  <a:pt x="-2503" y="-526"/>
                  <a:pt x="31893" y="52920"/>
                  <a:pt x="60468" y="76203"/>
                </a:cubicBezTo>
                <a:cubicBezTo>
                  <a:pt x="89043" y="99486"/>
                  <a:pt x="162597" y="134411"/>
                  <a:pt x="171593" y="139703"/>
                </a:cubicBezTo>
                <a:cubicBezTo>
                  <a:pt x="180589" y="144995"/>
                  <a:pt x="130318" y="118007"/>
                  <a:pt x="114443" y="107953"/>
                </a:cubicBezTo>
                <a:cubicBezTo>
                  <a:pt x="98568" y="97899"/>
                  <a:pt x="95922" y="95253"/>
                  <a:pt x="76343" y="79378"/>
                </a:cubicBezTo>
                <a:cubicBezTo>
                  <a:pt x="56764" y="63503"/>
                  <a:pt x="2789" y="532"/>
                  <a:pt x="14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91D5D2F-1972-EB00-8CBB-22F76FC9EAAF}"/>
              </a:ext>
            </a:extLst>
          </p:cNvPr>
          <p:cNvSpPr/>
          <p:nvPr/>
        </p:nvSpPr>
        <p:spPr>
          <a:xfrm>
            <a:off x="2975557" y="5203796"/>
            <a:ext cx="143059" cy="272090"/>
          </a:xfrm>
          <a:custGeom>
            <a:avLst/>
            <a:gdLst>
              <a:gd name="connsiteX0" fmla="*/ 91493 w 143059"/>
              <a:gd name="connsiteY0" fmla="*/ 29 h 272090"/>
              <a:gd name="connsiteX1" fmla="*/ 15293 w 143059"/>
              <a:gd name="connsiteY1" fmla="*/ 139729 h 272090"/>
              <a:gd name="connsiteX2" fmla="*/ 53393 w 143059"/>
              <a:gd name="connsiteY2" fmla="*/ 181004 h 272090"/>
              <a:gd name="connsiteX3" fmla="*/ 31168 w 143059"/>
              <a:gd name="connsiteY3" fmla="*/ 149254 h 272090"/>
              <a:gd name="connsiteX4" fmla="*/ 139118 w 143059"/>
              <a:gd name="connsiteY4" fmla="*/ 269904 h 272090"/>
              <a:gd name="connsiteX5" fmla="*/ 110543 w 143059"/>
              <a:gd name="connsiteY5" fmla="*/ 222279 h 272090"/>
              <a:gd name="connsiteX6" fmla="*/ 24818 w 143059"/>
              <a:gd name="connsiteY6" fmla="*/ 161954 h 272090"/>
              <a:gd name="connsiteX7" fmla="*/ 5768 w 143059"/>
              <a:gd name="connsiteY7" fmla="*/ 152429 h 272090"/>
              <a:gd name="connsiteX8" fmla="*/ 91493 w 143059"/>
              <a:gd name="connsiteY8" fmla="*/ 29 h 27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059" h="272090">
                <a:moveTo>
                  <a:pt x="91493" y="29"/>
                </a:moveTo>
                <a:cubicBezTo>
                  <a:pt x="93081" y="-2088"/>
                  <a:pt x="21643" y="109567"/>
                  <a:pt x="15293" y="139729"/>
                </a:cubicBezTo>
                <a:cubicBezTo>
                  <a:pt x="8943" y="169891"/>
                  <a:pt x="50747" y="179417"/>
                  <a:pt x="53393" y="181004"/>
                </a:cubicBezTo>
                <a:cubicBezTo>
                  <a:pt x="56039" y="182592"/>
                  <a:pt x="16881" y="134437"/>
                  <a:pt x="31168" y="149254"/>
                </a:cubicBezTo>
                <a:cubicBezTo>
                  <a:pt x="45455" y="164071"/>
                  <a:pt x="125889" y="257733"/>
                  <a:pt x="139118" y="269904"/>
                </a:cubicBezTo>
                <a:cubicBezTo>
                  <a:pt x="152347" y="282075"/>
                  <a:pt x="129593" y="240271"/>
                  <a:pt x="110543" y="222279"/>
                </a:cubicBezTo>
                <a:cubicBezTo>
                  <a:pt x="91493" y="204287"/>
                  <a:pt x="24818" y="161954"/>
                  <a:pt x="24818" y="161954"/>
                </a:cubicBezTo>
                <a:cubicBezTo>
                  <a:pt x="7356" y="150312"/>
                  <a:pt x="-9049" y="176241"/>
                  <a:pt x="5768" y="152429"/>
                </a:cubicBezTo>
                <a:cubicBezTo>
                  <a:pt x="20585" y="128617"/>
                  <a:pt x="89905" y="2146"/>
                  <a:pt x="9149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6ECF86C-1737-8BAB-028E-51331DA1827E}"/>
              </a:ext>
            </a:extLst>
          </p:cNvPr>
          <p:cNvSpPr/>
          <p:nvPr/>
        </p:nvSpPr>
        <p:spPr>
          <a:xfrm>
            <a:off x="3254294" y="5324471"/>
            <a:ext cx="349843" cy="140271"/>
          </a:xfrm>
          <a:custGeom>
            <a:avLst/>
            <a:gdLst>
              <a:gd name="connsiteX0" fmla="*/ 81 w 349843"/>
              <a:gd name="connsiteY0" fmla="*/ 139704 h 140271"/>
              <a:gd name="connsiteX1" fmla="*/ 95331 w 349843"/>
              <a:gd name="connsiteY1" fmla="*/ 107954 h 140271"/>
              <a:gd name="connsiteX2" fmla="*/ 44531 w 349843"/>
              <a:gd name="connsiteY2" fmla="*/ 79379 h 140271"/>
              <a:gd name="connsiteX3" fmla="*/ 120731 w 349843"/>
              <a:gd name="connsiteY3" fmla="*/ 92079 h 140271"/>
              <a:gd name="connsiteX4" fmla="*/ 117556 w 349843"/>
              <a:gd name="connsiteY4" fmla="*/ 66679 h 140271"/>
              <a:gd name="connsiteX5" fmla="*/ 165181 w 349843"/>
              <a:gd name="connsiteY5" fmla="*/ 57154 h 140271"/>
              <a:gd name="connsiteX6" fmla="*/ 269956 w 349843"/>
              <a:gd name="connsiteY6" fmla="*/ 4 h 140271"/>
              <a:gd name="connsiteX7" fmla="*/ 158831 w 349843"/>
              <a:gd name="connsiteY7" fmla="*/ 53979 h 140271"/>
              <a:gd name="connsiteX8" fmla="*/ 260431 w 349843"/>
              <a:gd name="connsiteY8" fmla="*/ 38104 h 140271"/>
              <a:gd name="connsiteX9" fmla="*/ 349331 w 349843"/>
              <a:gd name="connsiteY9" fmla="*/ 38104 h 140271"/>
              <a:gd name="connsiteX10" fmla="*/ 219156 w 349843"/>
              <a:gd name="connsiteY10" fmla="*/ 47629 h 140271"/>
              <a:gd name="connsiteX11" fmla="*/ 114381 w 349843"/>
              <a:gd name="connsiteY11" fmla="*/ 79379 h 140271"/>
              <a:gd name="connsiteX12" fmla="*/ 81 w 349843"/>
              <a:gd name="connsiteY12" fmla="*/ 139704 h 14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843" h="140271">
                <a:moveTo>
                  <a:pt x="81" y="139704"/>
                </a:moveTo>
                <a:cubicBezTo>
                  <a:pt x="-3094" y="144466"/>
                  <a:pt x="87923" y="118008"/>
                  <a:pt x="95331" y="107954"/>
                </a:cubicBezTo>
                <a:cubicBezTo>
                  <a:pt x="102739" y="97900"/>
                  <a:pt x="40298" y="82025"/>
                  <a:pt x="44531" y="79379"/>
                </a:cubicBezTo>
                <a:cubicBezTo>
                  <a:pt x="48764" y="76733"/>
                  <a:pt x="108560" y="94196"/>
                  <a:pt x="120731" y="92079"/>
                </a:cubicBezTo>
                <a:cubicBezTo>
                  <a:pt x="132902" y="89962"/>
                  <a:pt x="110148" y="72500"/>
                  <a:pt x="117556" y="66679"/>
                </a:cubicBezTo>
                <a:cubicBezTo>
                  <a:pt x="124964" y="60858"/>
                  <a:pt x="139781" y="68266"/>
                  <a:pt x="165181" y="57154"/>
                </a:cubicBezTo>
                <a:cubicBezTo>
                  <a:pt x="190581" y="46042"/>
                  <a:pt x="271014" y="533"/>
                  <a:pt x="269956" y="4"/>
                </a:cubicBezTo>
                <a:cubicBezTo>
                  <a:pt x="268898" y="-525"/>
                  <a:pt x="160419" y="47629"/>
                  <a:pt x="158831" y="53979"/>
                </a:cubicBezTo>
                <a:cubicBezTo>
                  <a:pt x="157244" y="60329"/>
                  <a:pt x="228681" y="40750"/>
                  <a:pt x="260431" y="38104"/>
                </a:cubicBezTo>
                <a:cubicBezTo>
                  <a:pt x="292181" y="35458"/>
                  <a:pt x="356210" y="36517"/>
                  <a:pt x="349331" y="38104"/>
                </a:cubicBezTo>
                <a:cubicBezTo>
                  <a:pt x="342452" y="39691"/>
                  <a:pt x="258314" y="40750"/>
                  <a:pt x="219156" y="47629"/>
                </a:cubicBezTo>
                <a:cubicBezTo>
                  <a:pt x="179998" y="54508"/>
                  <a:pt x="148248" y="66679"/>
                  <a:pt x="114381" y="79379"/>
                </a:cubicBezTo>
                <a:cubicBezTo>
                  <a:pt x="80514" y="92079"/>
                  <a:pt x="3256" y="134942"/>
                  <a:pt x="81" y="139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AB12CF3-21CA-DC9A-F088-554C04878DD9}"/>
              </a:ext>
            </a:extLst>
          </p:cNvPr>
          <p:cNvSpPr/>
          <p:nvPr/>
        </p:nvSpPr>
        <p:spPr>
          <a:xfrm>
            <a:off x="3069356" y="5435296"/>
            <a:ext cx="322793" cy="22638"/>
          </a:xfrm>
          <a:custGeom>
            <a:avLst/>
            <a:gdLst>
              <a:gd name="connsiteX0" fmla="*/ 869 w 322793"/>
              <a:gd name="connsiteY0" fmla="*/ 304 h 22638"/>
              <a:gd name="connsiteX1" fmla="*/ 172319 w 322793"/>
              <a:gd name="connsiteY1" fmla="*/ 9829 h 22638"/>
              <a:gd name="connsiteX2" fmla="*/ 102469 w 322793"/>
              <a:gd name="connsiteY2" fmla="*/ 13004 h 22638"/>
              <a:gd name="connsiteX3" fmla="*/ 321544 w 322793"/>
              <a:gd name="connsiteY3" fmla="*/ 304 h 22638"/>
              <a:gd name="connsiteX4" fmla="*/ 188194 w 322793"/>
              <a:gd name="connsiteY4" fmla="*/ 13004 h 22638"/>
              <a:gd name="connsiteX5" fmla="*/ 108819 w 322793"/>
              <a:gd name="connsiteY5" fmla="*/ 22529 h 22638"/>
              <a:gd name="connsiteX6" fmla="*/ 869 w 322793"/>
              <a:gd name="connsiteY6" fmla="*/ 304 h 2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793" h="22638">
                <a:moveTo>
                  <a:pt x="869" y="304"/>
                </a:moveTo>
                <a:cubicBezTo>
                  <a:pt x="11452" y="-1813"/>
                  <a:pt x="155386" y="7712"/>
                  <a:pt x="172319" y="9829"/>
                </a:cubicBezTo>
                <a:cubicBezTo>
                  <a:pt x="189252" y="11946"/>
                  <a:pt x="102469" y="13004"/>
                  <a:pt x="102469" y="13004"/>
                </a:cubicBezTo>
                <a:lnTo>
                  <a:pt x="321544" y="304"/>
                </a:lnTo>
                <a:cubicBezTo>
                  <a:pt x="335831" y="304"/>
                  <a:pt x="223648" y="9300"/>
                  <a:pt x="188194" y="13004"/>
                </a:cubicBezTo>
                <a:cubicBezTo>
                  <a:pt x="152740" y="16708"/>
                  <a:pt x="138452" y="23587"/>
                  <a:pt x="108819" y="22529"/>
                </a:cubicBezTo>
                <a:cubicBezTo>
                  <a:pt x="79186" y="21471"/>
                  <a:pt x="-9714" y="2421"/>
                  <a:pt x="869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FEFDE17-3F47-AB1B-61A0-4962AE759E6F}"/>
              </a:ext>
            </a:extLst>
          </p:cNvPr>
          <p:cNvSpPr/>
          <p:nvPr/>
        </p:nvSpPr>
        <p:spPr>
          <a:xfrm>
            <a:off x="3016245" y="5200315"/>
            <a:ext cx="41295" cy="261990"/>
          </a:xfrm>
          <a:custGeom>
            <a:avLst/>
            <a:gdLst>
              <a:gd name="connsiteX0" fmla="*/ 34930 w 41295"/>
              <a:gd name="connsiteY0" fmla="*/ 335 h 261990"/>
              <a:gd name="connsiteX1" fmla="*/ 3180 w 41295"/>
              <a:gd name="connsiteY1" fmla="*/ 92410 h 261990"/>
              <a:gd name="connsiteX2" fmla="*/ 25405 w 41295"/>
              <a:gd name="connsiteY2" fmla="*/ 159085 h 261990"/>
              <a:gd name="connsiteX3" fmla="*/ 41280 w 41295"/>
              <a:gd name="connsiteY3" fmla="*/ 260685 h 261990"/>
              <a:gd name="connsiteX4" fmla="*/ 28580 w 41295"/>
              <a:gd name="connsiteY4" fmla="*/ 219410 h 261990"/>
              <a:gd name="connsiteX5" fmla="*/ 5 w 41295"/>
              <a:gd name="connsiteY5" fmla="*/ 127335 h 261990"/>
              <a:gd name="connsiteX6" fmla="*/ 34930 w 41295"/>
              <a:gd name="connsiteY6" fmla="*/ 335 h 26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95" h="261990">
                <a:moveTo>
                  <a:pt x="34930" y="335"/>
                </a:moveTo>
                <a:cubicBezTo>
                  <a:pt x="35459" y="-5486"/>
                  <a:pt x="4767" y="65952"/>
                  <a:pt x="3180" y="92410"/>
                </a:cubicBezTo>
                <a:cubicBezTo>
                  <a:pt x="1592" y="118868"/>
                  <a:pt x="19055" y="131039"/>
                  <a:pt x="25405" y="159085"/>
                </a:cubicBezTo>
                <a:cubicBezTo>
                  <a:pt x="31755" y="187131"/>
                  <a:pt x="40751" y="250631"/>
                  <a:pt x="41280" y="260685"/>
                </a:cubicBezTo>
                <a:cubicBezTo>
                  <a:pt x="41809" y="270739"/>
                  <a:pt x="28580" y="219410"/>
                  <a:pt x="28580" y="219410"/>
                </a:cubicBezTo>
                <a:cubicBezTo>
                  <a:pt x="21701" y="197185"/>
                  <a:pt x="534" y="158556"/>
                  <a:pt x="5" y="127335"/>
                </a:cubicBezTo>
                <a:cubicBezTo>
                  <a:pt x="-524" y="96114"/>
                  <a:pt x="34401" y="6156"/>
                  <a:pt x="34930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FE23B98-CEAA-6726-2117-218BB29813C9}"/>
              </a:ext>
            </a:extLst>
          </p:cNvPr>
          <p:cNvSpPr/>
          <p:nvPr/>
        </p:nvSpPr>
        <p:spPr>
          <a:xfrm>
            <a:off x="3063660" y="5168855"/>
            <a:ext cx="280860" cy="281381"/>
          </a:xfrm>
          <a:custGeom>
            <a:avLst/>
            <a:gdLst>
              <a:gd name="connsiteX0" fmla="*/ 6565 w 280860"/>
              <a:gd name="connsiteY0" fmla="*/ 25445 h 281381"/>
              <a:gd name="connsiteX1" fmla="*/ 3390 w 280860"/>
              <a:gd name="connsiteY1" fmla="*/ 130220 h 281381"/>
              <a:gd name="connsiteX2" fmla="*/ 22440 w 280860"/>
              <a:gd name="connsiteY2" fmla="*/ 187370 h 281381"/>
              <a:gd name="connsiteX3" fmla="*/ 60540 w 280860"/>
              <a:gd name="connsiteY3" fmla="*/ 254045 h 281381"/>
              <a:gd name="connsiteX4" fmla="*/ 143090 w 280860"/>
              <a:gd name="connsiteY4" fmla="*/ 279445 h 281381"/>
              <a:gd name="connsiteX5" fmla="*/ 244690 w 280860"/>
              <a:gd name="connsiteY5" fmla="*/ 266745 h 281381"/>
              <a:gd name="connsiteX6" fmla="*/ 279615 w 280860"/>
              <a:gd name="connsiteY6" fmla="*/ 165145 h 281381"/>
              <a:gd name="connsiteX7" fmla="*/ 270090 w 280860"/>
              <a:gd name="connsiteY7" fmla="*/ 107995 h 281381"/>
              <a:gd name="connsiteX8" fmla="*/ 241515 w 280860"/>
              <a:gd name="connsiteY8" fmla="*/ 15920 h 281381"/>
              <a:gd name="connsiteX9" fmla="*/ 212940 w 280860"/>
              <a:gd name="connsiteY9" fmla="*/ 6395 h 281381"/>
              <a:gd name="connsiteX10" fmla="*/ 66890 w 280860"/>
              <a:gd name="connsiteY10" fmla="*/ 45 h 281381"/>
              <a:gd name="connsiteX11" fmla="*/ 6565 w 280860"/>
              <a:gd name="connsiteY11" fmla="*/ 25445 h 28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0860" h="281381">
                <a:moveTo>
                  <a:pt x="6565" y="25445"/>
                </a:moveTo>
                <a:cubicBezTo>
                  <a:pt x="-4018" y="47141"/>
                  <a:pt x="744" y="103233"/>
                  <a:pt x="3390" y="130220"/>
                </a:cubicBezTo>
                <a:cubicBezTo>
                  <a:pt x="6036" y="157208"/>
                  <a:pt x="12915" y="166733"/>
                  <a:pt x="22440" y="187370"/>
                </a:cubicBezTo>
                <a:cubicBezTo>
                  <a:pt x="31965" y="208007"/>
                  <a:pt x="40432" y="238699"/>
                  <a:pt x="60540" y="254045"/>
                </a:cubicBezTo>
                <a:cubicBezTo>
                  <a:pt x="80648" y="269391"/>
                  <a:pt x="112398" y="277328"/>
                  <a:pt x="143090" y="279445"/>
                </a:cubicBezTo>
                <a:cubicBezTo>
                  <a:pt x="173782" y="281562"/>
                  <a:pt x="221936" y="285795"/>
                  <a:pt x="244690" y="266745"/>
                </a:cubicBezTo>
                <a:cubicBezTo>
                  <a:pt x="267444" y="247695"/>
                  <a:pt x="275382" y="191603"/>
                  <a:pt x="279615" y="165145"/>
                </a:cubicBezTo>
                <a:cubicBezTo>
                  <a:pt x="283848" y="138687"/>
                  <a:pt x="276440" y="132866"/>
                  <a:pt x="270090" y="107995"/>
                </a:cubicBezTo>
                <a:cubicBezTo>
                  <a:pt x="263740" y="83124"/>
                  <a:pt x="251040" y="32853"/>
                  <a:pt x="241515" y="15920"/>
                </a:cubicBezTo>
                <a:cubicBezTo>
                  <a:pt x="231990" y="-1013"/>
                  <a:pt x="242044" y="9041"/>
                  <a:pt x="212940" y="6395"/>
                </a:cubicBezTo>
                <a:cubicBezTo>
                  <a:pt x="183836" y="3749"/>
                  <a:pt x="102344" y="-484"/>
                  <a:pt x="66890" y="45"/>
                </a:cubicBezTo>
                <a:cubicBezTo>
                  <a:pt x="31436" y="574"/>
                  <a:pt x="17148" y="3749"/>
                  <a:pt x="6565" y="254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17F28C55-73ED-5F3C-F620-A368A830C6EF}"/>
              </a:ext>
            </a:extLst>
          </p:cNvPr>
          <p:cNvSpPr/>
          <p:nvPr/>
        </p:nvSpPr>
        <p:spPr>
          <a:xfrm>
            <a:off x="3174125" y="525772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D50C50DE-F9FF-893E-64ED-90D00893FA6A}"/>
              </a:ext>
            </a:extLst>
          </p:cNvPr>
          <p:cNvSpPr/>
          <p:nvPr/>
        </p:nvSpPr>
        <p:spPr>
          <a:xfrm>
            <a:off x="3151265" y="531499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CF650E92-9C69-2858-79C7-49486492E128}"/>
              </a:ext>
            </a:extLst>
          </p:cNvPr>
          <p:cNvSpPr/>
          <p:nvPr/>
        </p:nvSpPr>
        <p:spPr>
          <a:xfrm>
            <a:off x="2901747" y="5228927"/>
            <a:ext cx="82821" cy="249850"/>
          </a:xfrm>
          <a:custGeom>
            <a:avLst/>
            <a:gdLst>
              <a:gd name="connsiteX0" fmla="*/ 82753 w 82821"/>
              <a:gd name="connsiteY0" fmla="*/ 298 h 249850"/>
              <a:gd name="connsiteX1" fmla="*/ 25603 w 82821"/>
              <a:gd name="connsiteY1" fmla="*/ 162223 h 249850"/>
              <a:gd name="connsiteX2" fmla="*/ 38303 w 82821"/>
              <a:gd name="connsiteY2" fmla="*/ 101898 h 249850"/>
              <a:gd name="connsiteX3" fmla="*/ 203 w 82821"/>
              <a:gd name="connsiteY3" fmla="*/ 247948 h 249850"/>
              <a:gd name="connsiteX4" fmla="*/ 25603 w 82821"/>
              <a:gd name="connsiteY4" fmla="*/ 178098 h 249850"/>
              <a:gd name="connsiteX5" fmla="*/ 76403 w 82821"/>
              <a:gd name="connsiteY5" fmla="*/ 76498 h 249850"/>
              <a:gd name="connsiteX6" fmla="*/ 38303 w 82821"/>
              <a:gd name="connsiteY6" fmla="*/ 209848 h 249850"/>
              <a:gd name="connsiteX7" fmla="*/ 82753 w 82821"/>
              <a:gd name="connsiteY7" fmla="*/ 298 h 24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821" h="249850">
                <a:moveTo>
                  <a:pt x="82753" y="298"/>
                </a:moveTo>
                <a:cubicBezTo>
                  <a:pt x="80636" y="-7639"/>
                  <a:pt x="33011" y="145290"/>
                  <a:pt x="25603" y="162223"/>
                </a:cubicBezTo>
                <a:cubicBezTo>
                  <a:pt x="18195" y="179156"/>
                  <a:pt x="42536" y="87611"/>
                  <a:pt x="38303" y="101898"/>
                </a:cubicBezTo>
                <a:cubicBezTo>
                  <a:pt x="34070" y="116185"/>
                  <a:pt x="2320" y="235248"/>
                  <a:pt x="203" y="247948"/>
                </a:cubicBezTo>
                <a:cubicBezTo>
                  <a:pt x="-1914" y="260648"/>
                  <a:pt x="12903" y="206673"/>
                  <a:pt x="25603" y="178098"/>
                </a:cubicBezTo>
                <a:cubicBezTo>
                  <a:pt x="38303" y="149523"/>
                  <a:pt x="74286" y="71206"/>
                  <a:pt x="76403" y="76498"/>
                </a:cubicBezTo>
                <a:cubicBezTo>
                  <a:pt x="78520" y="81790"/>
                  <a:pt x="39361" y="220431"/>
                  <a:pt x="38303" y="209848"/>
                </a:cubicBezTo>
                <a:cubicBezTo>
                  <a:pt x="37245" y="199265"/>
                  <a:pt x="84870" y="8235"/>
                  <a:pt x="82753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85BAD85-65C5-5A82-774F-EA33BB8695CE}"/>
              </a:ext>
            </a:extLst>
          </p:cNvPr>
          <p:cNvSpPr/>
          <p:nvPr/>
        </p:nvSpPr>
        <p:spPr>
          <a:xfrm>
            <a:off x="3425824" y="5206881"/>
            <a:ext cx="503993" cy="114626"/>
          </a:xfrm>
          <a:custGeom>
            <a:avLst/>
            <a:gdLst>
              <a:gd name="connsiteX0" fmla="*/ 1 w 503993"/>
              <a:gd name="connsiteY0" fmla="*/ 119 h 114626"/>
              <a:gd name="connsiteX1" fmla="*/ 200026 w 503993"/>
              <a:gd name="connsiteY1" fmla="*/ 79494 h 114626"/>
              <a:gd name="connsiteX2" fmla="*/ 228601 w 503993"/>
              <a:gd name="connsiteY2" fmla="*/ 85844 h 114626"/>
              <a:gd name="connsiteX3" fmla="*/ 327026 w 503993"/>
              <a:gd name="connsiteY3" fmla="*/ 95369 h 114626"/>
              <a:gd name="connsiteX4" fmla="*/ 171451 w 503993"/>
              <a:gd name="connsiteY4" fmla="*/ 114419 h 114626"/>
              <a:gd name="connsiteX5" fmla="*/ 498476 w 503993"/>
              <a:gd name="connsiteY5" fmla="*/ 104894 h 114626"/>
              <a:gd name="connsiteX6" fmla="*/ 355601 w 503993"/>
              <a:gd name="connsiteY6" fmla="*/ 95369 h 114626"/>
              <a:gd name="connsiteX7" fmla="*/ 82551 w 503993"/>
              <a:gd name="connsiteY7" fmla="*/ 25519 h 114626"/>
              <a:gd name="connsiteX8" fmla="*/ 196851 w 503993"/>
              <a:gd name="connsiteY8" fmla="*/ 60444 h 114626"/>
              <a:gd name="connsiteX9" fmla="*/ 1 w 503993"/>
              <a:gd name="connsiteY9" fmla="*/ 119 h 11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3993" h="114626">
                <a:moveTo>
                  <a:pt x="1" y="119"/>
                </a:moveTo>
                <a:cubicBezTo>
                  <a:pt x="530" y="3294"/>
                  <a:pt x="161926" y="65207"/>
                  <a:pt x="200026" y="79494"/>
                </a:cubicBezTo>
                <a:cubicBezTo>
                  <a:pt x="238126" y="93781"/>
                  <a:pt x="207434" y="83198"/>
                  <a:pt x="228601" y="85844"/>
                </a:cubicBezTo>
                <a:cubicBezTo>
                  <a:pt x="249768" y="88490"/>
                  <a:pt x="336551" y="90606"/>
                  <a:pt x="327026" y="95369"/>
                </a:cubicBezTo>
                <a:cubicBezTo>
                  <a:pt x="317501" y="100132"/>
                  <a:pt x="142876" y="112832"/>
                  <a:pt x="171451" y="114419"/>
                </a:cubicBezTo>
                <a:cubicBezTo>
                  <a:pt x="200026" y="116007"/>
                  <a:pt x="467784" y="108069"/>
                  <a:pt x="498476" y="104894"/>
                </a:cubicBezTo>
                <a:cubicBezTo>
                  <a:pt x="529168" y="101719"/>
                  <a:pt x="424922" y="108598"/>
                  <a:pt x="355601" y="95369"/>
                </a:cubicBezTo>
                <a:cubicBezTo>
                  <a:pt x="286280" y="82140"/>
                  <a:pt x="109009" y="31340"/>
                  <a:pt x="82551" y="25519"/>
                </a:cubicBezTo>
                <a:cubicBezTo>
                  <a:pt x="56093" y="19698"/>
                  <a:pt x="204788" y="62561"/>
                  <a:pt x="196851" y="60444"/>
                </a:cubicBezTo>
                <a:cubicBezTo>
                  <a:pt x="188914" y="58327"/>
                  <a:pt x="-528" y="-3056"/>
                  <a:pt x="1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CC60AA91-DD4B-5EA2-4780-23A61576928D}"/>
              </a:ext>
            </a:extLst>
          </p:cNvPr>
          <p:cNvSpPr/>
          <p:nvPr/>
        </p:nvSpPr>
        <p:spPr>
          <a:xfrm>
            <a:off x="3372813" y="5359160"/>
            <a:ext cx="365610" cy="95660"/>
          </a:xfrm>
          <a:custGeom>
            <a:avLst/>
            <a:gdLst>
              <a:gd name="connsiteX0" fmla="*/ 2212 w 365610"/>
              <a:gd name="connsiteY0" fmla="*/ 89140 h 95660"/>
              <a:gd name="connsiteX1" fmla="*/ 154612 w 365610"/>
              <a:gd name="connsiteY1" fmla="*/ 25640 h 95660"/>
              <a:gd name="connsiteX2" fmla="*/ 103812 w 365610"/>
              <a:gd name="connsiteY2" fmla="*/ 16115 h 95660"/>
              <a:gd name="connsiteX3" fmla="*/ 351462 w 365610"/>
              <a:gd name="connsiteY3" fmla="*/ 19290 h 95660"/>
              <a:gd name="connsiteX4" fmla="*/ 307012 w 365610"/>
              <a:gd name="connsiteY4" fmla="*/ 28815 h 95660"/>
              <a:gd name="connsiteX5" fmla="*/ 72062 w 365610"/>
              <a:gd name="connsiteY5" fmla="*/ 95490 h 95660"/>
              <a:gd name="connsiteX6" fmla="*/ 287962 w 365610"/>
              <a:gd name="connsiteY6" fmla="*/ 6590 h 95660"/>
              <a:gd name="connsiteX7" fmla="*/ 135562 w 365610"/>
              <a:gd name="connsiteY7" fmla="*/ 12940 h 95660"/>
              <a:gd name="connsiteX8" fmla="*/ 68887 w 365610"/>
              <a:gd name="connsiteY8" fmla="*/ 63740 h 95660"/>
              <a:gd name="connsiteX9" fmla="*/ 2212 w 365610"/>
              <a:gd name="connsiteY9" fmla="*/ 89140 h 9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610" h="95660">
                <a:moveTo>
                  <a:pt x="2212" y="89140"/>
                </a:moveTo>
                <a:cubicBezTo>
                  <a:pt x="16500" y="82790"/>
                  <a:pt x="137679" y="37811"/>
                  <a:pt x="154612" y="25640"/>
                </a:cubicBezTo>
                <a:cubicBezTo>
                  <a:pt x="171545" y="13469"/>
                  <a:pt x="71004" y="17173"/>
                  <a:pt x="103812" y="16115"/>
                </a:cubicBezTo>
                <a:cubicBezTo>
                  <a:pt x="136620" y="15057"/>
                  <a:pt x="317595" y="17173"/>
                  <a:pt x="351462" y="19290"/>
                </a:cubicBezTo>
                <a:cubicBezTo>
                  <a:pt x="385329" y="21407"/>
                  <a:pt x="353579" y="16115"/>
                  <a:pt x="307012" y="28815"/>
                </a:cubicBezTo>
                <a:cubicBezTo>
                  <a:pt x="260445" y="41515"/>
                  <a:pt x="75237" y="99194"/>
                  <a:pt x="72062" y="95490"/>
                </a:cubicBezTo>
                <a:cubicBezTo>
                  <a:pt x="68887" y="91786"/>
                  <a:pt x="277379" y="20348"/>
                  <a:pt x="287962" y="6590"/>
                </a:cubicBezTo>
                <a:cubicBezTo>
                  <a:pt x="298545" y="-7168"/>
                  <a:pt x="172074" y="3415"/>
                  <a:pt x="135562" y="12940"/>
                </a:cubicBezTo>
                <a:cubicBezTo>
                  <a:pt x="99050" y="22465"/>
                  <a:pt x="91112" y="51040"/>
                  <a:pt x="68887" y="63740"/>
                </a:cubicBezTo>
                <a:cubicBezTo>
                  <a:pt x="46662" y="76440"/>
                  <a:pt x="-12076" y="95490"/>
                  <a:pt x="2212" y="89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D3CFB43F-EA4E-4493-BBF1-654253D759A3}"/>
              </a:ext>
            </a:extLst>
          </p:cNvPr>
          <p:cNvSpPr/>
          <p:nvPr/>
        </p:nvSpPr>
        <p:spPr>
          <a:xfrm>
            <a:off x="2886069" y="5432390"/>
            <a:ext cx="621234" cy="95340"/>
          </a:xfrm>
          <a:custGeom>
            <a:avLst/>
            <a:gdLst>
              <a:gd name="connsiteX0" fmla="*/ 6 w 621234"/>
              <a:gd name="connsiteY0" fmla="*/ 76235 h 95340"/>
              <a:gd name="connsiteX1" fmla="*/ 139706 w 621234"/>
              <a:gd name="connsiteY1" fmla="*/ 19085 h 95340"/>
              <a:gd name="connsiteX2" fmla="*/ 79381 w 621234"/>
              <a:gd name="connsiteY2" fmla="*/ 95285 h 95340"/>
              <a:gd name="connsiteX3" fmla="*/ 203206 w 621234"/>
              <a:gd name="connsiteY3" fmla="*/ 31785 h 95340"/>
              <a:gd name="connsiteX4" fmla="*/ 174631 w 621234"/>
              <a:gd name="connsiteY4" fmla="*/ 57185 h 95340"/>
              <a:gd name="connsiteX5" fmla="*/ 422281 w 621234"/>
              <a:gd name="connsiteY5" fmla="*/ 41310 h 95340"/>
              <a:gd name="connsiteX6" fmla="*/ 371481 w 621234"/>
              <a:gd name="connsiteY6" fmla="*/ 15910 h 95340"/>
              <a:gd name="connsiteX7" fmla="*/ 555631 w 621234"/>
              <a:gd name="connsiteY7" fmla="*/ 38135 h 95340"/>
              <a:gd name="connsiteX8" fmla="*/ 504831 w 621234"/>
              <a:gd name="connsiteY8" fmla="*/ 19085 h 95340"/>
              <a:gd name="connsiteX9" fmla="*/ 619131 w 621234"/>
              <a:gd name="connsiteY9" fmla="*/ 25435 h 95340"/>
              <a:gd name="connsiteX10" fmla="*/ 387356 w 621234"/>
              <a:gd name="connsiteY10" fmla="*/ 19085 h 95340"/>
              <a:gd name="connsiteX11" fmla="*/ 142881 w 621234"/>
              <a:gd name="connsiteY11" fmla="*/ 54010 h 95340"/>
              <a:gd name="connsiteX12" fmla="*/ 146056 w 621234"/>
              <a:gd name="connsiteY12" fmla="*/ 35 h 95340"/>
              <a:gd name="connsiteX13" fmla="*/ 6 w 621234"/>
              <a:gd name="connsiteY13" fmla="*/ 76235 h 9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1234" h="95340">
                <a:moveTo>
                  <a:pt x="6" y="76235"/>
                </a:moveTo>
                <a:cubicBezTo>
                  <a:pt x="-1052" y="79410"/>
                  <a:pt x="126477" y="15910"/>
                  <a:pt x="139706" y="19085"/>
                </a:cubicBezTo>
                <a:cubicBezTo>
                  <a:pt x="152935" y="22260"/>
                  <a:pt x="68798" y="93168"/>
                  <a:pt x="79381" y="95285"/>
                </a:cubicBezTo>
                <a:cubicBezTo>
                  <a:pt x="89964" y="97402"/>
                  <a:pt x="187331" y="38135"/>
                  <a:pt x="203206" y="31785"/>
                </a:cubicBezTo>
                <a:cubicBezTo>
                  <a:pt x="219081" y="25435"/>
                  <a:pt x="138119" y="55598"/>
                  <a:pt x="174631" y="57185"/>
                </a:cubicBezTo>
                <a:cubicBezTo>
                  <a:pt x="211143" y="58772"/>
                  <a:pt x="389473" y="48189"/>
                  <a:pt x="422281" y="41310"/>
                </a:cubicBezTo>
                <a:cubicBezTo>
                  <a:pt x="455089" y="34431"/>
                  <a:pt x="349256" y="16439"/>
                  <a:pt x="371481" y="15910"/>
                </a:cubicBezTo>
                <a:cubicBezTo>
                  <a:pt x="393706" y="15381"/>
                  <a:pt x="533406" y="37606"/>
                  <a:pt x="555631" y="38135"/>
                </a:cubicBezTo>
                <a:cubicBezTo>
                  <a:pt x="577856" y="38664"/>
                  <a:pt x="494248" y="21202"/>
                  <a:pt x="504831" y="19085"/>
                </a:cubicBezTo>
                <a:cubicBezTo>
                  <a:pt x="515414" y="16968"/>
                  <a:pt x="638710" y="25435"/>
                  <a:pt x="619131" y="25435"/>
                </a:cubicBezTo>
                <a:cubicBezTo>
                  <a:pt x="599552" y="25435"/>
                  <a:pt x="466731" y="14323"/>
                  <a:pt x="387356" y="19085"/>
                </a:cubicBezTo>
                <a:cubicBezTo>
                  <a:pt x="307981" y="23847"/>
                  <a:pt x="183098" y="57185"/>
                  <a:pt x="142881" y="54010"/>
                </a:cubicBezTo>
                <a:cubicBezTo>
                  <a:pt x="102664" y="50835"/>
                  <a:pt x="169339" y="-1553"/>
                  <a:pt x="146056" y="35"/>
                </a:cubicBezTo>
                <a:cubicBezTo>
                  <a:pt x="122773" y="1622"/>
                  <a:pt x="1064" y="73060"/>
                  <a:pt x="6" y="76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52ACA5F2-04EE-5674-8341-38BB4C18D1F9}"/>
              </a:ext>
            </a:extLst>
          </p:cNvPr>
          <p:cNvSpPr/>
          <p:nvPr/>
        </p:nvSpPr>
        <p:spPr>
          <a:xfrm>
            <a:off x="2895600" y="5381536"/>
            <a:ext cx="895409" cy="254094"/>
          </a:xfrm>
          <a:custGeom>
            <a:avLst/>
            <a:gdLst>
              <a:gd name="connsiteX0" fmla="*/ 895350 w 895409"/>
              <a:gd name="connsiteY0" fmla="*/ 89 h 254094"/>
              <a:gd name="connsiteX1" fmla="*/ 606425 w 895409"/>
              <a:gd name="connsiteY1" fmla="*/ 85814 h 254094"/>
              <a:gd name="connsiteX2" fmla="*/ 619125 w 895409"/>
              <a:gd name="connsiteY2" fmla="*/ 139789 h 254094"/>
              <a:gd name="connsiteX3" fmla="*/ 495300 w 895409"/>
              <a:gd name="connsiteY3" fmla="*/ 155664 h 254094"/>
              <a:gd name="connsiteX4" fmla="*/ 520700 w 895409"/>
              <a:gd name="connsiteY4" fmla="*/ 235039 h 254094"/>
              <a:gd name="connsiteX5" fmla="*/ 419100 w 895409"/>
              <a:gd name="connsiteY5" fmla="*/ 228689 h 254094"/>
              <a:gd name="connsiteX6" fmla="*/ 0 w 895409"/>
              <a:gd name="connsiteY6" fmla="*/ 193764 h 254094"/>
              <a:gd name="connsiteX7" fmla="*/ 558800 w 895409"/>
              <a:gd name="connsiteY7" fmla="*/ 254089 h 254094"/>
              <a:gd name="connsiteX8" fmla="*/ 482600 w 895409"/>
              <a:gd name="connsiteY8" fmla="*/ 196939 h 254094"/>
              <a:gd name="connsiteX9" fmla="*/ 628650 w 895409"/>
              <a:gd name="connsiteY9" fmla="*/ 127089 h 254094"/>
              <a:gd name="connsiteX10" fmla="*/ 596900 w 895409"/>
              <a:gd name="connsiteY10" fmla="*/ 120739 h 254094"/>
              <a:gd name="connsiteX11" fmla="*/ 803275 w 895409"/>
              <a:gd name="connsiteY11" fmla="*/ 120739 h 254094"/>
              <a:gd name="connsiteX12" fmla="*/ 619125 w 895409"/>
              <a:gd name="connsiteY12" fmla="*/ 139789 h 254094"/>
              <a:gd name="connsiteX13" fmla="*/ 631825 w 895409"/>
              <a:gd name="connsiteY13" fmla="*/ 69939 h 254094"/>
              <a:gd name="connsiteX14" fmla="*/ 895350 w 895409"/>
              <a:gd name="connsiteY14" fmla="*/ 89 h 25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5409" h="254094">
                <a:moveTo>
                  <a:pt x="895350" y="89"/>
                </a:moveTo>
                <a:cubicBezTo>
                  <a:pt x="891117" y="2735"/>
                  <a:pt x="652462" y="62531"/>
                  <a:pt x="606425" y="85814"/>
                </a:cubicBezTo>
                <a:cubicBezTo>
                  <a:pt x="560387" y="109097"/>
                  <a:pt x="637646" y="128147"/>
                  <a:pt x="619125" y="139789"/>
                </a:cubicBezTo>
                <a:cubicBezTo>
                  <a:pt x="600604" y="151431"/>
                  <a:pt x="511704" y="139789"/>
                  <a:pt x="495300" y="155664"/>
                </a:cubicBezTo>
                <a:cubicBezTo>
                  <a:pt x="478896" y="171539"/>
                  <a:pt x="533400" y="222868"/>
                  <a:pt x="520700" y="235039"/>
                </a:cubicBezTo>
                <a:cubicBezTo>
                  <a:pt x="508000" y="247210"/>
                  <a:pt x="419100" y="228689"/>
                  <a:pt x="419100" y="228689"/>
                </a:cubicBezTo>
                <a:lnTo>
                  <a:pt x="0" y="193764"/>
                </a:lnTo>
                <a:cubicBezTo>
                  <a:pt x="23283" y="197997"/>
                  <a:pt x="478367" y="253560"/>
                  <a:pt x="558800" y="254089"/>
                </a:cubicBezTo>
                <a:cubicBezTo>
                  <a:pt x="639233" y="254618"/>
                  <a:pt x="470958" y="218106"/>
                  <a:pt x="482600" y="196939"/>
                </a:cubicBezTo>
                <a:cubicBezTo>
                  <a:pt x="494242" y="175772"/>
                  <a:pt x="609600" y="139789"/>
                  <a:pt x="628650" y="127089"/>
                </a:cubicBezTo>
                <a:cubicBezTo>
                  <a:pt x="647700" y="114389"/>
                  <a:pt x="567796" y="121797"/>
                  <a:pt x="596900" y="120739"/>
                </a:cubicBezTo>
                <a:cubicBezTo>
                  <a:pt x="626004" y="119681"/>
                  <a:pt x="799571" y="117564"/>
                  <a:pt x="803275" y="120739"/>
                </a:cubicBezTo>
                <a:cubicBezTo>
                  <a:pt x="806979" y="123914"/>
                  <a:pt x="647700" y="148256"/>
                  <a:pt x="619125" y="139789"/>
                </a:cubicBezTo>
                <a:cubicBezTo>
                  <a:pt x="590550" y="131322"/>
                  <a:pt x="587375" y="85814"/>
                  <a:pt x="631825" y="69939"/>
                </a:cubicBezTo>
                <a:cubicBezTo>
                  <a:pt x="676275" y="54064"/>
                  <a:pt x="899583" y="-2557"/>
                  <a:pt x="895350" y="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DC4250ED-AA75-D623-F446-D47E9779146F}"/>
              </a:ext>
            </a:extLst>
          </p:cNvPr>
          <p:cNvSpPr/>
          <p:nvPr/>
        </p:nvSpPr>
        <p:spPr>
          <a:xfrm>
            <a:off x="1631153" y="5105076"/>
            <a:ext cx="662596" cy="334783"/>
          </a:xfrm>
          <a:custGeom>
            <a:avLst/>
            <a:gdLst>
              <a:gd name="connsiteX0" fmla="*/ 797 w 662596"/>
              <a:gd name="connsiteY0" fmla="*/ 89224 h 334783"/>
              <a:gd name="connsiteX1" fmla="*/ 184947 w 662596"/>
              <a:gd name="connsiteY1" fmla="*/ 324 h 334783"/>
              <a:gd name="connsiteX2" fmla="*/ 337347 w 662596"/>
              <a:gd name="connsiteY2" fmla="*/ 63824 h 334783"/>
              <a:gd name="connsiteX3" fmla="*/ 521497 w 662596"/>
              <a:gd name="connsiteY3" fmla="*/ 178124 h 334783"/>
              <a:gd name="connsiteX4" fmla="*/ 384972 w 662596"/>
              <a:gd name="connsiteY4" fmla="*/ 143199 h 334783"/>
              <a:gd name="connsiteX5" fmla="*/ 540547 w 662596"/>
              <a:gd name="connsiteY5" fmla="*/ 200349 h 334783"/>
              <a:gd name="connsiteX6" fmla="*/ 619922 w 662596"/>
              <a:gd name="connsiteY6" fmla="*/ 282899 h 334783"/>
              <a:gd name="connsiteX7" fmla="*/ 626272 w 662596"/>
              <a:gd name="connsiteY7" fmla="*/ 270199 h 334783"/>
              <a:gd name="connsiteX8" fmla="*/ 661197 w 662596"/>
              <a:gd name="connsiteY8" fmla="*/ 333699 h 334783"/>
              <a:gd name="connsiteX9" fmla="*/ 572297 w 662596"/>
              <a:gd name="connsiteY9" fmla="*/ 311474 h 334783"/>
              <a:gd name="connsiteX10" fmla="*/ 480222 w 662596"/>
              <a:gd name="connsiteY10" fmla="*/ 327349 h 334783"/>
              <a:gd name="connsiteX11" fmla="*/ 600872 w 662596"/>
              <a:gd name="connsiteY11" fmla="*/ 320999 h 334783"/>
              <a:gd name="connsiteX12" fmla="*/ 575472 w 662596"/>
              <a:gd name="connsiteY12" fmla="*/ 235274 h 334783"/>
              <a:gd name="connsiteX13" fmla="*/ 407197 w 662596"/>
              <a:gd name="connsiteY13" fmla="*/ 133674 h 334783"/>
              <a:gd name="connsiteX14" fmla="*/ 194472 w 662596"/>
              <a:gd name="connsiteY14" fmla="*/ 38424 h 334783"/>
              <a:gd name="connsiteX15" fmla="*/ 289722 w 662596"/>
              <a:gd name="connsiteY15" fmla="*/ 95574 h 334783"/>
              <a:gd name="connsiteX16" fmla="*/ 172247 w 662596"/>
              <a:gd name="connsiteY16" fmla="*/ 89224 h 334783"/>
              <a:gd name="connsiteX17" fmla="*/ 73822 w 662596"/>
              <a:gd name="connsiteY17" fmla="*/ 181299 h 334783"/>
              <a:gd name="connsiteX18" fmla="*/ 150022 w 662596"/>
              <a:gd name="connsiteY18" fmla="*/ 73349 h 334783"/>
              <a:gd name="connsiteX19" fmla="*/ 35722 w 662596"/>
              <a:gd name="connsiteY19" fmla="*/ 127324 h 334783"/>
              <a:gd name="connsiteX20" fmla="*/ 115097 w 662596"/>
              <a:gd name="connsiteY20" fmla="*/ 47949 h 334783"/>
              <a:gd name="connsiteX21" fmla="*/ 797 w 662596"/>
              <a:gd name="connsiteY21" fmla="*/ 89224 h 33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2596" h="334783">
                <a:moveTo>
                  <a:pt x="797" y="89224"/>
                </a:moveTo>
                <a:cubicBezTo>
                  <a:pt x="12439" y="81286"/>
                  <a:pt x="128855" y="4557"/>
                  <a:pt x="184947" y="324"/>
                </a:cubicBezTo>
                <a:cubicBezTo>
                  <a:pt x="241039" y="-3909"/>
                  <a:pt x="281255" y="34191"/>
                  <a:pt x="337347" y="63824"/>
                </a:cubicBezTo>
                <a:cubicBezTo>
                  <a:pt x="393439" y="93457"/>
                  <a:pt x="513560" y="164895"/>
                  <a:pt x="521497" y="178124"/>
                </a:cubicBezTo>
                <a:cubicBezTo>
                  <a:pt x="529434" y="191353"/>
                  <a:pt x="381797" y="139495"/>
                  <a:pt x="384972" y="143199"/>
                </a:cubicBezTo>
                <a:cubicBezTo>
                  <a:pt x="388147" y="146903"/>
                  <a:pt x="501389" y="177066"/>
                  <a:pt x="540547" y="200349"/>
                </a:cubicBezTo>
                <a:cubicBezTo>
                  <a:pt x="579705" y="223632"/>
                  <a:pt x="619922" y="282899"/>
                  <a:pt x="619922" y="282899"/>
                </a:cubicBezTo>
                <a:cubicBezTo>
                  <a:pt x="634209" y="294541"/>
                  <a:pt x="619393" y="261732"/>
                  <a:pt x="626272" y="270199"/>
                </a:cubicBezTo>
                <a:cubicBezTo>
                  <a:pt x="633151" y="278666"/>
                  <a:pt x="670193" y="326820"/>
                  <a:pt x="661197" y="333699"/>
                </a:cubicBezTo>
                <a:cubicBezTo>
                  <a:pt x="652201" y="340578"/>
                  <a:pt x="602459" y="312532"/>
                  <a:pt x="572297" y="311474"/>
                </a:cubicBezTo>
                <a:cubicBezTo>
                  <a:pt x="542135" y="310416"/>
                  <a:pt x="475460" y="325762"/>
                  <a:pt x="480222" y="327349"/>
                </a:cubicBezTo>
                <a:cubicBezTo>
                  <a:pt x="484984" y="328936"/>
                  <a:pt x="584997" y="336345"/>
                  <a:pt x="600872" y="320999"/>
                </a:cubicBezTo>
                <a:cubicBezTo>
                  <a:pt x="616747" y="305653"/>
                  <a:pt x="607751" y="266495"/>
                  <a:pt x="575472" y="235274"/>
                </a:cubicBezTo>
                <a:cubicBezTo>
                  <a:pt x="543193" y="204053"/>
                  <a:pt x="470697" y="166482"/>
                  <a:pt x="407197" y="133674"/>
                </a:cubicBezTo>
                <a:cubicBezTo>
                  <a:pt x="343697" y="100866"/>
                  <a:pt x="214051" y="44774"/>
                  <a:pt x="194472" y="38424"/>
                </a:cubicBezTo>
                <a:cubicBezTo>
                  <a:pt x="174893" y="32074"/>
                  <a:pt x="293426" y="87107"/>
                  <a:pt x="289722" y="95574"/>
                </a:cubicBezTo>
                <a:cubicBezTo>
                  <a:pt x="286018" y="104041"/>
                  <a:pt x="208230" y="74937"/>
                  <a:pt x="172247" y="89224"/>
                </a:cubicBezTo>
                <a:cubicBezTo>
                  <a:pt x="136264" y="103511"/>
                  <a:pt x="77526" y="183945"/>
                  <a:pt x="73822" y="181299"/>
                </a:cubicBezTo>
                <a:cubicBezTo>
                  <a:pt x="70118" y="178653"/>
                  <a:pt x="156372" y="82345"/>
                  <a:pt x="150022" y="73349"/>
                </a:cubicBezTo>
                <a:cubicBezTo>
                  <a:pt x="143672" y="64353"/>
                  <a:pt x="41543" y="131557"/>
                  <a:pt x="35722" y="127324"/>
                </a:cubicBezTo>
                <a:cubicBezTo>
                  <a:pt x="29901" y="123091"/>
                  <a:pt x="121447" y="56416"/>
                  <a:pt x="115097" y="47949"/>
                </a:cubicBezTo>
                <a:cubicBezTo>
                  <a:pt x="108747" y="39482"/>
                  <a:pt x="-10845" y="97162"/>
                  <a:pt x="797" y="89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97821C6-099C-645F-8230-055E57E6ECFA}"/>
              </a:ext>
            </a:extLst>
          </p:cNvPr>
          <p:cNvSpPr/>
          <p:nvPr/>
        </p:nvSpPr>
        <p:spPr>
          <a:xfrm>
            <a:off x="1930233" y="5276356"/>
            <a:ext cx="333858" cy="168793"/>
          </a:xfrm>
          <a:custGeom>
            <a:avLst/>
            <a:gdLst>
              <a:gd name="connsiteX0" fmla="*/ 200192 w 333858"/>
              <a:gd name="connsiteY0" fmla="*/ 494 h 168793"/>
              <a:gd name="connsiteX1" fmla="*/ 263692 w 333858"/>
              <a:gd name="connsiteY1" fmla="*/ 79869 h 168793"/>
              <a:gd name="connsiteX2" fmla="*/ 184317 w 333858"/>
              <a:gd name="connsiteY2" fmla="*/ 121144 h 168793"/>
              <a:gd name="connsiteX3" fmla="*/ 235117 w 333858"/>
              <a:gd name="connsiteY3" fmla="*/ 79869 h 168793"/>
              <a:gd name="connsiteX4" fmla="*/ 155742 w 333858"/>
              <a:gd name="connsiteY4" fmla="*/ 146544 h 168793"/>
              <a:gd name="connsiteX5" fmla="*/ 167 w 333858"/>
              <a:gd name="connsiteY5" fmla="*/ 168769 h 168793"/>
              <a:gd name="connsiteX6" fmla="*/ 187492 w 333858"/>
              <a:gd name="connsiteY6" fmla="*/ 143369 h 168793"/>
              <a:gd name="connsiteX7" fmla="*/ 333542 w 333858"/>
              <a:gd name="connsiteY7" fmla="*/ 137019 h 168793"/>
              <a:gd name="connsiteX8" fmla="*/ 225592 w 333858"/>
              <a:gd name="connsiteY8" fmla="*/ 137019 h 168793"/>
              <a:gd name="connsiteX9" fmla="*/ 193842 w 333858"/>
              <a:gd name="connsiteY9" fmla="*/ 108444 h 168793"/>
              <a:gd name="connsiteX10" fmla="*/ 263692 w 333858"/>
              <a:gd name="connsiteY10" fmla="*/ 48119 h 168793"/>
              <a:gd name="connsiteX11" fmla="*/ 200192 w 333858"/>
              <a:gd name="connsiteY11" fmla="*/ 494 h 16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3858" h="168793">
                <a:moveTo>
                  <a:pt x="200192" y="494"/>
                </a:moveTo>
                <a:cubicBezTo>
                  <a:pt x="200192" y="5786"/>
                  <a:pt x="266338" y="59761"/>
                  <a:pt x="263692" y="79869"/>
                </a:cubicBezTo>
                <a:cubicBezTo>
                  <a:pt x="261046" y="99977"/>
                  <a:pt x="189079" y="121144"/>
                  <a:pt x="184317" y="121144"/>
                </a:cubicBezTo>
                <a:cubicBezTo>
                  <a:pt x="179555" y="121144"/>
                  <a:pt x="239879" y="75636"/>
                  <a:pt x="235117" y="79869"/>
                </a:cubicBezTo>
                <a:cubicBezTo>
                  <a:pt x="230355" y="84102"/>
                  <a:pt x="194900" y="131727"/>
                  <a:pt x="155742" y="146544"/>
                </a:cubicBezTo>
                <a:cubicBezTo>
                  <a:pt x="116584" y="161361"/>
                  <a:pt x="-5125" y="169298"/>
                  <a:pt x="167" y="168769"/>
                </a:cubicBezTo>
                <a:cubicBezTo>
                  <a:pt x="5459" y="168240"/>
                  <a:pt x="131930" y="148661"/>
                  <a:pt x="187492" y="143369"/>
                </a:cubicBezTo>
                <a:cubicBezTo>
                  <a:pt x="243054" y="138077"/>
                  <a:pt x="327192" y="138077"/>
                  <a:pt x="333542" y="137019"/>
                </a:cubicBezTo>
                <a:cubicBezTo>
                  <a:pt x="339892" y="135961"/>
                  <a:pt x="248875" y="141782"/>
                  <a:pt x="225592" y="137019"/>
                </a:cubicBezTo>
                <a:cubicBezTo>
                  <a:pt x="202309" y="132257"/>
                  <a:pt x="187492" y="123261"/>
                  <a:pt x="193842" y="108444"/>
                </a:cubicBezTo>
                <a:cubicBezTo>
                  <a:pt x="200192" y="93627"/>
                  <a:pt x="260517" y="62406"/>
                  <a:pt x="263692" y="48119"/>
                </a:cubicBezTo>
                <a:cubicBezTo>
                  <a:pt x="266867" y="33832"/>
                  <a:pt x="200192" y="-4798"/>
                  <a:pt x="200192" y="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A43FE20-0AF2-89BC-3B01-69FAF2B52FC8}"/>
              </a:ext>
            </a:extLst>
          </p:cNvPr>
          <p:cNvSpPr/>
          <p:nvPr/>
        </p:nvSpPr>
        <p:spPr>
          <a:xfrm>
            <a:off x="1727068" y="5152968"/>
            <a:ext cx="211535" cy="320188"/>
          </a:xfrm>
          <a:custGeom>
            <a:avLst/>
            <a:gdLst>
              <a:gd name="connsiteX0" fmla="*/ 82682 w 211535"/>
              <a:gd name="connsiteY0" fmla="*/ 57 h 320188"/>
              <a:gd name="connsiteX1" fmla="*/ 82682 w 211535"/>
              <a:gd name="connsiteY1" fmla="*/ 158807 h 320188"/>
              <a:gd name="connsiteX2" fmla="*/ 120782 w 211535"/>
              <a:gd name="connsiteY2" fmla="*/ 269932 h 320188"/>
              <a:gd name="connsiteX3" fmla="*/ 98557 w 211535"/>
              <a:gd name="connsiteY3" fmla="*/ 241357 h 320188"/>
              <a:gd name="connsiteX4" fmla="*/ 209682 w 211535"/>
              <a:gd name="connsiteY4" fmla="*/ 317557 h 320188"/>
              <a:gd name="connsiteX5" fmla="*/ 155707 w 211535"/>
              <a:gd name="connsiteY5" fmla="*/ 301682 h 320188"/>
              <a:gd name="connsiteX6" fmla="*/ 132 w 211535"/>
              <a:gd name="connsiteY6" fmla="*/ 292157 h 320188"/>
              <a:gd name="connsiteX7" fmla="*/ 127132 w 211535"/>
              <a:gd name="connsiteY7" fmla="*/ 292157 h 320188"/>
              <a:gd name="connsiteX8" fmla="*/ 41407 w 211535"/>
              <a:gd name="connsiteY8" fmla="*/ 215957 h 320188"/>
              <a:gd name="connsiteX9" fmla="*/ 79507 w 211535"/>
              <a:gd name="connsiteY9" fmla="*/ 152457 h 320188"/>
              <a:gd name="connsiteX10" fmla="*/ 76332 w 211535"/>
              <a:gd name="connsiteY10" fmla="*/ 108007 h 320188"/>
              <a:gd name="connsiteX11" fmla="*/ 63632 w 211535"/>
              <a:gd name="connsiteY11" fmla="*/ 139757 h 320188"/>
              <a:gd name="connsiteX12" fmla="*/ 82682 w 211535"/>
              <a:gd name="connsiteY12" fmla="*/ 57 h 32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535" h="320188">
                <a:moveTo>
                  <a:pt x="82682" y="57"/>
                </a:moveTo>
                <a:cubicBezTo>
                  <a:pt x="85857" y="3232"/>
                  <a:pt x="76332" y="113828"/>
                  <a:pt x="82682" y="158807"/>
                </a:cubicBezTo>
                <a:cubicBezTo>
                  <a:pt x="89032" y="203786"/>
                  <a:pt x="118136" y="256174"/>
                  <a:pt x="120782" y="269932"/>
                </a:cubicBezTo>
                <a:cubicBezTo>
                  <a:pt x="123428" y="283690"/>
                  <a:pt x="83740" y="233420"/>
                  <a:pt x="98557" y="241357"/>
                </a:cubicBezTo>
                <a:cubicBezTo>
                  <a:pt x="113374" y="249295"/>
                  <a:pt x="200157" y="307503"/>
                  <a:pt x="209682" y="317557"/>
                </a:cubicBezTo>
                <a:cubicBezTo>
                  <a:pt x="219207" y="327611"/>
                  <a:pt x="190632" y="305915"/>
                  <a:pt x="155707" y="301682"/>
                </a:cubicBezTo>
                <a:cubicBezTo>
                  <a:pt x="120782" y="297449"/>
                  <a:pt x="4894" y="293744"/>
                  <a:pt x="132" y="292157"/>
                </a:cubicBezTo>
                <a:cubicBezTo>
                  <a:pt x="-4630" y="290570"/>
                  <a:pt x="120253" y="304857"/>
                  <a:pt x="127132" y="292157"/>
                </a:cubicBezTo>
                <a:cubicBezTo>
                  <a:pt x="134011" y="279457"/>
                  <a:pt x="49344" y="239240"/>
                  <a:pt x="41407" y="215957"/>
                </a:cubicBezTo>
                <a:cubicBezTo>
                  <a:pt x="33469" y="192674"/>
                  <a:pt x="73686" y="170449"/>
                  <a:pt x="79507" y="152457"/>
                </a:cubicBezTo>
                <a:cubicBezTo>
                  <a:pt x="85328" y="134465"/>
                  <a:pt x="78978" y="110124"/>
                  <a:pt x="76332" y="108007"/>
                </a:cubicBezTo>
                <a:cubicBezTo>
                  <a:pt x="73686" y="105890"/>
                  <a:pt x="63103" y="154045"/>
                  <a:pt x="63632" y="139757"/>
                </a:cubicBezTo>
                <a:cubicBezTo>
                  <a:pt x="64161" y="125470"/>
                  <a:pt x="79507" y="-3118"/>
                  <a:pt x="82682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17E17BD5-6AEB-C970-63EB-63BD98C42886}"/>
              </a:ext>
            </a:extLst>
          </p:cNvPr>
          <p:cNvSpPr/>
          <p:nvPr/>
        </p:nvSpPr>
        <p:spPr>
          <a:xfrm>
            <a:off x="1743502" y="5155438"/>
            <a:ext cx="370216" cy="291266"/>
          </a:xfrm>
          <a:custGeom>
            <a:avLst/>
            <a:gdLst>
              <a:gd name="connsiteX0" fmla="*/ 2748 w 370216"/>
              <a:gd name="connsiteY0" fmla="*/ 3937 h 291266"/>
              <a:gd name="connsiteX1" fmla="*/ 94823 w 370216"/>
              <a:gd name="connsiteY1" fmla="*/ 48387 h 291266"/>
              <a:gd name="connsiteX2" fmla="*/ 97998 w 370216"/>
              <a:gd name="connsiteY2" fmla="*/ 99187 h 291266"/>
              <a:gd name="connsiteX3" fmla="*/ 123398 w 370216"/>
              <a:gd name="connsiteY3" fmla="*/ 235712 h 291266"/>
              <a:gd name="connsiteX4" fmla="*/ 171023 w 370216"/>
              <a:gd name="connsiteY4" fmla="*/ 283337 h 291266"/>
              <a:gd name="connsiteX5" fmla="*/ 266273 w 370216"/>
              <a:gd name="connsiteY5" fmla="*/ 286512 h 291266"/>
              <a:gd name="connsiteX6" fmla="*/ 348823 w 370216"/>
              <a:gd name="connsiteY6" fmla="*/ 235712 h 291266"/>
              <a:gd name="connsiteX7" fmla="*/ 310723 w 370216"/>
              <a:gd name="connsiteY7" fmla="*/ 92837 h 291266"/>
              <a:gd name="connsiteX8" fmla="*/ 367873 w 370216"/>
              <a:gd name="connsiteY8" fmla="*/ 130937 h 291266"/>
              <a:gd name="connsiteX9" fmla="*/ 215473 w 370216"/>
              <a:gd name="connsiteY9" fmla="*/ 19812 h 291266"/>
              <a:gd name="connsiteX10" fmla="*/ 2748 w 370216"/>
              <a:gd name="connsiteY10" fmla="*/ 3937 h 29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216" h="291266">
                <a:moveTo>
                  <a:pt x="2748" y="3937"/>
                </a:moveTo>
                <a:cubicBezTo>
                  <a:pt x="-17360" y="8699"/>
                  <a:pt x="78948" y="32512"/>
                  <a:pt x="94823" y="48387"/>
                </a:cubicBezTo>
                <a:cubicBezTo>
                  <a:pt x="110698" y="64262"/>
                  <a:pt x="93236" y="67966"/>
                  <a:pt x="97998" y="99187"/>
                </a:cubicBezTo>
                <a:cubicBezTo>
                  <a:pt x="102760" y="130408"/>
                  <a:pt x="111227" y="205020"/>
                  <a:pt x="123398" y="235712"/>
                </a:cubicBezTo>
                <a:cubicBezTo>
                  <a:pt x="135569" y="266404"/>
                  <a:pt x="147211" y="274870"/>
                  <a:pt x="171023" y="283337"/>
                </a:cubicBezTo>
                <a:cubicBezTo>
                  <a:pt x="194835" y="291804"/>
                  <a:pt x="236640" y="294449"/>
                  <a:pt x="266273" y="286512"/>
                </a:cubicBezTo>
                <a:cubicBezTo>
                  <a:pt x="295906" y="278575"/>
                  <a:pt x="341415" y="267991"/>
                  <a:pt x="348823" y="235712"/>
                </a:cubicBezTo>
                <a:cubicBezTo>
                  <a:pt x="356231" y="203433"/>
                  <a:pt x="307548" y="110300"/>
                  <a:pt x="310723" y="92837"/>
                </a:cubicBezTo>
                <a:cubicBezTo>
                  <a:pt x="313898" y="75375"/>
                  <a:pt x="383748" y="143108"/>
                  <a:pt x="367873" y="130937"/>
                </a:cubicBezTo>
                <a:cubicBezTo>
                  <a:pt x="351998" y="118766"/>
                  <a:pt x="274740" y="45741"/>
                  <a:pt x="215473" y="19812"/>
                </a:cubicBezTo>
                <a:cubicBezTo>
                  <a:pt x="156206" y="-6117"/>
                  <a:pt x="22856" y="-825"/>
                  <a:pt x="2748" y="39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6C5151FB-10C8-F73B-6A12-AF4A79141A63}"/>
              </a:ext>
            </a:extLst>
          </p:cNvPr>
          <p:cNvSpPr/>
          <p:nvPr/>
        </p:nvSpPr>
        <p:spPr>
          <a:xfrm>
            <a:off x="1924113" y="5257726"/>
            <a:ext cx="73246" cy="73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7D924F49-57B2-A065-1A7A-D3C7C10F4D9A}"/>
              </a:ext>
            </a:extLst>
          </p:cNvPr>
          <p:cNvSpPr/>
          <p:nvPr/>
        </p:nvSpPr>
        <p:spPr>
          <a:xfrm>
            <a:off x="1914822" y="5297694"/>
            <a:ext cx="73246" cy="73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61269CB-348A-8A84-08F0-4DB07501C413}"/>
              </a:ext>
            </a:extLst>
          </p:cNvPr>
          <p:cNvSpPr/>
          <p:nvPr/>
        </p:nvSpPr>
        <p:spPr>
          <a:xfrm>
            <a:off x="1771446" y="5422347"/>
            <a:ext cx="543130" cy="71078"/>
          </a:xfrm>
          <a:custGeom>
            <a:avLst/>
            <a:gdLst>
              <a:gd name="connsiteX0" fmla="*/ 204 w 543130"/>
              <a:gd name="connsiteY0" fmla="*/ 553 h 71078"/>
              <a:gd name="connsiteX1" fmla="*/ 212929 w 543130"/>
              <a:gd name="connsiteY1" fmla="*/ 25953 h 71078"/>
              <a:gd name="connsiteX2" fmla="*/ 98629 w 543130"/>
              <a:gd name="connsiteY2" fmla="*/ 51353 h 71078"/>
              <a:gd name="connsiteX3" fmla="*/ 317704 w 543130"/>
              <a:gd name="connsiteY3" fmla="*/ 6903 h 71078"/>
              <a:gd name="connsiteX4" fmla="*/ 543129 w 543130"/>
              <a:gd name="connsiteY4" fmla="*/ 6903 h 71078"/>
              <a:gd name="connsiteX5" fmla="*/ 320879 w 543130"/>
              <a:gd name="connsiteY5" fmla="*/ 29128 h 71078"/>
              <a:gd name="connsiteX6" fmla="*/ 98629 w 543130"/>
              <a:gd name="connsiteY6" fmla="*/ 70403 h 71078"/>
              <a:gd name="connsiteX7" fmla="*/ 63704 w 543130"/>
              <a:gd name="connsiteY7" fmla="*/ 54528 h 71078"/>
              <a:gd name="connsiteX8" fmla="*/ 171654 w 543130"/>
              <a:gd name="connsiteY8" fmla="*/ 51353 h 71078"/>
              <a:gd name="connsiteX9" fmla="*/ 204 w 543130"/>
              <a:gd name="connsiteY9" fmla="*/ 553 h 7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130" h="71078">
                <a:moveTo>
                  <a:pt x="204" y="553"/>
                </a:moveTo>
                <a:cubicBezTo>
                  <a:pt x="7083" y="-3680"/>
                  <a:pt x="196525" y="17486"/>
                  <a:pt x="212929" y="25953"/>
                </a:cubicBezTo>
                <a:cubicBezTo>
                  <a:pt x="229333" y="34420"/>
                  <a:pt x="81167" y="54528"/>
                  <a:pt x="98629" y="51353"/>
                </a:cubicBezTo>
                <a:cubicBezTo>
                  <a:pt x="116092" y="48178"/>
                  <a:pt x="243621" y="14311"/>
                  <a:pt x="317704" y="6903"/>
                </a:cubicBezTo>
                <a:cubicBezTo>
                  <a:pt x="391787" y="-505"/>
                  <a:pt x="542600" y="3199"/>
                  <a:pt x="543129" y="6903"/>
                </a:cubicBezTo>
                <a:cubicBezTo>
                  <a:pt x="543658" y="10607"/>
                  <a:pt x="394962" y="18545"/>
                  <a:pt x="320879" y="29128"/>
                </a:cubicBezTo>
                <a:cubicBezTo>
                  <a:pt x="246796" y="39711"/>
                  <a:pt x="141492" y="66170"/>
                  <a:pt x="98629" y="70403"/>
                </a:cubicBezTo>
                <a:cubicBezTo>
                  <a:pt x="55767" y="74636"/>
                  <a:pt x="51533" y="57703"/>
                  <a:pt x="63704" y="54528"/>
                </a:cubicBezTo>
                <a:cubicBezTo>
                  <a:pt x="75875" y="51353"/>
                  <a:pt x="181179" y="58232"/>
                  <a:pt x="171654" y="51353"/>
                </a:cubicBezTo>
                <a:cubicBezTo>
                  <a:pt x="162129" y="44474"/>
                  <a:pt x="-6675" y="4786"/>
                  <a:pt x="204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F1A998F-F8A5-18E6-B0F2-F0752B46EF8F}"/>
              </a:ext>
            </a:extLst>
          </p:cNvPr>
          <p:cNvSpPr/>
          <p:nvPr/>
        </p:nvSpPr>
        <p:spPr>
          <a:xfrm>
            <a:off x="2765261" y="4765437"/>
            <a:ext cx="638622" cy="94628"/>
          </a:xfrm>
          <a:custGeom>
            <a:avLst/>
            <a:gdLst>
              <a:gd name="connsiteX0" fmla="*/ 164 w 638622"/>
              <a:gd name="connsiteY0" fmla="*/ 92313 h 94628"/>
              <a:gd name="connsiteX1" fmla="*/ 225589 w 638622"/>
              <a:gd name="connsiteY1" fmla="*/ 76438 h 94628"/>
              <a:gd name="connsiteX2" fmla="*/ 130339 w 638622"/>
              <a:gd name="connsiteY2" fmla="*/ 47863 h 94628"/>
              <a:gd name="connsiteX3" fmla="*/ 355764 w 638622"/>
              <a:gd name="connsiteY3" fmla="*/ 41513 h 94628"/>
              <a:gd name="connsiteX4" fmla="*/ 282739 w 638622"/>
              <a:gd name="connsiteY4" fmla="*/ 22463 h 94628"/>
              <a:gd name="connsiteX5" fmla="*/ 416089 w 638622"/>
              <a:gd name="connsiteY5" fmla="*/ 22463 h 94628"/>
              <a:gd name="connsiteX6" fmla="*/ 635164 w 638622"/>
              <a:gd name="connsiteY6" fmla="*/ 60563 h 94628"/>
              <a:gd name="connsiteX7" fmla="*/ 527214 w 638622"/>
              <a:gd name="connsiteY7" fmla="*/ 41513 h 94628"/>
              <a:gd name="connsiteX8" fmla="*/ 228764 w 638622"/>
              <a:gd name="connsiteY8" fmla="*/ 238 h 94628"/>
              <a:gd name="connsiteX9" fmla="*/ 266864 w 638622"/>
              <a:gd name="connsiteY9" fmla="*/ 25638 h 94628"/>
              <a:gd name="connsiteX10" fmla="*/ 164 w 638622"/>
              <a:gd name="connsiteY10" fmla="*/ 92313 h 9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622" h="94628">
                <a:moveTo>
                  <a:pt x="164" y="92313"/>
                </a:moveTo>
                <a:cubicBezTo>
                  <a:pt x="-6715" y="100780"/>
                  <a:pt x="203893" y="83846"/>
                  <a:pt x="225589" y="76438"/>
                </a:cubicBezTo>
                <a:cubicBezTo>
                  <a:pt x="247285" y="69030"/>
                  <a:pt x="108643" y="53684"/>
                  <a:pt x="130339" y="47863"/>
                </a:cubicBezTo>
                <a:cubicBezTo>
                  <a:pt x="152035" y="42042"/>
                  <a:pt x="330364" y="45746"/>
                  <a:pt x="355764" y="41513"/>
                </a:cubicBezTo>
                <a:cubicBezTo>
                  <a:pt x="381164" y="37280"/>
                  <a:pt x="272685" y="25638"/>
                  <a:pt x="282739" y="22463"/>
                </a:cubicBezTo>
                <a:cubicBezTo>
                  <a:pt x="292793" y="19288"/>
                  <a:pt x="357352" y="16113"/>
                  <a:pt x="416089" y="22463"/>
                </a:cubicBezTo>
                <a:cubicBezTo>
                  <a:pt x="474826" y="28813"/>
                  <a:pt x="635164" y="60563"/>
                  <a:pt x="635164" y="60563"/>
                </a:cubicBezTo>
                <a:cubicBezTo>
                  <a:pt x="653685" y="63738"/>
                  <a:pt x="594947" y="51567"/>
                  <a:pt x="527214" y="41513"/>
                </a:cubicBezTo>
                <a:cubicBezTo>
                  <a:pt x="459481" y="31459"/>
                  <a:pt x="272156" y="2884"/>
                  <a:pt x="228764" y="238"/>
                </a:cubicBezTo>
                <a:cubicBezTo>
                  <a:pt x="185372" y="-2408"/>
                  <a:pt x="305493" y="17700"/>
                  <a:pt x="266864" y="25638"/>
                </a:cubicBezTo>
                <a:cubicBezTo>
                  <a:pt x="228235" y="33575"/>
                  <a:pt x="7043" y="83846"/>
                  <a:pt x="164" y="9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7A16193-D595-9802-CBE9-ABDBCB44074D}"/>
              </a:ext>
            </a:extLst>
          </p:cNvPr>
          <p:cNvSpPr/>
          <p:nvPr/>
        </p:nvSpPr>
        <p:spPr>
          <a:xfrm>
            <a:off x="2842508" y="4841875"/>
            <a:ext cx="516642" cy="77149"/>
          </a:xfrm>
          <a:custGeom>
            <a:avLst/>
            <a:gdLst>
              <a:gd name="connsiteX0" fmla="*/ 2292 w 516642"/>
              <a:gd name="connsiteY0" fmla="*/ 69850 h 77149"/>
              <a:gd name="connsiteX1" fmla="*/ 176917 w 516642"/>
              <a:gd name="connsiteY1" fmla="*/ 53975 h 77149"/>
              <a:gd name="connsiteX2" fmla="*/ 157867 w 516642"/>
              <a:gd name="connsiteY2" fmla="*/ 31750 h 77149"/>
              <a:gd name="connsiteX3" fmla="*/ 332492 w 516642"/>
              <a:gd name="connsiteY3" fmla="*/ 38100 h 77149"/>
              <a:gd name="connsiteX4" fmla="*/ 319792 w 516642"/>
              <a:gd name="connsiteY4" fmla="*/ 12700 h 77149"/>
              <a:gd name="connsiteX5" fmla="*/ 475367 w 516642"/>
              <a:gd name="connsiteY5" fmla="*/ 6350 h 77149"/>
              <a:gd name="connsiteX6" fmla="*/ 516642 w 516642"/>
              <a:gd name="connsiteY6" fmla="*/ 0 h 77149"/>
              <a:gd name="connsiteX7" fmla="*/ 351542 w 516642"/>
              <a:gd name="connsiteY7" fmla="*/ 3175 h 77149"/>
              <a:gd name="connsiteX8" fmla="*/ 154692 w 516642"/>
              <a:gd name="connsiteY8" fmla="*/ 12700 h 77149"/>
              <a:gd name="connsiteX9" fmla="*/ 81667 w 516642"/>
              <a:gd name="connsiteY9" fmla="*/ 73025 h 77149"/>
              <a:gd name="connsiteX10" fmla="*/ 2292 w 516642"/>
              <a:gd name="connsiteY10" fmla="*/ 69850 h 7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642" h="77149">
                <a:moveTo>
                  <a:pt x="2292" y="69850"/>
                </a:moveTo>
                <a:cubicBezTo>
                  <a:pt x="18167" y="66675"/>
                  <a:pt x="150988" y="60325"/>
                  <a:pt x="176917" y="53975"/>
                </a:cubicBezTo>
                <a:cubicBezTo>
                  <a:pt x="202846" y="47625"/>
                  <a:pt x="131938" y="34396"/>
                  <a:pt x="157867" y="31750"/>
                </a:cubicBezTo>
                <a:cubicBezTo>
                  <a:pt x="183796" y="29104"/>
                  <a:pt x="305504" y="41275"/>
                  <a:pt x="332492" y="38100"/>
                </a:cubicBezTo>
                <a:cubicBezTo>
                  <a:pt x="359480" y="34925"/>
                  <a:pt x="295979" y="17992"/>
                  <a:pt x="319792" y="12700"/>
                </a:cubicBezTo>
                <a:cubicBezTo>
                  <a:pt x="343605" y="7408"/>
                  <a:pt x="442559" y="8467"/>
                  <a:pt x="475367" y="6350"/>
                </a:cubicBezTo>
                <a:cubicBezTo>
                  <a:pt x="508175" y="4233"/>
                  <a:pt x="516642" y="0"/>
                  <a:pt x="516642" y="0"/>
                </a:cubicBezTo>
                <a:lnTo>
                  <a:pt x="351542" y="3175"/>
                </a:lnTo>
                <a:cubicBezTo>
                  <a:pt x="291217" y="5292"/>
                  <a:pt x="199671" y="1058"/>
                  <a:pt x="154692" y="12700"/>
                </a:cubicBezTo>
                <a:cubicBezTo>
                  <a:pt x="109713" y="24342"/>
                  <a:pt x="106009" y="63500"/>
                  <a:pt x="81667" y="73025"/>
                </a:cubicBezTo>
                <a:cubicBezTo>
                  <a:pt x="57325" y="82550"/>
                  <a:pt x="-13583" y="73025"/>
                  <a:pt x="2292" y="69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F5926A6-83D2-FC62-DC45-FCC5A2E7CB53}"/>
              </a:ext>
            </a:extLst>
          </p:cNvPr>
          <p:cNvSpPr/>
          <p:nvPr/>
        </p:nvSpPr>
        <p:spPr>
          <a:xfrm>
            <a:off x="1889120" y="5464166"/>
            <a:ext cx="383201" cy="105021"/>
          </a:xfrm>
          <a:custGeom>
            <a:avLst/>
            <a:gdLst>
              <a:gd name="connsiteX0" fmla="*/ 5 w 383201"/>
              <a:gd name="connsiteY0" fmla="*/ 79384 h 105021"/>
              <a:gd name="connsiteX1" fmla="*/ 177805 w 383201"/>
              <a:gd name="connsiteY1" fmla="*/ 6359 h 105021"/>
              <a:gd name="connsiteX2" fmla="*/ 311155 w 383201"/>
              <a:gd name="connsiteY2" fmla="*/ 6359 h 105021"/>
              <a:gd name="connsiteX3" fmla="*/ 241305 w 383201"/>
              <a:gd name="connsiteY3" fmla="*/ 12709 h 105021"/>
              <a:gd name="connsiteX4" fmla="*/ 69855 w 383201"/>
              <a:gd name="connsiteY4" fmla="*/ 104784 h 105021"/>
              <a:gd name="connsiteX5" fmla="*/ 276230 w 383201"/>
              <a:gd name="connsiteY5" fmla="*/ 38109 h 105021"/>
              <a:gd name="connsiteX6" fmla="*/ 381005 w 383201"/>
              <a:gd name="connsiteY6" fmla="*/ 9 h 105021"/>
              <a:gd name="connsiteX7" fmla="*/ 184155 w 383201"/>
              <a:gd name="connsiteY7" fmla="*/ 41284 h 105021"/>
              <a:gd name="connsiteX8" fmla="*/ 171455 w 383201"/>
              <a:gd name="connsiteY8" fmla="*/ 12709 h 105021"/>
              <a:gd name="connsiteX9" fmla="*/ 5 w 383201"/>
              <a:gd name="connsiteY9" fmla="*/ 79384 h 10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201" h="105021">
                <a:moveTo>
                  <a:pt x="5" y="79384"/>
                </a:moveTo>
                <a:cubicBezTo>
                  <a:pt x="1063" y="78326"/>
                  <a:pt x="125947" y="18530"/>
                  <a:pt x="177805" y="6359"/>
                </a:cubicBezTo>
                <a:cubicBezTo>
                  <a:pt x="229663" y="-5812"/>
                  <a:pt x="300572" y="5301"/>
                  <a:pt x="311155" y="6359"/>
                </a:cubicBezTo>
                <a:cubicBezTo>
                  <a:pt x="321738" y="7417"/>
                  <a:pt x="281522" y="-3695"/>
                  <a:pt x="241305" y="12709"/>
                </a:cubicBezTo>
                <a:cubicBezTo>
                  <a:pt x="201088" y="29113"/>
                  <a:pt x="64034" y="100551"/>
                  <a:pt x="69855" y="104784"/>
                </a:cubicBezTo>
                <a:cubicBezTo>
                  <a:pt x="75676" y="109017"/>
                  <a:pt x="224372" y="55571"/>
                  <a:pt x="276230" y="38109"/>
                </a:cubicBezTo>
                <a:cubicBezTo>
                  <a:pt x="328088" y="20646"/>
                  <a:pt x="396351" y="-520"/>
                  <a:pt x="381005" y="9"/>
                </a:cubicBezTo>
                <a:cubicBezTo>
                  <a:pt x="365659" y="538"/>
                  <a:pt x="219080" y="39167"/>
                  <a:pt x="184155" y="41284"/>
                </a:cubicBezTo>
                <a:cubicBezTo>
                  <a:pt x="149230" y="43401"/>
                  <a:pt x="201088" y="10063"/>
                  <a:pt x="171455" y="12709"/>
                </a:cubicBezTo>
                <a:cubicBezTo>
                  <a:pt x="141822" y="15355"/>
                  <a:pt x="-1053" y="80442"/>
                  <a:pt x="5" y="79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692413FA-9988-DF82-3ED9-72B9B2A907BD}"/>
              </a:ext>
            </a:extLst>
          </p:cNvPr>
          <p:cNvSpPr/>
          <p:nvPr/>
        </p:nvSpPr>
        <p:spPr>
          <a:xfrm>
            <a:off x="2264382" y="5396321"/>
            <a:ext cx="231677" cy="1116324"/>
          </a:xfrm>
          <a:custGeom>
            <a:avLst/>
            <a:gdLst>
              <a:gd name="connsiteX0" fmla="*/ 231168 w 231677"/>
              <a:gd name="connsiteY0" fmla="*/ 1179 h 1116324"/>
              <a:gd name="connsiteX1" fmla="*/ 2568 w 231677"/>
              <a:gd name="connsiteY1" fmla="*/ 801279 h 1116324"/>
              <a:gd name="connsiteX2" fmla="*/ 104168 w 231677"/>
              <a:gd name="connsiteY2" fmla="*/ 610779 h 1116324"/>
              <a:gd name="connsiteX3" fmla="*/ 40668 w 231677"/>
              <a:gd name="connsiteY3" fmla="*/ 826679 h 1116324"/>
              <a:gd name="connsiteX4" fmla="*/ 132743 w 231677"/>
              <a:gd name="connsiteY4" fmla="*/ 1109254 h 1116324"/>
              <a:gd name="connsiteX5" fmla="*/ 94643 w 231677"/>
              <a:gd name="connsiteY5" fmla="*/ 1001304 h 1116324"/>
              <a:gd name="connsiteX6" fmla="*/ 91468 w 231677"/>
              <a:gd name="connsiteY6" fmla="*/ 680629 h 1116324"/>
              <a:gd name="connsiteX7" fmla="*/ 69243 w 231677"/>
              <a:gd name="connsiteY7" fmla="*/ 969554 h 1116324"/>
              <a:gd name="connsiteX8" fmla="*/ 85118 w 231677"/>
              <a:gd name="connsiteY8" fmla="*/ 575854 h 1116324"/>
              <a:gd name="connsiteX9" fmla="*/ 142268 w 231677"/>
              <a:gd name="connsiteY9" fmla="*/ 290104 h 1116324"/>
              <a:gd name="connsiteX10" fmla="*/ 66068 w 231677"/>
              <a:gd name="connsiteY10" fmla="*/ 613954 h 1116324"/>
              <a:gd name="connsiteX11" fmla="*/ 231168 w 231677"/>
              <a:gd name="connsiteY11" fmla="*/ 1179 h 111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677" h="1116324">
                <a:moveTo>
                  <a:pt x="231168" y="1179"/>
                </a:moveTo>
                <a:cubicBezTo>
                  <a:pt x="220585" y="32400"/>
                  <a:pt x="23735" y="699679"/>
                  <a:pt x="2568" y="801279"/>
                </a:cubicBezTo>
                <a:cubicBezTo>
                  <a:pt x="-18599" y="902879"/>
                  <a:pt x="97818" y="606546"/>
                  <a:pt x="104168" y="610779"/>
                </a:cubicBezTo>
                <a:cubicBezTo>
                  <a:pt x="110518" y="615012"/>
                  <a:pt x="35906" y="743600"/>
                  <a:pt x="40668" y="826679"/>
                </a:cubicBezTo>
                <a:cubicBezTo>
                  <a:pt x="45430" y="909758"/>
                  <a:pt x="123747" y="1080150"/>
                  <a:pt x="132743" y="1109254"/>
                </a:cubicBezTo>
                <a:cubicBezTo>
                  <a:pt x="141739" y="1138358"/>
                  <a:pt x="101522" y="1072741"/>
                  <a:pt x="94643" y="1001304"/>
                </a:cubicBezTo>
                <a:cubicBezTo>
                  <a:pt x="87764" y="929867"/>
                  <a:pt x="95701" y="685921"/>
                  <a:pt x="91468" y="680629"/>
                </a:cubicBezTo>
                <a:cubicBezTo>
                  <a:pt x="87235" y="675337"/>
                  <a:pt x="70301" y="987016"/>
                  <a:pt x="69243" y="969554"/>
                </a:cubicBezTo>
                <a:cubicBezTo>
                  <a:pt x="68185" y="952092"/>
                  <a:pt x="72947" y="689096"/>
                  <a:pt x="85118" y="575854"/>
                </a:cubicBezTo>
                <a:cubicBezTo>
                  <a:pt x="97289" y="462612"/>
                  <a:pt x="145443" y="283754"/>
                  <a:pt x="142268" y="290104"/>
                </a:cubicBezTo>
                <a:cubicBezTo>
                  <a:pt x="139093" y="296454"/>
                  <a:pt x="48076" y="659462"/>
                  <a:pt x="66068" y="613954"/>
                </a:cubicBezTo>
                <a:cubicBezTo>
                  <a:pt x="84060" y="568446"/>
                  <a:pt x="241751" y="-30042"/>
                  <a:pt x="231168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8B057873-5EDB-A559-1985-4748F189FFD0}"/>
              </a:ext>
            </a:extLst>
          </p:cNvPr>
          <p:cNvSpPr/>
          <p:nvPr/>
        </p:nvSpPr>
        <p:spPr>
          <a:xfrm>
            <a:off x="2409972" y="5934772"/>
            <a:ext cx="135666" cy="609971"/>
          </a:xfrm>
          <a:custGeom>
            <a:avLst/>
            <a:gdLst>
              <a:gd name="connsiteX0" fmla="*/ 9378 w 135666"/>
              <a:gd name="connsiteY0" fmla="*/ 2478 h 609971"/>
              <a:gd name="connsiteX1" fmla="*/ 22078 w 135666"/>
              <a:gd name="connsiteY1" fmla="*/ 393003 h 609971"/>
              <a:gd name="connsiteX2" fmla="*/ 133203 w 135666"/>
              <a:gd name="connsiteY2" fmla="*/ 602553 h 609971"/>
              <a:gd name="connsiteX3" fmla="*/ 91928 w 135666"/>
              <a:gd name="connsiteY3" fmla="*/ 551753 h 609971"/>
              <a:gd name="connsiteX4" fmla="*/ 9378 w 135666"/>
              <a:gd name="connsiteY4" fmla="*/ 443803 h 609971"/>
              <a:gd name="connsiteX5" fmla="*/ 44303 w 135666"/>
              <a:gd name="connsiteY5" fmla="*/ 488253 h 609971"/>
              <a:gd name="connsiteX6" fmla="*/ 3028 w 135666"/>
              <a:gd name="connsiteY6" fmla="*/ 240603 h 609971"/>
              <a:gd name="connsiteX7" fmla="*/ 9378 w 135666"/>
              <a:gd name="connsiteY7" fmla="*/ 2478 h 60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66" h="609971">
                <a:moveTo>
                  <a:pt x="9378" y="2478"/>
                </a:moveTo>
                <a:cubicBezTo>
                  <a:pt x="12553" y="27878"/>
                  <a:pt x="1441" y="292991"/>
                  <a:pt x="22078" y="393003"/>
                </a:cubicBezTo>
                <a:cubicBezTo>
                  <a:pt x="42715" y="493015"/>
                  <a:pt x="121561" y="576095"/>
                  <a:pt x="133203" y="602553"/>
                </a:cubicBezTo>
                <a:cubicBezTo>
                  <a:pt x="144845" y="629011"/>
                  <a:pt x="112566" y="578211"/>
                  <a:pt x="91928" y="551753"/>
                </a:cubicBezTo>
                <a:cubicBezTo>
                  <a:pt x="71290" y="525295"/>
                  <a:pt x="17315" y="454386"/>
                  <a:pt x="9378" y="443803"/>
                </a:cubicBezTo>
                <a:cubicBezTo>
                  <a:pt x="1441" y="433220"/>
                  <a:pt x="45361" y="522120"/>
                  <a:pt x="44303" y="488253"/>
                </a:cubicBezTo>
                <a:cubicBezTo>
                  <a:pt x="43245" y="454386"/>
                  <a:pt x="11495" y="327915"/>
                  <a:pt x="3028" y="240603"/>
                </a:cubicBezTo>
                <a:cubicBezTo>
                  <a:pt x="-5439" y="153291"/>
                  <a:pt x="6203" y="-22922"/>
                  <a:pt x="9378" y="24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573F2EC-4B81-6E16-CC8F-35A7D89A16BD}"/>
              </a:ext>
            </a:extLst>
          </p:cNvPr>
          <p:cNvSpPr/>
          <p:nvPr/>
        </p:nvSpPr>
        <p:spPr>
          <a:xfrm>
            <a:off x="2219321" y="6156285"/>
            <a:ext cx="165892" cy="381711"/>
          </a:xfrm>
          <a:custGeom>
            <a:avLst/>
            <a:gdLst>
              <a:gd name="connsiteX0" fmla="*/ 63504 w 165892"/>
              <a:gd name="connsiteY0" fmla="*/ 40 h 381711"/>
              <a:gd name="connsiteX1" fmla="*/ 22229 w 165892"/>
              <a:gd name="connsiteY1" fmla="*/ 114340 h 381711"/>
              <a:gd name="connsiteX2" fmla="*/ 66679 w 165892"/>
              <a:gd name="connsiteY2" fmla="*/ 209590 h 381711"/>
              <a:gd name="connsiteX3" fmla="*/ 22229 w 165892"/>
              <a:gd name="connsiteY3" fmla="*/ 168315 h 381711"/>
              <a:gd name="connsiteX4" fmla="*/ 165104 w 165892"/>
              <a:gd name="connsiteY4" fmla="*/ 381040 h 381711"/>
              <a:gd name="connsiteX5" fmla="*/ 76204 w 165892"/>
              <a:gd name="connsiteY5" fmla="*/ 231815 h 381711"/>
              <a:gd name="connsiteX6" fmla="*/ 4 w 165892"/>
              <a:gd name="connsiteY6" fmla="*/ 127040 h 381711"/>
              <a:gd name="connsiteX7" fmla="*/ 63504 w 165892"/>
              <a:gd name="connsiteY7" fmla="*/ 40 h 38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892" h="381711">
                <a:moveTo>
                  <a:pt x="63504" y="40"/>
                </a:moveTo>
                <a:cubicBezTo>
                  <a:pt x="67208" y="-2077"/>
                  <a:pt x="21700" y="79415"/>
                  <a:pt x="22229" y="114340"/>
                </a:cubicBezTo>
                <a:cubicBezTo>
                  <a:pt x="22758" y="149265"/>
                  <a:pt x="66679" y="200594"/>
                  <a:pt x="66679" y="209590"/>
                </a:cubicBezTo>
                <a:cubicBezTo>
                  <a:pt x="66679" y="218586"/>
                  <a:pt x="5825" y="139740"/>
                  <a:pt x="22229" y="168315"/>
                </a:cubicBezTo>
                <a:cubicBezTo>
                  <a:pt x="38633" y="196890"/>
                  <a:pt x="156108" y="370457"/>
                  <a:pt x="165104" y="381040"/>
                </a:cubicBezTo>
                <a:cubicBezTo>
                  <a:pt x="174100" y="391623"/>
                  <a:pt x="103721" y="274148"/>
                  <a:pt x="76204" y="231815"/>
                </a:cubicBezTo>
                <a:cubicBezTo>
                  <a:pt x="48687" y="189482"/>
                  <a:pt x="-525" y="165140"/>
                  <a:pt x="4" y="127040"/>
                </a:cubicBezTo>
                <a:cubicBezTo>
                  <a:pt x="533" y="88940"/>
                  <a:pt x="59800" y="2157"/>
                  <a:pt x="6350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21B7D36-8784-36F9-5AB2-AA8DBB691803}"/>
              </a:ext>
            </a:extLst>
          </p:cNvPr>
          <p:cNvSpPr/>
          <p:nvPr/>
        </p:nvSpPr>
        <p:spPr>
          <a:xfrm>
            <a:off x="2361798" y="6299142"/>
            <a:ext cx="143303" cy="225501"/>
          </a:xfrm>
          <a:custGeom>
            <a:avLst/>
            <a:gdLst>
              <a:gd name="connsiteX0" fmla="*/ 13102 w 143303"/>
              <a:gd name="connsiteY0" fmla="*/ 58 h 225501"/>
              <a:gd name="connsiteX1" fmla="*/ 82952 w 143303"/>
              <a:gd name="connsiteY1" fmla="*/ 158808 h 225501"/>
              <a:gd name="connsiteX2" fmla="*/ 143277 w 143303"/>
              <a:gd name="connsiteY2" fmla="*/ 225483 h 225501"/>
              <a:gd name="connsiteX3" fmla="*/ 89302 w 143303"/>
              <a:gd name="connsiteY3" fmla="*/ 165158 h 225501"/>
              <a:gd name="connsiteX4" fmla="*/ 402 w 143303"/>
              <a:gd name="connsiteY4" fmla="*/ 130233 h 225501"/>
              <a:gd name="connsiteX5" fmla="*/ 54377 w 143303"/>
              <a:gd name="connsiteY5" fmla="*/ 139758 h 225501"/>
              <a:gd name="connsiteX6" fmla="*/ 13102 w 143303"/>
              <a:gd name="connsiteY6" fmla="*/ 58 h 22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303" h="225501">
                <a:moveTo>
                  <a:pt x="13102" y="58"/>
                </a:moveTo>
                <a:cubicBezTo>
                  <a:pt x="17864" y="3233"/>
                  <a:pt x="61256" y="121237"/>
                  <a:pt x="82952" y="158808"/>
                </a:cubicBezTo>
                <a:cubicBezTo>
                  <a:pt x="104648" y="196379"/>
                  <a:pt x="142219" y="224425"/>
                  <a:pt x="143277" y="225483"/>
                </a:cubicBezTo>
                <a:cubicBezTo>
                  <a:pt x="144335" y="226541"/>
                  <a:pt x="113115" y="181033"/>
                  <a:pt x="89302" y="165158"/>
                </a:cubicBezTo>
                <a:cubicBezTo>
                  <a:pt x="65490" y="149283"/>
                  <a:pt x="6223" y="134466"/>
                  <a:pt x="402" y="130233"/>
                </a:cubicBezTo>
                <a:cubicBezTo>
                  <a:pt x="-5419" y="126000"/>
                  <a:pt x="53848" y="156162"/>
                  <a:pt x="54377" y="139758"/>
                </a:cubicBezTo>
                <a:cubicBezTo>
                  <a:pt x="54906" y="123354"/>
                  <a:pt x="8340" y="-3117"/>
                  <a:pt x="13102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ED5FD8DF-17C8-A5CA-4BB1-44E7A91465D0}"/>
              </a:ext>
            </a:extLst>
          </p:cNvPr>
          <p:cNvSpPr/>
          <p:nvPr/>
        </p:nvSpPr>
        <p:spPr>
          <a:xfrm>
            <a:off x="2465401" y="5848260"/>
            <a:ext cx="91886" cy="676766"/>
          </a:xfrm>
          <a:custGeom>
            <a:avLst/>
            <a:gdLst>
              <a:gd name="connsiteX0" fmla="*/ 1574 w 91886"/>
              <a:gd name="connsiteY0" fmla="*/ 90 h 676766"/>
              <a:gd name="connsiteX1" fmla="*/ 14274 w 91886"/>
              <a:gd name="connsiteY1" fmla="*/ 339815 h 676766"/>
              <a:gd name="connsiteX2" fmla="*/ 39674 w 91886"/>
              <a:gd name="connsiteY2" fmla="*/ 520790 h 676766"/>
              <a:gd name="connsiteX3" fmla="*/ 1574 w 91886"/>
              <a:gd name="connsiteY3" fmla="*/ 403315 h 676766"/>
              <a:gd name="connsiteX4" fmla="*/ 90474 w 91886"/>
              <a:gd name="connsiteY4" fmla="*/ 673190 h 676766"/>
              <a:gd name="connsiteX5" fmla="*/ 52374 w 91886"/>
              <a:gd name="connsiteY5" fmla="*/ 536665 h 676766"/>
              <a:gd name="connsiteX6" fmla="*/ 1574 w 91886"/>
              <a:gd name="connsiteY6" fmla="*/ 235040 h 676766"/>
              <a:gd name="connsiteX7" fmla="*/ 11099 w 91886"/>
              <a:gd name="connsiteY7" fmla="*/ 304890 h 676766"/>
              <a:gd name="connsiteX8" fmla="*/ 1574 w 91886"/>
              <a:gd name="connsiteY8" fmla="*/ 90 h 67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886" h="676766">
                <a:moveTo>
                  <a:pt x="1574" y="90"/>
                </a:moveTo>
                <a:cubicBezTo>
                  <a:pt x="2103" y="5911"/>
                  <a:pt x="7924" y="253032"/>
                  <a:pt x="14274" y="339815"/>
                </a:cubicBezTo>
                <a:cubicBezTo>
                  <a:pt x="20624" y="426598"/>
                  <a:pt x="41791" y="510207"/>
                  <a:pt x="39674" y="520790"/>
                </a:cubicBezTo>
                <a:cubicBezTo>
                  <a:pt x="37557" y="531373"/>
                  <a:pt x="-6893" y="377915"/>
                  <a:pt x="1574" y="403315"/>
                </a:cubicBezTo>
                <a:cubicBezTo>
                  <a:pt x="10041" y="428715"/>
                  <a:pt x="82007" y="650965"/>
                  <a:pt x="90474" y="673190"/>
                </a:cubicBezTo>
                <a:cubicBezTo>
                  <a:pt x="98941" y="695415"/>
                  <a:pt x="67191" y="609690"/>
                  <a:pt x="52374" y="536665"/>
                </a:cubicBezTo>
                <a:cubicBezTo>
                  <a:pt x="37557" y="463640"/>
                  <a:pt x="8453" y="273669"/>
                  <a:pt x="1574" y="235040"/>
                </a:cubicBezTo>
                <a:cubicBezTo>
                  <a:pt x="-5305" y="196411"/>
                  <a:pt x="12687" y="339815"/>
                  <a:pt x="11099" y="304890"/>
                </a:cubicBezTo>
                <a:cubicBezTo>
                  <a:pt x="9511" y="269965"/>
                  <a:pt x="1045" y="-5731"/>
                  <a:pt x="1574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1B69A83-3F2F-83BE-D199-2E70CA47442C}"/>
              </a:ext>
            </a:extLst>
          </p:cNvPr>
          <p:cNvSpPr/>
          <p:nvPr/>
        </p:nvSpPr>
        <p:spPr>
          <a:xfrm>
            <a:off x="2517761" y="6095995"/>
            <a:ext cx="136651" cy="423471"/>
          </a:xfrm>
          <a:custGeom>
            <a:avLst/>
            <a:gdLst>
              <a:gd name="connsiteX0" fmla="*/ 14 w 136651"/>
              <a:gd name="connsiteY0" fmla="*/ 5 h 423471"/>
              <a:gd name="connsiteX1" fmla="*/ 63514 w 136651"/>
              <a:gd name="connsiteY1" fmla="*/ 187330 h 423471"/>
              <a:gd name="connsiteX2" fmla="*/ 50814 w 136651"/>
              <a:gd name="connsiteY2" fmla="*/ 260355 h 423471"/>
              <a:gd name="connsiteX3" fmla="*/ 69864 w 136651"/>
              <a:gd name="connsiteY3" fmla="*/ 320680 h 423471"/>
              <a:gd name="connsiteX4" fmla="*/ 44464 w 136651"/>
              <a:gd name="connsiteY4" fmla="*/ 422280 h 423471"/>
              <a:gd name="connsiteX5" fmla="*/ 44464 w 136651"/>
              <a:gd name="connsiteY5" fmla="*/ 361955 h 423471"/>
              <a:gd name="connsiteX6" fmla="*/ 136539 w 136651"/>
              <a:gd name="connsiteY6" fmla="*/ 158755 h 423471"/>
              <a:gd name="connsiteX7" fmla="*/ 63514 w 136651"/>
              <a:gd name="connsiteY7" fmla="*/ 311155 h 423471"/>
              <a:gd name="connsiteX8" fmla="*/ 69864 w 136651"/>
              <a:gd name="connsiteY8" fmla="*/ 193680 h 423471"/>
              <a:gd name="connsiteX9" fmla="*/ 14 w 136651"/>
              <a:gd name="connsiteY9" fmla="*/ 5 h 42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651" h="423471">
                <a:moveTo>
                  <a:pt x="14" y="5"/>
                </a:moveTo>
                <a:cubicBezTo>
                  <a:pt x="-1044" y="-1053"/>
                  <a:pt x="55047" y="143938"/>
                  <a:pt x="63514" y="187330"/>
                </a:cubicBezTo>
                <a:cubicBezTo>
                  <a:pt x="71981" y="230722"/>
                  <a:pt x="49756" y="238130"/>
                  <a:pt x="50814" y="260355"/>
                </a:cubicBezTo>
                <a:cubicBezTo>
                  <a:pt x="51872" y="282580"/>
                  <a:pt x="70922" y="293693"/>
                  <a:pt x="69864" y="320680"/>
                </a:cubicBezTo>
                <a:cubicBezTo>
                  <a:pt x="68806" y="347667"/>
                  <a:pt x="48697" y="415401"/>
                  <a:pt x="44464" y="422280"/>
                </a:cubicBezTo>
                <a:cubicBezTo>
                  <a:pt x="40231" y="429159"/>
                  <a:pt x="29118" y="405876"/>
                  <a:pt x="44464" y="361955"/>
                </a:cubicBezTo>
                <a:cubicBezTo>
                  <a:pt x="59810" y="318034"/>
                  <a:pt x="133364" y="167222"/>
                  <a:pt x="136539" y="158755"/>
                </a:cubicBezTo>
                <a:cubicBezTo>
                  <a:pt x="139714" y="150288"/>
                  <a:pt x="74626" y="305334"/>
                  <a:pt x="63514" y="311155"/>
                </a:cubicBezTo>
                <a:cubicBezTo>
                  <a:pt x="52402" y="316976"/>
                  <a:pt x="80447" y="246597"/>
                  <a:pt x="69864" y="193680"/>
                </a:cubicBezTo>
                <a:cubicBezTo>
                  <a:pt x="59281" y="140763"/>
                  <a:pt x="1072" y="1063"/>
                  <a:pt x="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EFAE29E-1B01-CB89-321E-D2E108121388}"/>
              </a:ext>
            </a:extLst>
          </p:cNvPr>
          <p:cNvSpPr/>
          <p:nvPr/>
        </p:nvSpPr>
        <p:spPr>
          <a:xfrm>
            <a:off x="2650916" y="6160363"/>
            <a:ext cx="439648" cy="186719"/>
          </a:xfrm>
          <a:custGeom>
            <a:avLst/>
            <a:gdLst>
              <a:gd name="connsiteX0" fmla="*/ 209 w 439648"/>
              <a:gd name="connsiteY0" fmla="*/ 161062 h 186719"/>
              <a:gd name="connsiteX1" fmla="*/ 206584 w 439648"/>
              <a:gd name="connsiteY1" fmla="*/ 94387 h 186719"/>
              <a:gd name="connsiteX2" fmla="*/ 374859 w 439648"/>
              <a:gd name="connsiteY2" fmla="*/ 103912 h 186719"/>
              <a:gd name="connsiteX3" fmla="*/ 381209 w 439648"/>
              <a:gd name="connsiteY3" fmla="*/ 53112 h 186719"/>
              <a:gd name="connsiteX4" fmla="*/ 352634 w 439648"/>
              <a:gd name="connsiteY4" fmla="*/ 2312 h 186719"/>
              <a:gd name="connsiteX5" fmla="*/ 428834 w 439648"/>
              <a:gd name="connsiteY5" fmla="*/ 132487 h 186719"/>
              <a:gd name="connsiteX6" fmla="*/ 435184 w 439648"/>
              <a:gd name="connsiteY6" fmla="*/ 186462 h 186719"/>
              <a:gd name="connsiteX7" fmla="*/ 438359 w 439648"/>
              <a:gd name="connsiteY7" fmla="*/ 151537 h 186719"/>
              <a:gd name="connsiteX8" fmla="*/ 412959 w 439648"/>
              <a:gd name="connsiteY8" fmla="*/ 119787 h 186719"/>
              <a:gd name="connsiteX9" fmla="*/ 260559 w 439648"/>
              <a:gd name="connsiteY9" fmla="*/ 97562 h 186719"/>
              <a:gd name="connsiteX10" fmla="*/ 16084 w 439648"/>
              <a:gd name="connsiteY10" fmla="*/ 56287 h 186719"/>
              <a:gd name="connsiteX11" fmla="*/ 165309 w 439648"/>
              <a:gd name="connsiteY11" fmla="*/ 107087 h 186719"/>
              <a:gd name="connsiteX12" fmla="*/ 209 w 439648"/>
              <a:gd name="connsiteY12" fmla="*/ 161062 h 18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9648" h="186719">
                <a:moveTo>
                  <a:pt x="209" y="161062"/>
                </a:moveTo>
                <a:cubicBezTo>
                  <a:pt x="7088" y="158945"/>
                  <a:pt x="144142" y="103912"/>
                  <a:pt x="206584" y="94387"/>
                </a:cubicBezTo>
                <a:cubicBezTo>
                  <a:pt x="269026" y="84862"/>
                  <a:pt x="345755" y="110791"/>
                  <a:pt x="374859" y="103912"/>
                </a:cubicBezTo>
                <a:cubicBezTo>
                  <a:pt x="403963" y="97033"/>
                  <a:pt x="384913" y="70045"/>
                  <a:pt x="381209" y="53112"/>
                </a:cubicBezTo>
                <a:cubicBezTo>
                  <a:pt x="377505" y="36179"/>
                  <a:pt x="344697" y="-10917"/>
                  <a:pt x="352634" y="2312"/>
                </a:cubicBezTo>
                <a:cubicBezTo>
                  <a:pt x="360571" y="15541"/>
                  <a:pt x="415076" y="101795"/>
                  <a:pt x="428834" y="132487"/>
                </a:cubicBezTo>
                <a:cubicBezTo>
                  <a:pt x="442592" y="163179"/>
                  <a:pt x="433597" y="183287"/>
                  <a:pt x="435184" y="186462"/>
                </a:cubicBezTo>
                <a:cubicBezTo>
                  <a:pt x="436771" y="189637"/>
                  <a:pt x="442063" y="162649"/>
                  <a:pt x="438359" y="151537"/>
                </a:cubicBezTo>
                <a:cubicBezTo>
                  <a:pt x="434655" y="140425"/>
                  <a:pt x="442592" y="128783"/>
                  <a:pt x="412959" y="119787"/>
                </a:cubicBezTo>
                <a:cubicBezTo>
                  <a:pt x="383326" y="110791"/>
                  <a:pt x="260559" y="97562"/>
                  <a:pt x="260559" y="97562"/>
                </a:cubicBezTo>
                <a:cubicBezTo>
                  <a:pt x="194413" y="86979"/>
                  <a:pt x="31959" y="54699"/>
                  <a:pt x="16084" y="56287"/>
                </a:cubicBezTo>
                <a:cubicBezTo>
                  <a:pt x="209" y="57874"/>
                  <a:pt x="172717" y="89625"/>
                  <a:pt x="165309" y="107087"/>
                </a:cubicBezTo>
                <a:cubicBezTo>
                  <a:pt x="157901" y="124549"/>
                  <a:pt x="-6670" y="163179"/>
                  <a:pt x="209" y="16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E0B8106-C397-7EC2-2A4C-A91F8C165143}"/>
              </a:ext>
            </a:extLst>
          </p:cNvPr>
          <p:cNvSpPr/>
          <p:nvPr/>
        </p:nvSpPr>
        <p:spPr>
          <a:xfrm>
            <a:off x="2670175" y="6309909"/>
            <a:ext cx="398325" cy="84554"/>
          </a:xfrm>
          <a:custGeom>
            <a:avLst/>
            <a:gdLst>
              <a:gd name="connsiteX0" fmla="*/ 0 w 398325"/>
              <a:gd name="connsiteY0" fmla="*/ 68666 h 84554"/>
              <a:gd name="connsiteX1" fmla="*/ 180975 w 398325"/>
              <a:gd name="connsiteY1" fmla="*/ 27391 h 84554"/>
              <a:gd name="connsiteX2" fmla="*/ 361950 w 398325"/>
              <a:gd name="connsiteY2" fmla="*/ 14691 h 84554"/>
              <a:gd name="connsiteX3" fmla="*/ 279400 w 398325"/>
              <a:gd name="connsiteY3" fmla="*/ 84541 h 84554"/>
              <a:gd name="connsiteX4" fmla="*/ 396875 w 398325"/>
              <a:gd name="connsiteY4" fmla="*/ 8341 h 84554"/>
              <a:gd name="connsiteX5" fmla="*/ 180975 w 398325"/>
              <a:gd name="connsiteY5" fmla="*/ 1991 h 84554"/>
              <a:gd name="connsiteX6" fmla="*/ 101600 w 398325"/>
              <a:gd name="connsiteY6" fmla="*/ 8341 h 84554"/>
              <a:gd name="connsiteX7" fmla="*/ 180975 w 398325"/>
              <a:gd name="connsiteY7" fmla="*/ 14691 h 84554"/>
              <a:gd name="connsiteX8" fmla="*/ 0 w 398325"/>
              <a:gd name="connsiteY8" fmla="*/ 68666 h 8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8325" h="84554">
                <a:moveTo>
                  <a:pt x="0" y="68666"/>
                </a:moveTo>
                <a:cubicBezTo>
                  <a:pt x="0" y="70783"/>
                  <a:pt x="120650" y="36387"/>
                  <a:pt x="180975" y="27391"/>
                </a:cubicBezTo>
                <a:cubicBezTo>
                  <a:pt x="241300" y="18395"/>
                  <a:pt x="345546" y="5166"/>
                  <a:pt x="361950" y="14691"/>
                </a:cubicBezTo>
                <a:cubicBezTo>
                  <a:pt x="378354" y="24216"/>
                  <a:pt x="273579" y="85599"/>
                  <a:pt x="279400" y="84541"/>
                </a:cubicBezTo>
                <a:cubicBezTo>
                  <a:pt x="285221" y="83483"/>
                  <a:pt x="413279" y="22099"/>
                  <a:pt x="396875" y="8341"/>
                </a:cubicBezTo>
                <a:cubicBezTo>
                  <a:pt x="380471" y="-5417"/>
                  <a:pt x="230187" y="1991"/>
                  <a:pt x="180975" y="1991"/>
                </a:cubicBezTo>
                <a:cubicBezTo>
                  <a:pt x="131763" y="1991"/>
                  <a:pt x="101600" y="6224"/>
                  <a:pt x="101600" y="8341"/>
                </a:cubicBezTo>
                <a:cubicBezTo>
                  <a:pt x="101600" y="10458"/>
                  <a:pt x="196321" y="6754"/>
                  <a:pt x="180975" y="14691"/>
                </a:cubicBezTo>
                <a:cubicBezTo>
                  <a:pt x="165629" y="22628"/>
                  <a:pt x="0" y="66549"/>
                  <a:pt x="0" y="68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0B77295-DB22-541A-8882-E19D0FAF5918}"/>
              </a:ext>
            </a:extLst>
          </p:cNvPr>
          <p:cNvSpPr/>
          <p:nvPr/>
        </p:nvSpPr>
        <p:spPr>
          <a:xfrm>
            <a:off x="2400836" y="5381160"/>
            <a:ext cx="149756" cy="516216"/>
          </a:xfrm>
          <a:custGeom>
            <a:avLst/>
            <a:gdLst>
              <a:gd name="connsiteX0" fmla="*/ 145514 w 149756"/>
              <a:gd name="connsiteY0" fmla="*/ 6815 h 516216"/>
              <a:gd name="connsiteX1" fmla="*/ 5814 w 149756"/>
              <a:gd name="connsiteY1" fmla="*/ 498940 h 516216"/>
              <a:gd name="connsiteX2" fmla="*/ 34389 w 149756"/>
              <a:gd name="connsiteY2" fmla="*/ 387815 h 516216"/>
              <a:gd name="connsiteX3" fmla="*/ 107414 w 149756"/>
              <a:gd name="connsiteY3" fmla="*/ 222715 h 516216"/>
              <a:gd name="connsiteX4" fmla="*/ 145514 w 149756"/>
              <a:gd name="connsiteY4" fmla="*/ 6815 h 51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756" h="516216">
                <a:moveTo>
                  <a:pt x="145514" y="6815"/>
                </a:moveTo>
                <a:cubicBezTo>
                  <a:pt x="128581" y="52852"/>
                  <a:pt x="24335" y="435440"/>
                  <a:pt x="5814" y="498940"/>
                </a:cubicBezTo>
                <a:cubicBezTo>
                  <a:pt x="-12707" y="562440"/>
                  <a:pt x="17456" y="433852"/>
                  <a:pt x="34389" y="387815"/>
                </a:cubicBezTo>
                <a:cubicBezTo>
                  <a:pt x="51322" y="341778"/>
                  <a:pt x="90481" y="284627"/>
                  <a:pt x="107414" y="222715"/>
                </a:cubicBezTo>
                <a:cubicBezTo>
                  <a:pt x="124347" y="160803"/>
                  <a:pt x="162447" y="-39222"/>
                  <a:pt x="145514" y="68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DA468E3C-88ED-93F9-8016-39B297B37689}"/>
              </a:ext>
            </a:extLst>
          </p:cNvPr>
          <p:cNvSpPr/>
          <p:nvPr/>
        </p:nvSpPr>
        <p:spPr>
          <a:xfrm>
            <a:off x="2438012" y="5359379"/>
            <a:ext cx="178375" cy="930332"/>
          </a:xfrm>
          <a:custGeom>
            <a:avLst/>
            <a:gdLst>
              <a:gd name="connsiteX0" fmla="*/ 133738 w 178375"/>
              <a:gd name="connsiteY0" fmla="*/ 21 h 930332"/>
              <a:gd name="connsiteX1" fmla="*/ 149613 w 178375"/>
              <a:gd name="connsiteY1" fmla="*/ 222271 h 930332"/>
              <a:gd name="connsiteX2" fmla="*/ 3563 w 178375"/>
              <a:gd name="connsiteY2" fmla="*/ 568346 h 930332"/>
              <a:gd name="connsiteX3" fmla="*/ 51188 w 178375"/>
              <a:gd name="connsiteY3" fmla="*/ 492146 h 930332"/>
              <a:gd name="connsiteX4" fmla="*/ 121038 w 178375"/>
              <a:gd name="connsiteY4" fmla="*/ 609621 h 930332"/>
              <a:gd name="connsiteX5" fmla="*/ 133738 w 178375"/>
              <a:gd name="connsiteY5" fmla="*/ 536596 h 930332"/>
              <a:gd name="connsiteX6" fmla="*/ 178188 w 178375"/>
              <a:gd name="connsiteY6" fmla="*/ 727096 h 930332"/>
              <a:gd name="connsiteX7" fmla="*/ 114688 w 178375"/>
              <a:gd name="connsiteY7" fmla="*/ 930296 h 930332"/>
              <a:gd name="connsiteX8" fmla="*/ 165488 w 178375"/>
              <a:gd name="connsiteY8" fmla="*/ 711221 h 930332"/>
              <a:gd name="connsiteX9" fmla="*/ 140088 w 178375"/>
              <a:gd name="connsiteY9" fmla="*/ 454046 h 930332"/>
              <a:gd name="connsiteX10" fmla="*/ 140088 w 178375"/>
              <a:gd name="connsiteY10" fmla="*/ 603271 h 930332"/>
              <a:gd name="connsiteX11" fmla="*/ 86113 w 178375"/>
              <a:gd name="connsiteY11" fmla="*/ 536596 h 930332"/>
              <a:gd name="connsiteX12" fmla="*/ 73413 w 178375"/>
              <a:gd name="connsiteY12" fmla="*/ 428646 h 930332"/>
              <a:gd name="connsiteX13" fmla="*/ 108338 w 178375"/>
              <a:gd name="connsiteY13" fmla="*/ 317521 h 930332"/>
              <a:gd name="connsiteX14" fmla="*/ 143263 w 178375"/>
              <a:gd name="connsiteY14" fmla="*/ 209571 h 930332"/>
              <a:gd name="connsiteX15" fmla="*/ 133738 w 178375"/>
              <a:gd name="connsiteY15" fmla="*/ 21 h 9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8375" h="930332">
                <a:moveTo>
                  <a:pt x="133738" y="21"/>
                </a:moveTo>
                <a:cubicBezTo>
                  <a:pt x="134796" y="2138"/>
                  <a:pt x="171309" y="127550"/>
                  <a:pt x="149613" y="222271"/>
                </a:cubicBezTo>
                <a:cubicBezTo>
                  <a:pt x="127917" y="316992"/>
                  <a:pt x="19967" y="523367"/>
                  <a:pt x="3563" y="568346"/>
                </a:cubicBezTo>
                <a:cubicBezTo>
                  <a:pt x="-12841" y="613325"/>
                  <a:pt x="31609" y="485267"/>
                  <a:pt x="51188" y="492146"/>
                </a:cubicBezTo>
                <a:cubicBezTo>
                  <a:pt x="70767" y="499025"/>
                  <a:pt x="107280" y="602213"/>
                  <a:pt x="121038" y="609621"/>
                </a:cubicBezTo>
                <a:cubicBezTo>
                  <a:pt x="134796" y="617029"/>
                  <a:pt x="124213" y="517017"/>
                  <a:pt x="133738" y="536596"/>
                </a:cubicBezTo>
                <a:cubicBezTo>
                  <a:pt x="143263" y="556175"/>
                  <a:pt x="181363" y="661479"/>
                  <a:pt x="178188" y="727096"/>
                </a:cubicBezTo>
                <a:cubicBezTo>
                  <a:pt x="175013" y="792713"/>
                  <a:pt x="116805" y="932942"/>
                  <a:pt x="114688" y="930296"/>
                </a:cubicBezTo>
                <a:cubicBezTo>
                  <a:pt x="112571" y="927650"/>
                  <a:pt x="161255" y="790596"/>
                  <a:pt x="165488" y="711221"/>
                </a:cubicBezTo>
                <a:cubicBezTo>
                  <a:pt x="169721" y="631846"/>
                  <a:pt x="144321" y="472038"/>
                  <a:pt x="140088" y="454046"/>
                </a:cubicBezTo>
                <a:cubicBezTo>
                  <a:pt x="135855" y="436054"/>
                  <a:pt x="149084" y="589513"/>
                  <a:pt x="140088" y="603271"/>
                </a:cubicBezTo>
                <a:cubicBezTo>
                  <a:pt x="131092" y="617029"/>
                  <a:pt x="97225" y="565700"/>
                  <a:pt x="86113" y="536596"/>
                </a:cubicBezTo>
                <a:cubicBezTo>
                  <a:pt x="75000" y="507492"/>
                  <a:pt x="69709" y="465158"/>
                  <a:pt x="73413" y="428646"/>
                </a:cubicBezTo>
                <a:cubicBezTo>
                  <a:pt x="77117" y="392134"/>
                  <a:pt x="96696" y="354033"/>
                  <a:pt x="108338" y="317521"/>
                </a:cubicBezTo>
                <a:cubicBezTo>
                  <a:pt x="119980" y="281009"/>
                  <a:pt x="135326" y="265133"/>
                  <a:pt x="143263" y="209571"/>
                </a:cubicBezTo>
                <a:cubicBezTo>
                  <a:pt x="151200" y="154009"/>
                  <a:pt x="132680" y="-2096"/>
                  <a:pt x="133738" y="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A60C0148-7AA7-7D8E-ECF7-0A752F9BA0AB}"/>
              </a:ext>
            </a:extLst>
          </p:cNvPr>
          <p:cNvSpPr/>
          <p:nvPr/>
        </p:nvSpPr>
        <p:spPr>
          <a:xfrm>
            <a:off x="2587651" y="5314930"/>
            <a:ext cx="199097" cy="943473"/>
          </a:xfrm>
          <a:custGeom>
            <a:avLst/>
            <a:gdLst>
              <a:gd name="connsiteX0" fmla="*/ 82524 w 199097"/>
              <a:gd name="connsiteY0" fmla="*/ 20 h 943473"/>
              <a:gd name="connsiteX1" fmla="*/ 104749 w 199097"/>
              <a:gd name="connsiteY1" fmla="*/ 428645 h 943473"/>
              <a:gd name="connsiteX2" fmla="*/ 95224 w 199097"/>
              <a:gd name="connsiteY2" fmla="*/ 374670 h 943473"/>
              <a:gd name="connsiteX3" fmla="*/ 79349 w 199097"/>
              <a:gd name="connsiteY3" fmla="*/ 631845 h 943473"/>
              <a:gd name="connsiteX4" fmla="*/ 6324 w 199097"/>
              <a:gd name="connsiteY4" fmla="*/ 927120 h 943473"/>
              <a:gd name="connsiteX5" fmla="*/ 25374 w 199097"/>
              <a:gd name="connsiteY5" fmla="*/ 892195 h 943473"/>
              <a:gd name="connsiteX6" fmla="*/ 196824 w 199097"/>
              <a:gd name="connsiteY6" fmla="*/ 781070 h 943473"/>
              <a:gd name="connsiteX7" fmla="*/ 126974 w 199097"/>
              <a:gd name="connsiteY7" fmla="*/ 828695 h 943473"/>
              <a:gd name="connsiteX8" fmla="*/ 174599 w 199097"/>
              <a:gd name="connsiteY8" fmla="*/ 752495 h 943473"/>
              <a:gd name="connsiteX9" fmla="*/ 66649 w 199097"/>
              <a:gd name="connsiteY9" fmla="*/ 873145 h 943473"/>
              <a:gd name="connsiteX10" fmla="*/ 60299 w 199097"/>
              <a:gd name="connsiteY10" fmla="*/ 803295 h 943473"/>
              <a:gd name="connsiteX11" fmla="*/ 184124 w 199097"/>
              <a:gd name="connsiteY11" fmla="*/ 619145 h 943473"/>
              <a:gd name="connsiteX12" fmla="*/ 95224 w 199097"/>
              <a:gd name="connsiteY12" fmla="*/ 733445 h 943473"/>
              <a:gd name="connsiteX13" fmla="*/ 95224 w 199097"/>
              <a:gd name="connsiteY13" fmla="*/ 565170 h 943473"/>
              <a:gd name="connsiteX14" fmla="*/ 47599 w 199097"/>
              <a:gd name="connsiteY14" fmla="*/ 263545 h 943473"/>
              <a:gd name="connsiteX15" fmla="*/ 98399 w 199097"/>
              <a:gd name="connsiteY15" fmla="*/ 409595 h 943473"/>
              <a:gd name="connsiteX16" fmla="*/ 82524 w 199097"/>
              <a:gd name="connsiteY16" fmla="*/ 20 h 94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9097" h="943473">
                <a:moveTo>
                  <a:pt x="82524" y="20"/>
                </a:moveTo>
                <a:cubicBezTo>
                  <a:pt x="83582" y="3195"/>
                  <a:pt x="102632" y="366203"/>
                  <a:pt x="104749" y="428645"/>
                </a:cubicBezTo>
                <a:cubicBezTo>
                  <a:pt x="106866" y="491087"/>
                  <a:pt x="99457" y="340803"/>
                  <a:pt x="95224" y="374670"/>
                </a:cubicBezTo>
                <a:cubicBezTo>
                  <a:pt x="90991" y="408537"/>
                  <a:pt x="94166" y="539770"/>
                  <a:pt x="79349" y="631845"/>
                </a:cubicBezTo>
                <a:cubicBezTo>
                  <a:pt x="64532" y="723920"/>
                  <a:pt x="15320" y="883728"/>
                  <a:pt x="6324" y="927120"/>
                </a:cubicBezTo>
                <a:cubicBezTo>
                  <a:pt x="-2672" y="970512"/>
                  <a:pt x="-6376" y="916537"/>
                  <a:pt x="25374" y="892195"/>
                </a:cubicBezTo>
                <a:cubicBezTo>
                  <a:pt x="57124" y="867853"/>
                  <a:pt x="179891" y="791653"/>
                  <a:pt x="196824" y="781070"/>
                </a:cubicBezTo>
                <a:cubicBezTo>
                  <a:pt x="213757" y="770487"/>
                  <a:pt x="130678" y="833457"/>
                  <a:pt x="126974" y="828695"/>
                </a:cubicBezTo>
                <a:cubicBezTo>
                  <a:pt x="123270" y="823933"/>
                  <a:pt x="184653" y="745087"/>
                  <a:pt x="174599" y="752495"/>
                </a:cubicBezTo>
                <a:cubicBezTo>
                  <a:pt x="164545" y="759903"/>
                  <a:pt x="85699" y="864678"/>
                  <a:pt x="66649" y="873145"/>
                </a:cubicBezTo>
                <a:cubicBezTo>
                  <a:pt x="47599" y="881612"/>
                  <a:pt x="40720" y="845628"/>
                  <a:pt x="60299" y="803295"/>
                </a:cubicBezTo>
                <a:cubicBezTo>
                  <a:pt x="79878" y="760962"/>
                  <a:pt x="178303" y="630787"/>
                  <a:pt x="184124" y="619145"/>
                </a:cubicBezTo>
                <a:cubicBezTo>
                  <a:pt x="189945" y="607503"/>
                  <a:pt x="110041" y="742441"/>
                  <a:pt x="95224" y="733445"/>
                </a:cubicBezTo>
                <a:cubicBezTo>
                  <a:pt x="80407" y="724449"/>
                  <a:pt x="103161" y="643487"/>
                  <a:pt x="95224" y="565170"/>
                </a:cubicBezTo>
                <a:cubicBezTo>
                  <a:pt x="87287" y="486853"/>
                  <a:pt x="47070" y="289474"/>
                  <a:pt x="47599" y="263545"/>
                </a:cubicBezTo>
                <a:cubicBezTo>
                  <a:pt x="48128" y="237616"/>
                  <a:pt x="96282" y="452987"/>
                  <a:pt x="98399" y="409595"/>
                </a:cubicBezTo>
                <a:cubicBezTo>
                  <a:pt x="100516" y="366203"/>
                  <a:pt x="81466" y="-3155"/>
                  <a:pt x="8252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CC8DB14-4B44-BA65-34AA-437493986A09}"/>
              </a:ext>
            </a:extLst>
          </p:cNvPr>
          <p:cNvSpPr/>
          <p:nvPr/>
        </p:nvSpPr>
        <p:spPr>
          <a:xfrm>
            <a:off x="2784394" y="6058803"/>
            <a:ext cx="334229" cy="114754"/>
          </a:xfrm>
          <a:custGeom>
            <a:avLst/>
            <a:gdLst>
              <a:gd name="connsiteX0" fmla="*/ 81 w 334229"/>
              <a:gd name="connsiteY0" fmla="*/ 62597 h 114754"/>
              <a:gd name="connsiteX1" fmla="*/ 184231 w 334229"/>
              <a:gd name="connsiteY1" fmla="*/ 40372 h 114754"/>
              <a:gd name="connsiteX2" fmla="*/ 133431 w 334229"/>
              <a:gd name="connsiteY2" fmla="*/ 2272 h 114754"/>
              <a:gd name="connsiteX3" fmla="*/ 330281 w 334229"/>
              <a:gd name="connsiteY3" fmla="*/ 113397 h 114754"/>
              <a:gd name="connsiteX4" fmla="*/ 257256 w 334229"/>
              <a:gd name="connsiteY4" fmla="*/ 62597 h 114754"/>
              <a:gd name="connsiteX5" fmla="*/ 162006 w 334229"/>
              <a:gd name="connsiteY5" fmla="*/ 40372 h 114754"/>
              <a:gd name="connsiteX6" fmla="*/ 81 w 334229"/>
              <a:gd name="connsiteY6" fmla="*/ 62597 h 114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9" h="114754">
                <a:moveTo>
                  <a:pt x="81" y="62597"/>
                </a:moveTo>
                <a:cubicBezTo>
                  <a:pt x="3785" y="62597"/>
                  <a:pt x="162006" y="50426"/>
                  <a:pt x="184231" y="40372"/>
                </a:cubicBezTo>
                <a:cubicBezTo>
                  <a:pt x="206456" y="30318"/>
                  <a:pt x="109089" y="-9899"/>
                  <a:pt x="133431" y="2272"/>
                </a:cubicBezTo>
                <a:cubicBezTo>
                  <a:pt x="157773" y="14443"/>
                  <a:pt x="309643" y="103343"/>
                  <a:pt x="330281" y="113397"/>
                </a:cubicBezTo>
                <a:cubicBezTo>
                  <a:pt x="350919" y="123451"/>
                  <a:pt x="285302" y="74768"/>
                  <a:pt x="257256" y="62597"/>
                </a:cubicBezTo>
                <a:cubicBezTo>
                  <a:pt x="229210" y="50426"/>
                  <a:pt x="203810" y="41430"/>
                  <a:pt x="162006" y="40372"/>
                </a:cubicBezTo>
                <a:cubicBezTo>
                  <a:pt x="120202" y="39314"/>
                  <a:pt x="-3623" y="62597"/>
                  <a:pt x="81" y="62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D3728483-1EF8-CE7F-A9CD-143218853A2A}"/>
              </a:ext>
            </a:extLst>
          </p:cNvPr>
          <p:cNvSpPr/>
          <p:nvPr/>
        </p:nvSpPr>
        <p:spPr>
          <a:xfrm>
            <a:off x="2552529" y="6343463"/>
            <a:ext cx="263699" cy="197062"/>
          </a:xfrm>
          <a:custGeom>
            <a:avLst/>
            <a:gdLst>
              <a:gd name="connsiteX0" fmla="*/ 171 w 263699"/>
              <a:gd name="connsiteY0" fmla="*/ 197037 h 197062"/>
              <a:gd name="connsiteX1" fmla="*/ 152571 w 263699"/>
              <a:gd name="connsiteY1" fmla="*/ 31937 h 197062"/>
              <a:gd name="connsiteX2" fmla="*/ 263696 w 263699"/>
              <a:gd name="connsiteY2" fmla="*/ 187 h 197062"/>
              <a:gd name="connsiteX3" fmla="*/ 149396 w 263699"/>
              <a:gd name="connsiteY3" fmla="*/ 19237 h 197062"/>
              <a:gd name="connsiteX4" fmla="*/ 76371 w 263699"/>
              <a:gd name="connsiteY4" fmla="*/ 28762 h 197062"/>
              <a:gd name="connsiteX5" fmla="*/ 120821 w 263699"/>
              <a:gd name="connsiteY5" fmla="*/ 44637 h 197062"/>
              <a:gd name="connsiteX6" fmla="*/ 171 w 263699"/>
              <a:gd name="connsiteY6" fmla="*/ 197037 h 19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99" h="197062">
                <a:moveTo>
                  <a:pt x="171" y="197037"/>
                </a:moveTo>
                <a:cubicBezTo>
                  <a:pt x="5463" y="194920"/>
                  <a:pt x="108650" y="64745"/>
                  <a:pt x="152571" y="31937"/>
                </a:cubicBezTo>
                <a:cubicBezTo>
                  <a:pt x="196492" y="-871"/>
                  <a:pt x="264225" y="2304"/>
                  <a:pt x="263696" y="187"/>
                </a:cubicBezTo>
                <a:cubicBezTo>
                  <a:pt x="263167" y="-1930"/>
                  <a:pt x="180617" y="14475"/>
                  <a:pt x="149396" y="19237"/>
                </a:cubicBezTo>
                <a:cubicBezTo>
                  <a:pt x="118175" y="23999"/>
                  <a:pt x="81133" y="24529"/>
                  <a:pt x="76371" y="28762"/>
                </a:cubicBezTo>
                <a:cubicBezTo>
                  <a:pt x="71609" y="32995"/>
                  <a:pt x="128229" y="20824"/>
                  <a:pt x="120821" y="44637"/>
                </a:cubicBezTo>
                <a:cubicBezTo>
                  <a:pt x="113413" y="68449"/>
                  <a:pt x="-5121" y="199154"/>
                  <a:pt x="171" y="197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BBB80D7-8577-EA7E-22BC-30CE8C69E479}"/>
              </a:ext>
            </a:extLst>
          </p:cNvPr>
          <p:cNvSpPr/>
          <p:nvPr/>
        </p:nvSpPr>
        <p:spPr>
          <a:xfrm>
            <a:off x="1828316" y="5416522"/>
            <a:ext cx="527610" cy="241405"/>
          </a:xfrm>
          <a:custGeom>
            <a:avLst/>
            <a:gdLst>
              <a:gd name="connsiteX0" fmla="*/ 527534 w 527610"/>
              <a:gd name="connsiteY0" fmla="*/ 28 h 241405"/>
              <a:gd name="connsiteX1" fmla="*/ 425934 w 527610"/>
              <a:gd name="connsiteY1" fmla="*/ 104803 h 241405"/>
              <a:gd name="connsiteX2" fmla="*/ 156059 w 527610"/>
              <a:gd name="connsiteY2" fmla="*/ 206403 h 241405"/>
              <a:gd name="connsiteX3" fmla="*/ 254484 w 527610"/>
              <a:gd name="connsiteY3" fmla="*/ 177828 h 241405"/>
              <a:gd name="connsiteX4" fmla="*/ 484 w 527610"/>
              <a:gd name="connsiteY4" fmla="*/ 241328 h 241405"/>
              <a:gd name="connsiteX5" fmla="*/ 330684 w 527610"/>
              <a:gd name="connsiteY5" fmla="*/ 190528 h 241405"/>
              <a:gd name="connsiteX6" fmla="*/ 524359 w 527610"/>
              <a:gd name="connsiteY6" fmla="*/ 174653 h 241405"/>
              <a:gd name="connsiteX7" fmla="*/ 333859 w 527610"/>
              <a:gd name="connsiteY7" fmla="*/ 181003 h 241405"/>
              <a:gd name="connsiteX8" fmla="*/ 190984 w 527610"/>
              <a:gd name="connsiteY8" fmla="*/ 193703 h 241405"/>
              <a:gd name="connsiteX9" fmla="*/ 413234 w 527610"/>
              <a:gd name="connsiteY9" fmla="*/ 95278 h 241405"/>
              <a:gd name="connsiteX10" fmla="*/ 527534 w 527610"/>
              <a:gd name="connsiteY10" fmla="*/ 28 h 24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7610" h="241405">
                <a:moveTo>
                  <a:pt x="527534" y="28"/>
                </a:moveTo>
                <a:cubicBezTo>
                  <a:pt x="529651" y="1616"/>
                  <a:pt x="487846" y="70407"/>
                  <a:pt x="425934" y="104803"/>
                </a:cubicBezTo>
                <a:cubicBezTo>
                  <a:pt x="364021" y="139199"/>
                  <a:pt x="184634" y="194232"/>
                  <a:pt x="156059" y="206403"/>
                </a:cubicBezTo>
                <a:cubicBezTo>
                  <a:pt x="127484" y="218574"/>
                  <a:pt x="280413" y="172007"/>
                  <a:pt x="254484" y="177828"/>
                </a:cubicBezTo>
                <a:cubicBezTo>
                  <a:pt x="228555" y="183649"/>
                  <a:pt x="-12216" y="239211"/>
                  <a:pt x="484" y="241328"/>
                </a:cubicBezTo>
                <a:cubicBezTo>
                  <a:pt x="13184" y="243445"/>
                  <a:pt x="243372" y="201640"/>
                  <a:pt x="330684" y="190528"/>
                </a:cubicBezTo>
                <a:cubicBezTo>
                  <a:pt x="417996" y="179416"/>
                  <a:pt x="523830" y="176240"/>
                  <a:pt x="524359" y="174653"/>
                </a:cubicBezTo>
                <a:cubicBezTo>
                  <a:pt x="524888" y="173066"/>
                  <a:pt x="389421" y="177828"/>
                  <a:pt x="333859" y="181003"/>
                </a:cubicBezTo>
                <a:cubicBezTo>
                  <a:pt x="278297" y="184178"/>
                  <a:pt x="177755" y="207991"/>
                  <a:pt x="190984" y="193703"/>
                </a:cubicBezTo>
                <a:cubicBezTo>
                  <a:pt x="204213" y="179416"/>
                  <a:pt x="355555" y="127557"/>
                  <a:pt x="413234" y="95278"/>
                </a:cubicBezTo>
                <a:cubicBezTo>
                  <a:pt x="470913" y="62999"/>
                  <a:pt x="525417" y="-1560"/>
                  <a:pt x="52753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DDDD42E2-B20C-C85E-98B9-6AA53A4FAC96}"/>
              </a:ext>
            </a:extLst>
          </p:cNvPr>
          <p:cNvSpPr/>
          <p:nvPr/>
        </p:nvSpPr>
        <p:spPr>
          <a:xfrm>
            <a:off x="2852237" y="5485913"/>
            <a:ext cx="675151" cy="22722"/>
          </a:xfrm>
          <a:custGeom>
            <a:avLst/>
            <a:gdLst>
              <a:gd name="connsiteX0" fmla="*/ 2088 w 675151"/>
              <a:gd name="connsiteY0" fmla="*/ 3662 h 22722"/>
              <a:gd name="connsiteX1" fmla="*/ 465638 w 675151"/>
              <a:gd name="connsiteY1" fmla="*/ 22712 h 22722"/>
              <a:gd name="connsiteX2" fmla="*/ 672013 w 675151"/>
              <a:gd name="connsiteY2" fmla="*/ 487 h 22722"/>
              <a:gd name="connsiteX3" fmla="*/ 595813 w 675151"/>
              <a:gd name="connsiteY3" fmla="*/ 6837 h 22722"/>
              <a:gd name="connsiteX4" fmla="*/ 306888 w 675151"/>
              <a:gd name="connsiteY4" fmla="*/ 19537 h 22722"/>
              <a:gd name="connsiteX5" fmla="*/ 2088 w 675151"/>
              <a:gd name="connsiteY5" fmla="*/ 3662 h 2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151" h="22722">
                <a:moveTo>
                  <a:pt x="2088" y="3662"/>
                </a:moveTo>
                <a:cubicBezTo>
                  <a:pt x="28546" y="4191"/>
                  <a:pt x="353984" y="23241"/>
                  <a:pt x="465638" y="22712"/>
                </a:cubicBezTo>
                <a:cubicBezTo>
                  <a:pt x="577292" y="22183"/>
                  <a:pt x="650317" y="3133"/>
                  <a:pt x="672013" y="487"/>
                </a:cubicBezTo>
                <a:cubicBezTo>
                  <a:pt x="693709" y="-2159"/>
                  <a:pt x="595813" y="6837"/>
                  <a:pt x="595813" y="6837"/>
                </a:cubicBezTo>
                <a:cubicBezTo>
                  <a:pt x="534959" y="10012"/>
                  <a:pt x="406371" y="19008"/>
                  <a:pt x="306888" y="19537"/>
                </a:cubicBezTo>
                <a:cubicBezTo>
                  <a:pt x="207405" y="20066"/>
                  <a:pt x="-24370" y="3133"/>
                  <a:pt x="2088" y="3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A72A9ADB-9CE1-589B-D6D4-1D92D88C0C32}"/>
              </a:ext>
            </a:extLst>
          </p:cNvPr>
          <p:cNvSpPr/>
          <p:nvPr/>
        </p:nvSpPr>
        <p:spPr>
          <a:xfrm>
            <a:off x="2707652" y="5341619"/>
            <a:ext cx="86770" cy="570266"/>
          </a:xfrm>
          <a:custGeom>
            <a:avLst/>
            <a:gdLst>
              <a:gd name="connsiteX0" fmla="*/ 38723 w 86770"/>
              <a:gd name="connsiteY0" fmla="*/ 1906 h 570266"/>
              <a:gd name="connsiteX1" fmla="*/ 22848 w 86770"/>
              <a:gd name="connsiteY1" fmla="*/ 328931 h 570266"/>
              <a:gd name="connsiteX2" fmla="*/ 86348 w 86770"/>
              <a:gd name="connsiteY2" fmla="*/ 478156 h 570266"/>
              <a:gd name="connsiteX3" fmla="*/ 51423 w 86770"/>
              <a:gd name="connsiteY3" fmla="*/ 570231 h 570266"/>
              <a:gd name="connsiteX4" fmla="*/ 70473 w 86770"/>
              <a:gd name="connsiteY4" fmla="*/ 487681 h 570266"/>
              <a:gd name="connsiteX5" fmla="*/ 29198 w 86770"/>
              <a:gd name="connsiteY5" fmla="*/ 373381 h 570266"/>
              <a:gd name="connsiteX6" fmla="*/ 19673 w 86770"/>
              <a:gd name="connsiteY6" fmla="*/ 100331 h 570266"/>
              <a:gd name="connsiteX7" fmla="*/ 623 w 86770"/>
              <a:gd name="connsiteY7" fmla="*/ 189231 h 570266"/>
              <a:gd name="connsiteX8" fmla="*/ 38723 w 86770"/>
              <a:gd name="connsiteY8" fmla="*/ 1906 h 57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70" h="570266">
                <a:moveTo>
                  <a:pt x="38723" y="1906"/>
                </a:moveTo>
                <a:cubicBezTo>
                  <a:pt x="42427" y="25189"/>
                  <a:pt x="14911" y="249556"/>
                  <a:pt x="22848" y="328931"/>
                </a:cubicBezTo>
                <a:cubicBezTo>
                  <a:pt x="30785" y="408306"/>
                  <a:pt x="81586" y="437939"/>
                  <a:pt x="86348" y="478156"/>
                </a:cubicBezTo>
                <a:cubicBezTo>
                  <a:pt x="91111" y="518373"/>
                  <a:pt x="54069" y="568644"/>
                  <a:pt x="51423" y="570231"/>
                </a:cubicBezTo>
                <a:cubicBezTo>
                  <a:pt x="48777" y="571819"/>
                  <a:pt x="74177" y="520489"/>
                  <a:pt x="70473" y="487681"/>
                </a:cubicBezTo>
                <a:cubicBezTo>
                  <a:pt x="66769" y="454873"/>
                  <a:pt x="37665" y="437939"/>
                  <a:pt x="29198" y="373381"/>
                </a:cubicBezTo>
                <a:cubicBezTo>
                  <a:pt x="20731" y="308823"/>
                  <a:pt x="24435" y="131022"/>
                  <a:pt x="19673" y="100331"/>
                </a:cubicBezTo>
                <a:cubicBezTo>
                  <a:pt x="14911" y="69640"/>
                  <a:pt x="-3610" y="202460"/>
                  <a:pt x="623" y="189231"/>
                </a:cubicBezTo>
                <a:cubicBezTo>
                  <a:pt x="4856" y="176002"/>
                  <a:pt x="35019" y="-21377"/>
                  <a:pt x="38723" y="1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BAEDA70B-49B7-3739-49AF-FC00EC343208}"/>
              </a:ext>
            </a:extLst>
          </p:cNvPr>
          <p:cNvSpPr/>
          <p:nvPr/>
        </p:nvSpPr>
        <p:spPr>
          <a:xfrm>
            <a:off x="2591743" y="6600612"/>
            <a:ext cx="94366" cy="200429"/>
          </a:xfrm>
          <a:custGeom>
            <a:avLst/>
            <a:gdLst>
              <a:gd name="connsiteX0" fmla="*/ 40332 w 94366"/>
              <a:gd name="connsiteY0" fmla="*/ 213 h 200429"/>
              <a:gd name="connsiteX1" fmla="*/ 40332 w 94366"/>
              <a:gd name="connsiteY1" fmla="*/ 162138 h 200429"/>
              <a:gd name="connsiteX2" fmla="*/ 94307 w 94366"/>
              <a:gd name="connsiteY2" fmla="*/ 200238 h 200429"/>
              <a:gd name="connsiteX3" fmla="*/ 49857 w 94366"/>
              <a:gd name="connsiteY3" fmla="*/ 174838 h 200429"/>
              <a:gd name="connsiteX4" fmla="*/ 2232 w 94366"/>
              <a:gd name="connsiteY4" fmla="*/ 130388 h 200429"/>
              <a:gd name="connsiteX5" fmla="*/ 11757 w 94366"/>
              <a:gd name="connsiteY5" fmla="*/ 127213 h 200429"/>
              <a:gd name="connsiteX6" fmla="*/ 40332 w 94366"/>
              <a:gd name="connsiteY6" fmla="*/ 213 h 20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66" h="200429">
                <a:moveTo>
                  <a:pt x="40332" y="213"/>
                </a:moveTo>
                <a:cubicBezTo>
                  <a:pt x="45094" y="6034"/>
                  <a:pt x="31336" y="128801"/>
                  <a:pt x="40332" y="162138"/>
                </a:cubicBezTo>
                <a:cubicBezTo>
                  <a:pt x="49328" y="195475"/>
                  <a:pt x="92719" y="198121"/>
                  <a:pt x="94307" y="200238"/>
                </a:cubicBezTo>
                <a:cubicBezTo>
                  <a:pt x="95895" y="202355"/>
                  <a:pt x="65203" y="186480"/>
                  <a:pt x="49857" y="174838"/>
                </a:cubicBezTo>
                <a:cubicBezTo>
                  <a:pt x="34511" y="163196"/>
                  <a:pt x="2232" y="130388"/>
                  <a:pt x="2232" y="130388"/>
                </a:cubicBezTo>
                <a:cubicBezTo>
                  <a:pt x="-4118" y="122451"/>
                  <a:pt x="4349" y="145205"/>
                  <a:pt x="11757" y="127213"/>
                </a:cubicBezTo>
                <a:cubicBezTo>
                  <a:pt x="19165" y="109221"/>
                  <a:pt x="35570" y="-5608"/>
                  <a:pt x="40332" y="2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5BFA729-6E14-5517-DE7B-8EA4D917C7A4}"/>
              </a:ext>
            </a:extLst>
          </p:cNvPr>
          <p:cNvSpPr/>
          <p:nvPr/>
        </p:nvSpPr>
        <p:spPr>
          <a:xfrm>
            <a:off x="2647894" y="6546511"/>
            <a:ext cx="200173" cy="254345"/>
          </a:xfrm>
          <a:custGeom>
            <a:avLst/>
            <a:gdLst>
              <a:gd name="connsiteX0" fmla="*/ 56 w 200173"/>
              <a:gd name="connsiteY0" fmla="*/ 38439 h 254345"/>
              <a:gd name="connsiteX1" fmla="*/ 98481 w 200173"/>
              <a:gd name="connsiteY1" fmla="*/ 187664 h 254345"/>
              <a:gd name="connsiteX2" fmla="*/ 88956 w 200173"/>
              <a:gd name="connsiteY2" fmla="*/ 254339 h 254345"/>
              <a:gd name="connsiteX3" fmla="*/ 104831 w 200173"/>
              <a:gd name="connsiteY3" fmla="*/ 184489 h 254345"/>
              <a:gd name="connsiteX4" fmla="*/ 200081 w 200173"/>
              <a:gd name="connsiteY4" fmla="*/ 339 h 254345"/>
              <a:gd name="connsiteX5" fmla="*/ 85781 w 200173"/>
              <a:gd name="connsiteY5" fmla="*/ 136864 h 254345"/>
              <a:gd name="connsiteX6" fmla="*/ 56 w 200173"/>
              <a:gd name="connsiteY6" fmla="*/ 38439 h 25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73" h="254345">
                <a:moveTo>
                  <a:pt x="56" y="38439"/>
                </a:moveTo>
                <a:cubicBezTo>
                  <a:pt x="2173" y="46906"/>
                  <a:pt x="83664" y="151681"/>
                  <a:pt x="98481" y="187664"/>
                </a:cubicBezTo>
                <a:cubicBezTo>
                  <a:pt x="113298" y="223647"/>
                  <a:pt x="87898" y="254868"/>
                  <a:pt x="88956" y="254339"/>
                </a:cubicBezTo>
                <a:cubicBezTo>
                  <a:pt x="90014" y="253810"/>
                  <a:pt x="86310" y="226822"/>
                  <a:pt x="104831" y="184489"/>
                </a:cubicBezTo>
                <a:cubicBezTo>
                  <a:pt x="123352" y="142156"/>
                  <a:pt x="203256" y="8277"/>
                  <a:pt x="200081" y="339"/>
                </a:cubicBezTo>
                <a:cubicBezTo>
                  <a:pt x="196906" y="-7599"/>
                  <a:pt x="115944" y="126281"/>
                  <a:pt x="85781" y="136864"/>
                </a:cubicBezTo>
                <a:cubicBezTo>
                  <a:pt x="55619" y="147447"/>
                  <a:pt x="-2061" y="29972"/>
                  <a:pt x="56" y="384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4E35E09-56C6-DAFA-7207-DEE8E9DE596F}"/>
              </a:ext>
            </a:extLst>
          </p:cNvPr>
          <p:cNvSpPr/>
          <p:nvPr/>
        </p:nvSpPr>
        <p:spPr>
          <a:xfrm>
            <a:off x="2377761" y="6823075"/>
            <a:ext cx="498997" cy="73035"/>
          </a:xfrm>
          <a:custGeom>
            <a:avLst/>
            <a:gdLst>
              <a:gd name="connsiteX0" fmla="*/ 314 w 498997"/>
              <a:gd name="connsiteY0" fmla="*/ 41275 h 73035"/>
              <a:gd name="connsiteX1" fmla="*/ 247964 w 498997"/>
              <a:gd name="connsiteY1" fmla="*/ 41275 h 73035"/>
              <a:gd name="connsiteX2" fmla="*/ 422589 w 498997"/>
              <a:gd name="connsiteY2" fmla="*/ 73025 h 73035"/>
              <a:gd name="connsiteX3" fmla="*/ 346389 w 498997"/>
              <a:gd name="connsiteY3" fmla="*/ 44450 h 73035"/>
              <a:gd name="connsiteX4" fmla="*/ 498789 w 498997"/>
              <a:gd name="connsiteY4" fmla="*/ 15875 h 73035"/>
              <a:gd name="connsiteX5" fmla="*/ 371789 w 498997"/>
              <a:gd name="connsiteY5" fmla="*/ 28575 h 73035"/>
              <a:gd name="connsiteX6" fmla="*/ 76514 w 498997"/>
              <a:gd name="connsiteY6" fmla="*/ 0 h 73035"/>
              <a:gd name="connsiteX7" fmla="*/ 301939 w 498997"/>
              <a:gd name="connsiteY7" fmla="*/ 28575 h 73035"/>
              <a:gd name="connsiteX8" fmla="*/ 314 w 498997"/>
              <a:gd name="connsiteY8" fmla="*/ 41275 h 7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997" h="73035">
                <a:moveTo>
                  <a:pt x="314" y="41275"/>
                </a:moveTo>
                <a:cubicBezTo>
                  <a:pt x="-8682" y="43392"/>
                  <a:pt x="177585" y="35983"/>
                  <a:pt x="247964" y="41275"/>
                </a:cubicBezTo>
                <a:cubicBezTo>
                  <a:pt x="318343" y="46567"/>
                  <a:pt x="406185" y="72496"/>
                  <a:pt x="422589" y="73025"/>
                </a:cubicBezTo>
                <a:cubicBezTo>
                  <a:pt x="438993" y="73554"/>
                  <a:pt x="333689" y="53975"/>
                  <a:pt x="346389" y="44450"/>
                </a:cubicBezTo>
                <a:cubicBezTo>
                  <a:pt x="359089" y="34925"/>
                  <a:pt x="494556" y="18521"/>
                  <a:pt x="498789" y="15875"/>
                </a:cubicBezTo>
                <a:cubicBezTo>
                  <a:pt x="503022" y="13229"/>
                  <a:pt x="442168" y="31221"/>
                  <a:pt x="371789" y="28575"/>
                </a:cubicBezTo>
                <a:cubicBezTo>
                  <a:pt x="301410" y="25929"/>
                  <a:pt x="88156" y="0"/>
                  <a:pt x="76514" y="0"/>
                </a:cubicBezTo>
                <a:cubicBezTo>
                  <a:pt x="64872" y="0"/>
                  <a:pt x="314639" y="22754"/>
                  <a:pt x="301939" y="28575"/>
                </a:cubicBezTo>
                <a:cubicBezTo>
                  <a:pt x="289239" y="34396"/>
                  <a:pt x="9310" y="39158"/>
                  <a:pt x="314" y="41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829EF4DA-7A2E-3029-4514-1AB0CA61A93D}"/>
              </a:ext>
            </a:extLst>
          </p:cNvPr>
          <p:cNvSpPr/>
          <p:nvPr/>
        </p:nvSpPr>
        <p:spPr>
          <a:xfrm>
            <a:off x="2580962" y="6825555"/>
            <a:ext cx="1095282" cy="83980"/>
          </a:xfrm>
          <a:custGeom>
            <a:avLst/>
            <a:gdLst>
              <a:gd name="connsiteX0" fmla="*/ 313 w 1095282"/>
              <a:gd name="connsiteY0" fmla="*/ 67370 h 83980"/>
              <a:gd name="connsiteX1" fmla="*/ 314638 w 1095282"/>
              <a:gd name="connsiteY1" fmla="*/ 45145 h 83980"/>
              <a:gd name="connsiteX2" fmla="*/ 387663 w 1095282"/>
              <a:gd name="connsiteY2" fmla="*/ 83245 h 83980"/>
              <a:gd name="connsiteX3" fmla="*/ 562288 w 1095282"/>
              <a:gd name="connsiteY3" fmla="*/ 70545 h 83980"/>
              <a:gd name="connsiteX4" fmla="*/ 498788 w 1095282"/>
              <a:gd name="connsiteY4" fmla="*/ 73720 h 83980"/>
              <a:gd name="connsiteX5" fmla="*/ 797238 w 1095282"/>
              <a:gd name="connsiteY5" fmla="*/ 48320 h 83980"/>
              <a:gd name="connsiteX6" fmla="*/ 746438 w 1095282"/>
              <a:gd name="connsiteY6" fmla="*/ 48320 h 83980"/>
              <a:gd name="connsiteX7" fmla="*/ 889313 w 1095282"/>
              <a:gd name="connsiteY7" fmla="*/ 695 h 83980"/>
              <a:gd name="connsiteX8" fmla="*/ 1092513 w 1095282"/>
              <a:gd name="connsiteY8" fmla="*/ 19745 h 83980"/>
              <a:gd name="connsiteX9" fmla="*/ 997263 w 1095282"/>
              <a:gd name="connsiteY9" fmla="*/ 16570 h 83980"/>
              <a:gd name="connsiteX10" fmla="*/ 857563 w 1095282"/>
              <a:gd name="connsiteY10" fmla="*/ 80070 h 83980"/>
              <a:gd name="connsiteX11" fmla="*/ 730563 w 1095282"/>
              <a:gd name="connsiteY11" fmla="*/ 38795 h 83980"/>
              <a:gd name="connsiteX12" fmla="*/ 438463 w 1095282"/>
              <a:gd name="connsiteY12" fmla="*/ 38795 h 83980"/>
              <a:gd name="connsiteX13" fmla="*/ 251138 w 1095282"/>
              <a:gd name="connsiteY13" fmla="*/ 26095 h 83980"/>
              <a:gd name="connsiteX14" fmla="*/ 378138 w 1095282"/>
              <a:gd name="connsiteY14" fmla="*/ 38795 h 83980"/>
              <a:gd name="connsiteX15" fmla="*/ 313 w 1095282"/>
              <a:gd name="connsiteY15" fmla="*/ 67370 h 8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5282" h="83980">
                <a:moveTo>
                  <a:pt x="313" y="67370"/>
                </a:moveTo>
                <a:cubicBezTo>
                  <a:pt x="-10270" y="68428"/>
                  <a:pt x="250080" y="42499"/>
                  <a:pt x="314638" y="45145"/>
                </a:cubicBezTo>
                <a:cubicBezTo>
                  <a:pt x="379196" y="47791"/>
                  <a:pt x="346388" y="79012"/>
                  <a:pt x="387663" y="83245"/>
                </a:cubicBezTo>
                <a:cubicBezTo>
                  <a:pt x="428938" y="87478"/>
                  <a:pt x="543767" y="72132"/>
                  <a:pt x="562288" y="70545"/>
                </a:cubicBezTo>
                <a:cubicBezTo>
                  <a:pt x="580809" y="68958"/>
                  <a:pt x="498788" y="73720"/>
                  <a:pt x="498788" y="73720"/>
                </a:cubicBezTo>
                <a:lnTo>
                  <a:pt x="797238" y="48320"/>
                </a:lnTo>
                <a:cubicBezTo>
                  <a:pt x="838513" y="44087"/>
                  <a:pt x="731092" y="56257"/>
                  <a:pt x="746438" y="48320"/>
                </a:cubicBezTo>
                <a:cubicBezTo>
                  <a:pt x="761784" y="40383"/>
                  <a:pt x="831634" y="5457"/>
                  <a:pt x="889313" y="695"/>
                </a:cubicBezTo>
                <a:cubicBezTo>
                  <a:pt x="946992" y="-4067"/>
                  <a:pt x="1074521" y="17099"/>
                  <a:pt x="1092513" y="19745"/>
                </a:cubicBezTo>
                <a:cubicBezTo>
                  <a:pt x="1110505" y="22391"/>
                  <a:pt x="1036421" y="6516"/>
                  <a:pt x="997263" y="16570"/>
                </a:cubicBezTo>
                <a:cubicBezTo>
                  <a:pt x="958105" y="26624"/>
                  <a:pt x="902013" y="76366"/>
                  <a:pt x="857563" y="80070"/>
                </a:cubicBezTo>
                <a:cubicBezTo>
                  <a:pt x="813113" y="83774"/>
                  <a:pt x="800413" y="45674"/>
                  <a:pt x="730563" y="38795"/>
                </a:cubicBezTo>
                <a:cubicBezTo>
                  <a:pt x="660713" y="31916"/>
                  <a:pt x="518367" y="40912"/>
                  <a:pt x="438463" y="38795"/>
                </a:cubicBezTo>
                <a:cubicBezTo>
                  <a:pt x="358559" y="36678"/>
                  <a:pt x="261192" y="26095"/>
                  <a:pt x="251138" y="26095"/>
                </a:cubicBezTo>
                <a:cubicBezTo>
                  <a:pt x="241084" y="26095"/>
                  <a:pt x="421000" y="30858"/>
                  <a:pt x="378138" y="38795"/>
                </a:cubicBezTo>
                <a:cubicBezTo>
                  <a:pt x="335276" y="46732"/>
                  <a:pt x="10896" y="66312"/>
                  <a:pt x="313" y="67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E049A79-3B43-80CB-B93B-D88224A10D68}"/>
              </a:ext>
            </a:extLst>
          </p:cNvPr>
          <p:cNvSpPr/>
          <p:nvPr/>
        </p:nvSpPr>
        <p:spPr>
          <a:xfrm>
            <a:off x="2514178" y="6832539"/>
            <a:ext cx="419772" cy="115771"/>
          </a:xfrm>
          <a:custGeom>
            <a:avLst/>
            <a:gdLst>
              <a:gd name="connsiteX0" fmla="*/ 422 w 419772"/>
              <a:gd name="connsiteY0" fmla="*/ 61 h 115771"/>
              <a:gd name="connsiteX1" fmla="*/ 200447 w 419772"/>
              <a:gd name="connsiteY1" fmla="*/ 111186 h 115771"/>
              <a:gd name="connsiteX2" fmla="*/ 178222 w 419772"/>
              <a:gd name="connsiteY2" fmla="*/ 92136 h 115771"/>
              <a:gd name="connsiteX3" fmla="*/ 419522 w 419772"/>
              <a:gd name="connsiteY3" fmla="*/ 69911 h 115771"/>
              <a:gd name="connsiteX4" fmla="*/ 222672 w 419772"/>
              <a:gd name="connsiteY4" fmla="*/ 85786 h 115771"/>
              <a:gd name="connsiteX5" fmla="*/ 149647 w 419772"/>
              <a:gd name="connsiteY5" fmla="*/ 95311 h 115771"/>
              <a:gd name="connsiteX6" fmla="*/ 422 w 419772"/>
              <a:gd name="connsiteY6" fmla="*/ 61 h 1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772" h="115771">
                <a:moveTo>
                  <a:pt x="422" y="61"/>
                </a:moveTo>
                <a:cubicBezTo>
                  <a:pt x="8889" y="2707"/>
                  <a:pt x="170814" y="95840"/>
                  <a:pt x="200447" y="111186"/>
                </a:cubicBezTo>
                <a:cubicBezTo>
                  <a:pt x="230080" y="126532"/>
                  <a:pt x="141710" y="99015"/>
                  <a:pt x="178222" y="92136"/>
                </a:cubicBezTo>
                <a:cubicBezTo>
                  <a:pt x="214734" y="85257"/>
                  <a:pt x="412114" y="70969"/>
                  <a:pt x="419522" y="69911"/>
                </a:cubicBezTo>
                <a:cubicBezTo>
                  <a:pt x="426930" y="68853"/>
                  <a:pt x="267651" y="81553"/>
                  <a:pt x="222672" y="85786"/>
                </a:cubicBezTo>
                <a:cubicBezTo>
                  <a:pt x="177693" y="90019"/>
                  <a:pt x="186159" y="109598"/>
                  <a:pt x="149647" y="95311"/>
                </a:cubicBezTo>
                <a:cubicBezTo>
                  <a:pt x="113135" y="81024"/>
                  <a:pt x="-8045" y="-2585"/>
                  <a:pt x="422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99577D5E-93ED-1422-791C-18D42716CC9D}"/>
              </a:ext>
            </a:extLst>
          </p:cNvPr>
          <p:cNvSpPr/>
          <p:nvPr/>
        </p:nvSpPr>
        <p:spPr>
          <a:xfrm>
            <a:off x="2543160" y="6924666"/>
            <a:ext cx="260325" cy="432746"/>
          </a:xfrm>
          <a:custGeom>
            <a:avLst/>
            <a:gdLst>
              <a:gd name="connsiteX0" fmla="*/ 15 w 260325"/>
              <a:gd name="connsiteY0" fmla="*/ 9 h 432746"/>
              <a:gd name="connsiteX1" fmla="*/ 66690 w 260325"/>
              <a:gd name="connsiteY1" fmla="*/ 142884 h 432746"/>
              <a:gd name="connsiteX2" fmla="*/ 95265 w 260325"/>
              <a:gd name="connsiteY2" fmla="*/ 333384 h 432746"/>
              <a:gd name="connsiteX3" fmla="*/ 101615 w 260325"/>
              <a:gd name="connsiteY3" fmla="*/ 282584 h 432746"/>
              <a:gd name="connsiteX4" fmla="*/ 257190 w 260325"/>
              <a:gd name="connsiteY4" fmla="*/ 431809 h 432746"/>
              <a:gd name="connsiteX5" fmla="*/ 196865 w 260325"/>
              <a:gd name="connsiteY5" fmla="*/ 342909 h 432746"/>
              <a:gd name="connsiteX6" fmla="*/ 88915 w 260325"/>
              <a:gd name="connsiteY6" fmla="*/ 279409 h 432746"/>
              <a:gd name="connsiteX7" fmla="*/ 44465 w 260325"/>
              <a:gd name="connsiteY7" fmla="*/ 155584 h 432746"/>
              <a:gd name="connsiteX8" fmla="*/ 50815 w 260325"/>
              <a:gd name="connsiteY8" fmla="*/ 203209 h 432746"/>
              <a:gd name="connsiteX9" fmla="*/ 60340 w 260325"/>
              <a:gd name="connsiteY9" fmla="*/ 149234 h 432746"/>
              <a:gd name="connsiteX10" fmla="*/ 15 w 260325"/>
              <a:gd name="connsiteY10" fmla="*/ 9 h 43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325" h="432746">
                <a:moveTo>
                  <a:pt x="15" y="9"/>
                </a:moveTo>
                <a:cubicBezTo>
                  <a:pt x="1073" y="-1049"/>
                  <a:pt x="50815" y="87322"/>
                  <a:pt x="66690" y="142884"/>
                </a:cubicBezTo>
                <a:cubicBezTo>
                  <a:pt x="82565" y="198446"/>
                  <a:pt x="89444" y="310101"/>
                  <a:pt x="95265" y="333384"/>
                </a:cubicBezTo>
                <a:cubicBezTo>
                  <a:pt x="101086" y="356667"/>
                  <a:pt x="74628" y="266180"/>
                  <a:pt x="101615" y="282584"/>
                </a:cubicBezTo>
                <a:cubicBezTo>
                  <a:pt x="128602" y="298988"/>
                  <a:pt x="241315" y="421755"/>
                  <a:pt x="257190" y="431809"/>
                </a:cubicBezTo>
                <a:cubicBezTo>
                  <a:pt x="273065" y="441863"/>
                  <a:pt x="224911" y="368309"/>
                  <a:pt x="196865" y="342909"/>
                </a:cubicBezTo>
                <a:cubicBezTo>
                  <a:pt x="168819" y="317509"/>
                  <a:pt x="114315" y="310630"/>
                  <a:pt x="88915" y="279409"/>
                </a:cubicBezTo>
                <a:cubicBezTo>
                  <a:pt x="63515" y="248188"/>
                  <a:pt x="50815" y="168284"/>
                  <a:pt x="44465" y="155584"/>
                </a:cubicBezTo>
                <a:cubicBezTo>
                  <a:pt x="38115" y="142884"/>
                  <a:pt x="48169" y="204267"/>
                  <a:pt x="50815" y="203209"/>
                </a:cubicBezTo>
                <a:cubicBezTo>
                  <a:pt x="53461" y="202151"/>
                  <a:pt x="68277" y="182571"/>
                  <a:pt x="60340" y="149234"/>
                </a:cubicBezTo>
                <a:cubicBezTo>
                  <a:pt x="52403" y="115897"/>
                  <a:pt x="-1043" y="1067"/>
                  <a:pt x="1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36BABE88-12D6-C271-8B02-5FB6F512F0AB}"/>
              </a:ext>
            </a:extLst>
          </p:cNvPr>
          <p:cNvSpPr/>
          <p:nvPr/>
        </p:nvSpPr>
        <p:spPr>
          <a:xfrm>
            <a:off x="2722463" y="6880223"/>
            <a:ext cx="847034" cy="259447"/>
          </a:xfrm>
          <a:custGeom>
            <a:avLst/>
            <a:gdLst>
              <a:gd name="connsiteX0" fmla="*/ 1687 w 847034"/>
              <a:gd name="connsiteY0" fmla="*/ 254002 h 259447"/>
              <a:gd name="connsiteX1" fmla="*/ 325537 w 847034"/>
              <a:gd name="connsiteY1" fmla="*/ 222252 h 259447"/>
              <a:gd name="connsiteX2" fmla="*/ 293787 w 847034"/>
              <a:gd name="connsiteY2" fmla="*/ 209552 h 259447"/>
              <a:gd name="connsiteX3" fmla="*/ 392212 w 847034"/>
              <a:gd name="connsiteY3" fmla="*/ 203202 h 259447"/>
              <a:gd name="connsiteX4" fmla="*/ 484287 w 847034"/>
              <a:gd name="connsiteY4" fmla="*/ 111127 h 259447"/>
              <a:gd name="connsiteX5" fmla="*/ 458887 w 847034"/>
              <a:gd name="connsiteY5" fmla="*/ 101602 h 259447"/>
              <a:gd name="connsiteX6" fmla="*/ 614462 w 847034"/>
              <a:gd name="connsiteY6" fmla="*/ 88902 h 259447"/>
              <a:gd name="connsiteX7" fmla="*/ 846237 w 847034"/>
              <a:gd name="connsiteY7" fmla="*/ 2 h 259447"/>
              <a:gd name="connsiteX8" fmla="*/ 528737 w 847034"/>
              <a:gd name="connsiteY8" fmla="*/ 92077 h 259447"/>
              <a:gd name="connsiteX9" fmla="*/ 335062 w 847034"/>
              <a:gd name="connsiteY9" fmla="*/ 206377 h 259447"/>
              <a:gd name="connsiteX10" fmla="*/ 204887 w 847034"/>
              <a:gd name="connsiteY10" fmla="*/ 254002 h 259447"/>
              <a:gd name="connsiteX11" fmla="*/ 1687 w 847034"/>
              <a:gd name="connsiteY11" fmla="*/ 254002 h 25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7034" h="259447">
                <a:moveTo>
                  <a:pt x="1687" y="254002"/>
                </a:moveTo>
                <a:cubicBezTo>
                  <a:pt x="21795" y="248710"/>
                  <a:pt x="276854" y="229660"/>
                  <a:pt x="325537" y="222252"/>
                </a:cubicBezTo>
                <a:cubicBezTo>
                  <a:pt x="374220" y="214844"/>
                  <a:pt x="282674" y="212727"/>
                  <a:pt x="293787" y="209552"/>
                </a:cubicBezTo>
                <a:cubicBezTo>
                  <a:pt x="304900" y="206377"/>
                  <a:pt x="360462" y="219606"/>
                  <a:pt x="392212" y="203202"/>
                </a:cubicBezTo>
                <a:cubicBezTo>
                  <a:pt x="423962" y="186798"/>
                  <a:pt x="473175" y="128060"/>
                  <a:pt x="484287" y="111127"/>
                </a:cubicBezTo>
                <a:cubicBezTo>
                  <a:pt x="495399" y="94194"/>
                  <a:pt x="437191" y="105306"/>
                  <a:pt x="458887" y="101602"/>
                </a:cubicBezTo>
                <a:cubicBezTo>
                  <a:pt x="480583" y="97898"/>
                  <a:pt x="549904" y="105835"/>
                  <a:pt x="614462" y="88902"/>
                </a:cubicBezTo>
                <a:cubicBezTo>
                  <a:pt x="679020" y="71969"/>
                  <a:pt x="860525" y="-527"/>
                  <a:pt x="846237" y="2"/>
                </a:cubicBezTo>
                <a:cubicBezTo>
                  <a:pt x="831950" y="531"/>
                  <a:pt x="613933" y="57681"/>
                  <a:pt x="528737" y="92077"/>
                </a:cubicBezTo>
                <a:cubicBezTo>
                  <a:pt x="443541" y="126473"/>
                  <a:pt x="389037" y="179390"/>
                  <a:pt x="335062" y="206377"/>
                </a:cubicBezTo>
                <a:cubicBezTo>
                  <a:pt x="281087" y="233364"/>
                  <a:pt x="263095" y="245006"/>
                  <a:pt x="204887" y="254002"/>
                </a:cubicBezTo>
                <a:cubicBezTo>
                  <a:pt x="146679" y="262998"/>
                  <a:pt x="-18421" y="259294"/>
                  <a:pt x="1687" y="254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63B94A9C-B005-16D3-1EE8-EDE2548501C1}"/>
              </a:ext>
            </a:extLst>
          </p:cNvPr>
          <p:cNvSpPr/>
          <p:nvPr/>
        </p:nvSpPr>
        <p:spPr>
          <a:xfrm>
            <a:off x="2914639" y="6965939"/>
            <a:ext cx="511201" cy="330213"/>
          </a:xfrm>
          <a:custGeom>
            <a:avLst/>
            <a:gdLst>
              <a:gd name="connsiteX0" fmla="*/ 511186 w 511201"/>
              <a:gd name="connsiteY0" fmla="*/ 11 h 330213"/>
              <a:gd name="connsiteX1" fmla="*/ 225436 w 511201"/>
              <a:gd name="connsiteY1" fmla="*/ 187336 h 330213"/>
              <a:gd name="connsiteX2" fmla="*/ 101611 w 511201"/>
              <a:gd name="connsiteY2" fmla="*/ 298461 h 330213"/>
              <a:gd name="connsiteX3" fmla="*/ 73036 w 511201"/>
              <a:gd name="connsiteY3" fmla="*/ 263536 h 330213"/>
              <a:gd name="connsiteX4" fmla="*/ 95261 w 511201"/>
              <a:gd name="connsiteY4" fmla="*/ 323861 h 330213"/>
              <a:gd name="connsiteX5" fmla="*/ 11 w 511201"/>
              <a:gd name="connsiteY5" fmla="*/ 225436 h 330213"/>
              <a:gd name="connsiteX6" fmla="*/ 88911 w 511201"/>
              <a:gd name="connsiteY6" fmla="*/ 330211 h 330213"/>
              <a:gd name="connsiteX7" fmla="*/ 107961 w 511201"/>
              <a:gd name="connsiteY7" fmla="*/ 222261 h 330213"/>
              <a:gd name="connsiteX8" fmla="*/ 114311 w 511201"/>
              <a:gd name="connsiteY8" fmla="*/ 260361 h 330213"/>
              <a:gd name="connsiteX9" fmla="*/ 301636 w 511201"/>
              <a:gd name="connsiteY9" fmla="*/ 123836 h 330213"/>
              <a:gd name="connsiteX10" fmla="*/ 212736 w 511201"/>
              <a:gd name="connsiteY10" fmla="*/ 177811 h 330213"/>
              <a:gd name="connsiteX11" fmla="*/ 511186 w 511201"/>
              <a:gd name="connsiteY11" fmla="*/ 11 h 33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1201" h="330213">
                <a:moveTo>
                  <a:pt x="511186" y="11"/>
                </a:moveTo>
                <a:cubicBezTo>
                  <a:pt x="513303" y="1599"/>
                  <a:pt x="293698" y="137594"/>
                  <a:pt x="225436" y="187336"/>
                </a:cubicBezTo>
                <a:cubicBezTo>
                  <a:pt x="157174" y="237078"/>
                  <a:pt x="127011" y="285761"/>
                  <a:pt x="101611" y="298461"/>
                </a:cubicBezTo>
                <a:cubicBezTo>
                  <a:pt x="76211" y="311161"/>
                  <a:pt x="74094" y="259303"/>
                  <a:pt x="73036" y="263536"/>
                </a:cubicBezTo>
                <a:cubicBezTo>
                  <a:pt x="71978" y="267769"/>
                  <a:pt x="107432" y="330211"/>
                  <a:pt x="95261" y="323861"/>
                </a:cubicBezTo>
                <a:cubicBezTo>
                  <a:pt x="83090" y="317511"/>
                  <a:pt x="1069" y="224378"/>
                  <a:pt x="11" y="225436"/>
                </a:cubicBezTo>
                <a:cubicBezTo>
                  <a:pt x="-1047" y="226494"/>
                  <a:pt x="70919" y="330740"/>
                  <a:pt x="88911" y="330211"/>
                </a:cubicBezTo>
                <a:cubicBezTo>
                  <a:pt x="106903" y="329682"/>
                  <a:pt x="103728" y="233903"/>
                  <a:pt x="107961" y="222261"/>
                </a:cubicBezTo>
                <a:cubicBezTo>
                  <a:pt x="112194" y="210619"/>
                  <a:pt x="82032" y="276765"/>
                  <a:pt x="114311" y="260361"/>
                </a:cubicBezTo>
                <a:cubicBezTo>
                  <a:pt x="146590" y="243957"/>
                  <a:pt x="285232" y="137594"/>
                  <a:pt x="301636" y="123836"/>
                </a:cubicBezTo>
                <a:cubicBezTo>
                  <a:pt x="318040" y="110078"/>
                  <a:pt x="179398" y="194215"/>
                  <a:pt x="212736" y="177811"/>
                </a:cubicBezTo>
                <a:cubicBezTo>
                  <a:pt x="246074" y="161407"/>
                  <a:pt x="509069" y="-1577"/>
                  <a:pt x="51118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5C396253-4189-719A-6564-6FF3B7C00E64}"/>
              </a:ext>
            </a:extLst>
          </p:cNvPr>
          <p:cNvSpPr/>
          <p:nvPr/>
        </p:nvSpPr>
        <p:spPr>
          <a:xfrm>
            <a:off x="2682412" y="7213474"/>
            <a:ext cx="454310" cy="108085"/>
          </a:xfrm>
          <a:custGeom>
            <a:avLst/>
            <a:gdLst>
              <a:gd name="connsiteX0" fmla="*/ 463 w 454310"/>
              <a:gd name="connsiteY0" fmla="*/ 126 h 108085"/>
              <a:gd name="connsiteX1" fmla="*/ 244938 w 454310"/>
              <a:gd name="connsiteY1" fmla="*/ 63626 h 108085"/>
              <a:gd name="connsiteX2" fmla="*/ 222713 w 454310"/>
              <a:gd name="connsiteY2" fmla="*/ 44576 h 108085"/>
              <a:gd name="connsiteX3" fmla="*/ 444963 w 454310"/>
              <a:gd name="connsiteY3" fmla="*/ 85851 h 108085"/>
              <a:gd name="connsiteX4" fmla="*/ 384638 w 454310"/>
              <a:gd name="connsiteY4" fmla="*/ 73151 h 108085"/>
              <a:gd name="connsiteX5" fmla="*/ 130638 w 454310"/>
              <a:gd name="connsiteY5" fmla="*/ 108076 h 108085"/>
              <a:gd name="connsiteX6" fmla="*/ 321138 w 454310"/>
              <a:gd name="connsiteY6" fmla="*/ 76326 h 108085"/>
              <a:gd name="connsiteX7" fmla="*/ 187788 w 454310"/>
              <a:gd name="connsiteY7" fmla="*/ 47751 h 108085"/>
              <a:gd name="connsiteX8" fmla="*/ 463 w 454310"/>
              <a:gd name="connsiteY8" fmla="*/ 126 h 10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4310" h="108085">
                <a:moveTo>
                  <a:pt x="463" y="126"/>
                </a:moveTo>
                <a:cubicBezTo>
                  <a:pt x="9988" y="2772"/>
                  <a:pt x="207896" y="56218"/>
                  <a:pt x="244938" y="63626"/>
                </a:cubicBezTo>
                <a:cubicBezTo>
                  <a:pt x="281980" y="71034"/>
                  <a:pt x="189375" y="40872"/>
                  <a:pt x="222713" y="44576"/>
                </a:cubicBezTo>
                <a:cubicBezTo>
                  <a:pt x="256051" y="48280"/>
                  <a:pt x="417976" y="81089"/>
                  <a:pt x="444963" y="85851"/>
                </a:cubicBezTo>
                <a:cubicBezTo>
                  <a:pt x="471950" y="90613"/>
                  <a:pt x="437026" y="69447"/>
                  <a:pt x="384638" y="73151"/>
                </a:cubicBezTo>
                <a:cubicBezTo>
                  <a:pt x="332251" y="76855"/>
                  <a:pt x="141221" y="107547"/>
                  <a:pt x="130638" y="108076"/>
                </a:cubicBezTo>
                <a:cubicBezTo>
                  <a:pt x="120055" y="108605"/>
                  <a:pt x="311613" y="86380"/>
                  <a:pt x="321138" y="76326"/>
                </a:cubicBezTo>
                <a:cubicBezTo>
                  <a:pt x="330663" y="66272"/>
                  <a:pt x="244938" y="58334"/>
                  <a:pt x="187788" y="47751"/>
                </a:cubicBezTo>
                <a:cubicBezTo>
                  <a:pt x="130638" y="37168"/>
                  <a:pt x="-9062" y="-2520"/>
                  <a:pt x="463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43F383A-A784-30DA-0C7B-AC8DDE8546A9}"/>
              </a:ext>
            </a:extLst>
          </p:cNvPr>
          <p:cNvSpPr/>
          <p:nvPr/>
        </p:nvSpPr>
        <p:spPr>
          <a:xfrm>
            <a:off x="2622514" y="6997623"/>
            <a:ext cx="493424" cy="178700"/>
          </a:xfrm>
          <a:custGeom>
            <a:avLst/>
            <a:gdLst>
              <a:gd name="connsiteX0" fmla="*/ 36 w 493424"/>
              <a:gd name="connsiteY0" fmla="*/ 77 h 178700"/>
              <a:gd name="connsiteX1" fmla="*/ 69886 w 493424"/>
              <a:gd name="connsiteY1" fmla="*/ 120727 h 178700"/>
              <a:gd name="connsiteX2" fmla="*/ 127036 w 493424"/>
              <a:gd name="connsiteY2" fmla="*/ 174702 h 178700"/>
              <a:gd name="connsiteX3" fmla="*/ 41311 w 493424"/>
              <a:gd name="connsiteY3" fmla="*/ 174702 h 178700"/>
              <a:gd name="connsiteX4" fmla="*/ 295311 w 493424"/>
              <a:gd name="connsiteY4" fmla="*/ 171527 h 178700"/>
              <a:gd name="connsiteX5" fmla="*/ 492161 w 493424"/>
              <a:gd name="connsiteY5" fmla="*/ 136602 h 178700"/>
              <a:gd name="connsiteX6" fmla="*/ 200061 w 493424"/>
              <a:gd name="connsiteY6" fmla="*/ 165177 h 178700"/>
              <a:gd name="connsiteX7" fmla="*/ 79411 w 493424"/>
              <a:gd name="connsiteY7" fmla="*/ 139777 h 178700"/>
              <a:gd name="connsiteX8" fmla="*/ 36 w 493424"/>
              <a:gd name="connsiteY8" fmla="*/ 77 h 17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424" h="178700">
                <a:moveTo>
                  <a:pt x="36" y="77"/>
                </a:moveTo>
                <a:cubicBezTo>
                  <a:pt x="-1551" y="-3098"/>
                  <a:pt x="48719" y="91623"/>
                  <a:pt x="69886" y="120727"/>
                </a:cubicBezTo>
                <a:cubicBezTo>
                  <a:pt x="91053" y="149831"/>
                  <a:pt x="131798" y="165706"/>
                  <a:pt x="127036" y="174702"/>
                </a:cubicBezTo>
                <a:cubicBezTo>
                  <a:pt x="122274" y="183698"/>
                  <a:pt x="41311" y="174702"/>
                  <a:pt x="41311" y="174702"/>
                </a:cubicBezTo>
                <a:lnTo>
                  <a:pt x="295311" y="171527"/>
                </a:lnTo>
                <a:cubicBezTo>
                  <a:pt x="370453" y="165177"/>
                  <a:pt x="508036" y="137660"/>
                  <a:pt x="492161" y="136602"/>
                </a:cubicBezTo>
                <a:cubicBezTo>
                  <a:pt x="476286" y="135544"/>
                  <a:pt x="268853" y="164648"/>
                  <a:pt x="200061" y="165177"/>
                </a:cubicBezTo>
                <a:cubicBezTo>
                  <a:pt x="131269" y="165706"/>
                  <a:pt x="110103" y="165177"/>
                  <a:pt x="79411" y="139777"/>
                </a:cubicBezTo>
                <a:cubicBezTo>
                  <a:pt x="48719" y="114377"/>
                  <a:pt x="1623" y="3252"/>
                  <a:pt x="36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3555D7E-F848-6875-54B7-8913090D8FE5}"/>
              </a:ext>
            </a:extLst>
          </p:cNvPr>
          <p:cNvSpPr/>
          <p:nvPr/>
        </p:nvSpPr>
        <p:spPr>
          <a:xfrm>
            <a:off x="2529976" y="6873499"/>
            <a:ext cx="905374" cy="203716"/>
          </a:xfrm>
          <a:custGeom>
            <a:avLst/>
            <a:gdLst>
              <a:gd name="connsiteX0" fmla="*/ 499 w 905374"/>
              <a:gd name="connsiteY0" fmla="*/ 376 h 203716"/>
              <a:gd name="connsiteX1" fmla="*/ 251324 w 905374"/>
              <a:gd name="connsiteY1" fmla="*/ 178176 h 203716"/>
              <a:gd name="connsiteX2" fmla="*/ 232274 w 905374"/>
              <a:gd name="connsiteY2" fmla="*/ 149601 h 203716"/>
              <a:gd name="connsiteX3" fmla="*/ 432299 w 905374"/>
              <a:gd name="connsiteY3" fmla="*/ 194051 h 203716"/>
              <a:gd name="connsiteX4" fmla="*/ 559299 w 905374"/>
              <a:gd name="connsiteY4" fmla="*/ 73401 h 203716"/>
              <a:gd name="connsiteX5" fmla="*/ 537074 w 905374"/>
              <a:gd name="connsiteY5" fmla="*/ 117851 h 203716"/>
              <a:gd name="connsiteX6" fmla="*/ 619624 w 905374"/>
              <a:gd name="connsiteY6" fmla="*/ 108326 h 203716"/>
              <a:gd name="connsiteX7" fmla="*/ 689474 w 905374"/>
              <a:gd name="connsiteY7" fmla="*/ 57526 h 203716"/>
              <a:gd name="connsiteX8" fmla="*/ 905374 w 905374"/>
              <a:gd name="connsiteY8" fmla="*/ 57526 h 203716"/>
              <a:gd name="connsiteX9" fmla="*/ 660899 w 905374"/>
              <a:gd name="connsiteY9" fmla="*/ 57526 h 203716"/>
              <a:gd name="connsiteX10" fmla="*/ 457699 w 905374"/>
              <a:gd name="connsiteY10" fmla="*/ 146426 h 203716"/>
              <a:gd name="connsiteX11" fmla="*/ 511674 w 905374"/>
              <a:gd name="connsiteY11" fmla="*/ 101976 h 203716"/>
              <a:gd name="connsiteX12" fmla="*/ 400549 w 905374"/>
              <a:gd name="connsiteY12" fmla="*/ 203576 h 203716"/>
              <a:gd name="connsiteX13" fmla="*/ 95749 w 905374"/>
              <a:gd name="connsiteY13" fmla="*/ 124201 h 203716"/>
              <a:gd name="connsiteX14" fmla="*/ 184649 w 905374"/>
              <a:gd name="connsiteY14" fmla="*/ 130551 h 203716"/>
              <a:gd name="connsiteX15" fmla="*/ 499 w 905374"/>
              <a:gd name="connsiteY15" fmla="*/ 376 h 20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374" h="203716">
                <a:moveTo>
                  <a:pt x="499" y="376"/>
                </a:moveTo>
                <a:cubicBezTo>
                  <a:pt x="11612" y="8314"/>
                  <a:pt x="212695" y="153305"/>
                  <a:pt x="251324" y="178176"/>
                </a:cubicBezTo>
                <a:cubicBezTo>
                  <a:pt x="289953" y="203047"/>
                  <a:pt x="202112" y="146955"/>
                  <a:pt x="232274" y="149601"/>
                </a:cubicBezTo>
                <a:cubicBezTo>
                  <a:pt x="262436" y="152247"/>
                  <a:pt x="377795" y="206751"/>
                  <a:pt x="432299" y="194051"/>
                </a:cubicBezTo>
                <a:cubicBezTo>
                  <a:pt x="486803" y="181351"/>
                  <a:pt x="541837" y="86101"/>
                  <a:pt x="559299" y="73401"/>
                </a:cubicBezTo>
                <a:cubicBezTo>
                  <a:pt x="576762" y="60701"/>
                  <a:pt x="527020" y="112030"/>
                  <a:pt x="537074" y="117851"/>
                </a:cubicBezTo>
                <a:cubicBezTo>
                  <a:pt x="547128" y="123672"/>
                  <a:pt x="594224" y="118380"/>
                  <a:pt x="619624" y="108326"/>
                </a:cubicBezTo>
                <a:cubicBezTo>
                  <a:pt x="645024" y="98272"/>
                  <a:pt x="641849" y="65993"/>
                  <a:pt x="689474" y="57526"/>
                </a:cubicBezTo>
                <a:cubicBezTo>
                  <a:pt x="737099" y="49059"/>
                  <a:pt x="905374" y="57526"/>
                  <a:pt x="905374" y="57526"/>
                </a:cubicBezTo>
                <a:cubicBezTo>
                  <a:pt x="900612" y="57526"/>
                  <a:pt x="735512" y="42709"/>
                  <a:pt x="660899" y="57526"/>
                </a:cubicBezTo>
                <a:cubicBezTo>
                  <a:pt x="586287" y="72343"/>
                  <a:pt x="482570" y="139018"/>
                  <a:pt x="457699" y="146426"/>
                </a:cubicBezTo>
                <a:cubicBezTo>
                  <a:pt x="432828" y="153834"/>
                  <a:pt x="521199" y="92451"/>
                  <a:pt x="511674" y="101976"/>
                </a:cubicBezTo>
                <a:cubicBezTo>
                  <a:pt x="502149" y="111501"/>
                  <a:pt x="469870" y="199872"/>
                  <a:pt x="400549" y="203576"/>
                </a:cubicBezTo>
                <a:cubicBezTo>
                  <a:pt x="331228" y="207280"/>
                  <a:pt x="131732" y="136372"/>
                  <a:pt x="95749" y="124201"/>
                </a:cubicBezTo>
                <a:cubicBezTo>
                  <a:pt x="59766" y="112030"/>
                  <a:pt x="202111" y="148543"/>
                  <a:pt x="184649" y="130551"/>
                </a:cubicBezTo>
                <a:cubicBezTo>
                  <a:pt x="167187" y="112559"/>
                  <a:pt x="-10614" y="-7562"/>
                  <a:pt x="499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0E0F91DF-7DA7-CC80-AA87-8C8769D1D36C}"/>
              </a:ext>
            </a:extLst>
          </p:cNvPr>
          <p:cNvSpPr/>
          <p:nvPr/>
        </p:nvSpPr>
        <p:spPr>
          <a:xfrm>
            <a:off x="2301561" y="6610232"/>
            <a:ext cx="92399" cy="232262"/>
          </a:xfrm>
          <a:custGeom>
            <a:avLst/>
            <a:gdLst>
              <a:gd name="connsiteX0" fmla="*/ 73339 w 92399"/>
              <a:gd name="connsiteY0" fmla="*/ 118 h 232262"/>
              <a:gd name="connsiteX1" fmla="*/ 70164 w 92399"/>
              <a:gd name="connsiteY1" fmla="*/ 165218 h 232262"/>
              <a:gd name="connsiteX2" fmla="*/ 92389 w 92399"/>
              <a:gd name="connsiteY2" fmla="*/ 231893 h 232262"/>
              <a:gd name="connsiteX3" fmla="*/ 73339 w 92399"/>
              <a:gd name="connsiteY3" fmla="*/ 193793 h 232262"/>
              <a:gd name="connsiteX4" fmla="*/ 314 w 92399"/>
              <a:gd name="connsiteY4" fmla="*/ 47743 h 232262"/>
              <a:gd name="connsiteX5" fmla="*/ 47939 w 92399"/>
              <a:gd name="connsiteY5" fmla="*/ 136643 h 232262"/>
              <a:gd name="connsiteX6" fmla="*/ 73339 w 92399"/>
              <a:gd name="connsiteY6" fmla="*/ 118 h 23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99" h="232262">
                <a:moveTo>
                  <a:pt x="73339" y="118"/>
                </a:moveTo>
                <a:cubicBezTo>
                  <a:pt x="77043" y="4880"/>
                  <a:pt x="66989" y="126589"/>
                  <a:pt x="70164" y="165218"/>
                </a:cubicBezTo>
                <a:cubicBezTo>
                  <a:pt x="73339" y="203847"/>
                  <a:pt x="91860" y="227131"/>
                  <a:pt x="92389" y="231893"/>
                </a:cubicBezTo>
                <a:cubicBezTo>
                  <a:pt x="92918" y="236656"/>
                  <a:pt x="73339" y="193793"/>
                  <a:pt x="73339" y="193793"/>
                </a:cubicBezTo>
                <a:cubicBezTo>
                  <a:pt x="57993" y="163101"/>
                  <a:pt x="4547" y="57268"/>
                  <a:pt x="314" y="47743"/>
                </a:cubicBezTo>
                <a:cubicBezTo>
                  <a:pt x="-3919" y="38218"/>
                  <a:pt x="35768" y="137172"/>
                  <a:pt x="47939" y="136643"/>
                </a:cubicBezTo>
                <a:cubicBezTo>
                  <a:pt x="60110" y="136114"/>
                  <a:pt x="69635" y="-4644"/>
                  <a:pt x="73339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8CFCD6CC-E73D-0C20-7A9B-C8283F518A7F}"/>
              </a:ext>
            </a:extLst>
          </p:cNvPr>
          <p:cNvSpPr/>
          <p:nvPr/>
        </p:nvSpPr>
        <p:spPr>
          <a:xfrm>
            <a:off x="2505052" y="6988167"/>
            <a:ext cx="231692" cy="382265"/>
          </a:xfrm>
          <a:custGeom>
            <a:avLst/>
            <a:gdLst>
              <a:gd name="connsiteX0" fmla="*/ 23 w 231692"/>
              <a:gd name="connsiteY0" fmla="*/ 8 h 382265"/>
              <a:gd name="connsiteX1" fmla="*/ 34948 w 231692"/>
              <a:gd name="connsiteY1" fmla="*/ 254008 h 382265"/>
              <a:gd name="connsiteX2" fmla="*/ 53998 w 231692"/>
              <a:gd name="connsiteY2" fmla="*/ 266708 h 382265"/>
              <a:gd name="connsiteX3" fmla="*/ 228623 w 231692"/>
              <a:gd name="connsiteY3" fmla="*/ 381008 h 382265"/>
              <a:gd name="connsiteX4" fmla="*/ 155598 w 231692"/>
              <a:gd name="connsiteY4" fmla="*/ 323858 h 382265"/>
              <a:gd name="connsiteX5" fmla="*/ 31773 w 231692"/>
              <a:gd name="connsiteY5" fmla="*/ 263533 h 382265"/>
              <a:gd name="connsiteX6" fmla="*/ 23 w 231692"/>
              <a:gd name="connsiteY6" fmla="*/ 8 h 38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692" h="382265">
                <a:moveTo>
                  <a:pt x="23" y="8"/>
                </a:moveTo>
                <a:cubicBezTo>
                  <a:pt x="552" y="-1579"/>
                  <a:pt x="25952" y="209558"/>
                  <a:pt x="34948" y="254008"/>
                </a:cubicBezTo>
                <a:cubicBezTo>
                  <a:pt x="43944" y="298458"/>
                  <a:pt x="53998" y="266708"/>
                  <a:pt x="53998" y="266708"/>
                </a:cubicBezTo>
                <a:lnTo>
                  <a:pt x="228623" y="381008"/>
                </a:lnTo>
                <a:cubicBezTo>
                  <a:pt x="245556" y="390533"/>
                  <a:pt x="188406" y="343437"/>
                  <a:pt x="155598" y="323858"/>
                </a:cubicBezTo>
                <a:cubicBezTo>
                  <a:pt x="122790" y="304279"/>
                  <a:pt x="55585" y="316450"/>
                  <a:pt x="31773" y="263533"/>
                </a:cubicBezTo>
                <a:cubicBezTo>
                  <a:pt x="7961" y="210616"/>
                  <a:pt x="-506" y="1595"/>
                  <a:pt x="23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A1537FC8-FAE0-81CB-BFE7-D487B29397DA}"/>
              </a:ext>
            </a:extLst>
          </p:cNvPr>
          <p:cNvSpPr/>
          <p:nvPr/>
        </p:nvSpPr>
        <p:spPr>
          <a:xfrm>
            <a:off x="1689890" y="5437317"/>
            <a:ext cx="186540" cy="1040072"/>
          </a:xfrm>
          <a:custGeom>
            <a:avLst/>
            <a:gdLst>
              <a:gd name="connsiteX0" fmla="*/ 18260 w 186540"/>
              <a:gd name="connsiteY0" fmla="*/ 1458 h 1040072"/>
              <a:gd name="connsiteX1" fmla="*/ 18260 w 186540"/>
              <a:gd name="connsiteY1" fmla="*/ 588833 h 1040072"/>
              <a:gd name="connsiteX2" fmla="*/ 30960 w 186540"/>
              <a:gd name="connsiteY2" fmla="*/ 525333 h 1040072"/>
              <a:gd name="connsiteX3" fmla="*/ 145260 w 186540"/>
              <a:gd name="connsiteY3" fmla="*/ 865058 h 1040072"/>
              <a:gd name="connsiteX4" fmla="*/ 186535 w 186540"/>
              <a:gd name="connsiteY4" fmla="*/ 1039683 h 1040072"/>
              <a:gd name="connsiteX5" fmla="*/ 148435 w 186540"/>
              <a:gd name="connsiteY5" fmla="*/ 915858 h 1040072"/>
              <a:gd name="connsiteX6" fmla="*/ 15085 w 186540"/>
              <a:gd name="connsiteY6" fmla="*/ 484058 h 1040072"/>
              <a:gd name="connsiteX7" fmla="*/ 5560 w 186540"/>
              <a:gd name="connsiteY7" fmla="*/ 423733 h 1040072"/>
              <a:gd name="connsiteX8" fmla="*/ 18260 w 186540"/>
              <a:gd name="connsiteY8" fmla="*/ 1458 h 104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540" h="1040072">
                <a:moveTo>
                  <a:pt x="18260" y="1458"/>
                </a:moveTo>
                <a:cubicBezTo>
                  <a:pt x="20377" y="28975"/>
                  <a:pt x="16143" y="501521"/>
                  <a:pt x="18260" y="588833"/>
                </a:cubicBezTo>
                <a:cubicBezTo>
                  <a:pt x="20377" y="676145"/>
                  <a:pt x="9793" y="479296"/>
                  <a:pt x="30960" y="525333"/>
                </a:cubicBezTo>
                <a:cubicBezTo>
                  <a:pt x="52127" y="571370"/>
                  <a:pt x="119331" y="779333"/>
                  <a:pt x="145260" y="865058"/>
                </a:cubicBezTo>
                <a:cubicBezTo>
                  <a:pt x="171189" y="950783"/>
                  <a:pt x="186006" y="1031216"/>
                  <a:pt x="186535" y="1039683"/>
                </a:cubicBezTo>
                <a:cubicBezTo>
                  <a:pt x="187064" y="1048150"/>
                  <a:pt x="148435" y="915858"/>
                  <a:pt x="148435" y="915858"/>
                </a:cubicBezTo>
                <a:cubicBezTo>
                  <a:pt x="119860" y="823254"/>
                  <a:pt x="38898" y="566079"/>
                  <a:pt x="15085" y="484058"/>
                </a:cubicBezTo>
                <a:cubicBezTo>
                  <a:pt x="-8728" y="402037"/>
                  <a:pt x="1856" y="503637"/>
                  <a:pt x="5560" y="423733"/>
                </a:cubicBezTo>
                <a:cubicBezTo>
                  <a:pt x="9264" y="343829"/>
                  <a:pt x="16143" y="-26059"/>
                  <a:pt x="18260" y="1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6990D226-28AF-B157-C519-EBE2DE1932A6}"/>
              </a:ext>
            </a:extLst>
          </p:cNvPr>
          <p:cNvSpPr/>
          <p:nvPr/>
        </p:nvSpPr>
        <p:spPr>
          <a:xfrm>
            <a:off x="2017836" y="6534339"/>
            <a:ext cx="423057" cy="655139"/>
          </a:xfrm>
          <a:custGeom>
            <a:avLst/>
            <a:gdLst>
              <a:gd name="connsiteX0" fmla="*/ 1464 w 423057"/>
              <a:gd name="connsiteY0" fmla="*/ 2986 h 655139"/>
              <a:gd name="connsiteX1" fmla="*/ 198314 w 423057"/>
              <a:gd name="connsiteY1" fmla="*/ 406211 h 655139"/>
              <a:gd name="connsiteX2" fmla="*/ 188789 w 423057"/>
              <a:gd name="connsiteY2" fmla="*/ 380811 h 655139"/>
              <a:gd name="connsiteX3" fmla="*/ 417389 w 423057"/>
              <a:gd name="connsiteY3" fmla="*/ 650686 h 655139"/>
              <a:gd name="connsiteX4" fmla="*/ 341189 w 423057"/>
              <a:gd name="connsiteY4" fmla="*/ 539561 h 655139"/>
              <a:gd name="connsiteX5" fmla="*/ 204664 w 423057"/>
              <a:gd name="connsiteY5" fmla="*/ 415736 h 655139"/>
              <a:gd name="connsiteX6" fmla="*/ 112589 w 423057"/>
              <a:gd name="connsiteY6" fmla="*/ 231586 h 655139"/>
              <a:gd name="connsiteX7" fmla="*/ 1464 w 423057"/>
              <a:gd name="connsiteY7" fmla="*/ 2986 h 65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057" h="655139">
                <a:moveTo>
                  <a:pt x="1464" y="2986"/>
                </a:moveTo>
                <a:cubicBezTo>
                  <a:pt x="15751" y="32090"/>
                  <a:pt x="167093" y="343240"/>
                  <a:pt x="198314" y="406211"/>
                </a:cubicBezTo>
                <a:cubicBezTo>
                  <a:pt x="229535" y="469182"/>
                  <a:pt x="152277" y="340065"/>
                  <a:pt x="188789" y="380811"/>
                </a:cubicBezTo>
                <a:cubicBezTo>
                  <a:pt x="225301" y="421557"/>
                  <a:pt x="391989" y="624228"/>
                  <a:pt x="417389" y="650686"/>
                </a:cubicBezTo>
                <a:cubicBezTo>
                  <a:pt x="442789" y="677144"/>
                  <a:pt x="376643" y="578719"/>
                  <a:pt x="341189" y="539561"/>
                </a:cubicBezTo>
                <a:cubicBezTo>
                  <a:pt x="305735" y="500403"/>
                  <a:pt x="242764" y="467065"/>
                  <a:pt x="204664" y="415736"/>
                </a:cubicBezTo>
                <a:cubicBezTo>
                  <a:pt x="166564" y="364407"/>
                  <a:pt x="143810" y="297732"/>
                  <a:pt x="112589" y="231586"/>
                </a:cubicBezTo>
                <a:cubicBezTo>
                  <a:pt x="81368" y="165440"/>
                  <a:pt x="-12823" y="-26118"/>
                  <a:pt x="1464" y="2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39BB2257-B20A-037D-D734-E127DC09BBDD}"/>
              </a:ext>
            </a:extLst>
          </p:cNvPr>
          <p:cNvSpPr/>
          <p:nvPr/>
        </p:nvSpPr>
        <p:spPr>
          <a:xfrm>
            <a:off x="2511838" y="7369738"/>
            <a:ext cx="357942" cy="516939"/>
          </a:xfrm>
          <a:custGeom>
            <a:avLst/>
            <a:gdLst>
              <a:gd name="connsiteX0" fmla="*/ 2762 w 357942"/>
              <a:gd name="connsiteY0" fmla="*/ 2612 h 516939"/>
              <a:gd name="connsiteX1" fmla="*/ 136112 w 357942"/>
              <a:gd name="connsiteY1" fmla="*/ 348687 h 516939"/>
              <a:gd name="connsiteX2" fmla="*/ 151987 w 357942"/>
              <a:gd name="connsiteY2" fmla="*/ 339162 h 516939"/>
              <a:gd name="connsiteX3" fmla="*/ 348837 w 357942"/>
              <a:gd name="connsiteY3" fmla="*/ 510612 h 516939"/>
              <a:gd name="connsiteX4" fmla="*/ 307562 w 357942"/>
              <a:gd name="connsiteY4" fmla="*/ 469337 h 516939"/>
              <a:gd name="connsiteX5" fmla="*/ 151987 w 357942"/>
              <a:gd name="connsiteY5" fmla="*/ 367737 h 516939"/>
              <a:gd name="connsiteX6" fmla="*/ 18637 w 357942"/>
              <a:gd name="connsiteY6" fmla="*/ 139137 h 516939"/>
              <a:gd name="connsiteX7" fmla="*/ 44037 w 357942"/>
              <a:gd name="connsiteY7" fmla="*/ 186762 h 516939"/>
              <a:gd name="connsiteX8" fmla="*/ 2762 w 357942"/>
              <a:gd name="connsiteY8" fmla="*/ 2612 h 51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942" h="516939">
                <a:moveTo>
                  <a:pt x="2762" y="2612"/>
                </a:moveTo>
                <a:cubicBezTo>
                  <a:pt x="18108" y="29599"/>
                  <a:pt x="111241" y="292595"/>
                  <a:pt x="136112" y="348687"/>
                </a:cubicBezTo>
                <a:cubicBezTo>
                  <a:pt x="160983" y="404779"/>
                  <a:pt x="116533" y="312175"/>
                  <a:pt x="151987" y="339162"/>
                </a:cubicBezTo>
                <a:cubicBezTo>
                  <a:pt x="187441" y="366150"/>
                  <a:pt x="322908" y="488916"/>
                  <a:pt x="348837" y="510612"/>
                </a:cubicBezTo>
                <a:cubicBezTo>
                  <a:pt x="374766" y="532308"/>
                  <a:pt x="340370" y="493150"/>
                  <a:pt x="307562" y="469337"/>
                </a:cubicBezTo>
                <a:cubicBezTo>
                  <a:pt x="274754" y="445524"/>
                  <a:pt x="200141" y="422770"/>
                  <a:pt x="151987" y="367737"/>
                </a:cubicBezTo>
                <a:cubicBezTo>
                  <a:pt x="103833" y="312704"/>
                  <a:pt x="36629" y="169299"/>
                  <a:pt x="18637" y="139137"/>
                </a:cubicBezTo>
                <a:cubicBezTo>
                  <a:pt x="645" y="108975"/>
                  <a:pt x="47212" y="207400"/>
                  <a:pt x="44037" y="186762"/>
                </a:cubicBezTo>
                <a:cubicBezTo>
                  <a:pt x="40862" y="166125"/>
                  <a:pt x="-12584" y="-24375"/>
                  <a:pt x="2762" y="2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97F61081-D13A-D940-3657-CC66BBD6B773}"/>
              </a:ext>
            </a:extLst>
          </p:cNvPr>
          <p:cNvSpPr/>
          <p:nvPr/>
        </p:nvSpPr>
        <p:spPr>
          <a:xfrm>
            <a:off x="2954917" y="7381696"/>
            <a:ext cx="1198283" cy="494461"/>
          </a:xfrm>
          <a:custGeom>
            <a:avLst/>
            <a:gdLst>
              <a:gd name="connsiteX0" fmla="*/ 105783 w 1198283"/>
              <a:gd name="connsiteY0" fmla="*/ 470079 h 494461"/>
              <a:gd name="connsiteX1" fmla="*/ 626483 w 1198283"/>
              <a:gd name="connsiteY1" fmla="*/ 311329 h 494461"/>
              <a:gd name="connsiteX2" fmla="*/ 518533 w 1198283"/>
              <a:gd name="connsiteY2" fmla="*/ 336729 h 494461"/>
              <a:gd name="connsiteX3" fmla="*/ 937633 w 1198283"/>
              <a:gd name="connsiteY3" fmla="*/ 101779 h 494461"/>
              <a:gd name="connsiteX4" fmla="*/ 1197983 w 1198283"/>
              <a:gd name="connsiteY4" fmla="*/ 179 h 494461"/>
              <a:gd name="connsiteX5" fmla="*/ 978908 w 1198283"/>
              <a:gd name="connsiteY5" fmla="*/ 85904 h 494461"/>
              <a:gd name="connsiteX6" fmla="*/ 515358 w 1198283"/>
              <a:gd name="connsiteY6" fmla="*/ 371654 h 494461"/>
              <a:gd name="connsiteX7" fmla="*/ 432808 w 1198283"/>
              <a:gd name="connsiteY7" fmla="*/ 422454 h 494461"/>
              <a:gd name="connsiteX8" fmla="*/ 616958 w 1198283"/>
              <a:gd name="connsiteY8" fmla="*/ 320854 h 494461"/>
              <a:gd name="connsiteX9" fmla="*/ 39108 w 1198283"/>
              <a:gd name="connsiteY9" fmla="*/ 479604 h 494461"/>
              <a:gd name="connsiteX10" fmla="*/ 105783 w 1198283"/>
              <a:gd name="connsiteY10" fmla="*/ 470079 h 49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8283" h="494461">
                <a:moveTo>
                  <a:pt x="105783" y="470079"/>
                </a:moveTo>
                <a:cubicBezTo>
                  <a:pt x="203679" y="442033"/>
                  <a:pt x="557692" y="333554"/>
                  <a:pt x="626483" y="311329"/>
                </a:cubicBezTo>
                <a:cubicBezTo>
                  <a:pt x="695274" y="289104"/>
                  <a:pt x="466675" y="371654"/>
                  <a:pt x="518533" y="336729"/>
                </a:cubicBezTo>
                <a:cubicBezTo>
                  <a:pt x="570391" y="301804"/>
                  <a:pt x="824391" y="157871"/>
                  <a:pt x="937633" y="101779"/>
                </a:cubicBezTo>
                <a:cubicBezTo>
                  <a:pt x="1050875" y="45687"/>
                  <a:pt x="1197983" y="179"/>
                  <a:pt x="1197983" y="179"/>
                </a:cubicBezTo>
                <a:cubicBezTo>
                  <a:pt x="1204862" y="-2467"/>
                  <a:pt x="1092679" y="23991"/>
                  <a:pt x="978908" y="85904"/>
                </a:cubicBezTo>
                <a:cubicBezTo>
                  <a:pt x="865137" y="147817"/>
                  <a:pt x="515358" y="371654"/>
                  <a:pt x="515358" y="371654"/>
                </a:cubicBezTo>
                <a:cubicBezTo>
                  <a:pt x="424341" y="427746"/>
                  <a:pt x="415875" y="430921"/>
                  <a:pt x="432808" y="422454"/>
                </a:cubicBezTo>
                <a:cubicBezTo>
                  <a:pt x="449741" y="413987"/>
                  <a:pt x="682575" y="311329"/>
                  <a:pt x="616958" y="320854"/>
                </a:cubicBezTo>
                <a:cubicBezTo>
                  <a:pt x="551341" y="330379"/>
                  <a:pt x="116895" y="456321"/>
                  <a:pt x="39108" y="479604"/>
                </a:cubicBezTo>
                <a:cubicBezTo>
                  <a:pt x="-38679" y="502887"/>
                  <a:pt x="7887" y="498125"/>
                  <a:pt x="105783" y="470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B46C4B1-CBF6-98E7-6FF9-F8F7E2097D9E}"/>
              </a:ext>
            </a:extLst>
          </p:cNvPr>
          <p:cNvSpPr/>
          <p:nvPr/>
        </p:nvSpPr>
        <p:spPr>
          <a:xfrm>
            <a:off x="3854367" y="6669691"/>
            <a:ext cx="947796" cy="804446"/>
          </a:xfrm>
          <a:custGeom>
            <a:avLst/>
            <a:gdLst>
              <a:gd name="connsiteX0" fmla="*/ 920833 w 947796"/>
              <a:gd name="connsiteY0" fmla="*/ 23209 h 804446"/>
              <a:gd name="connsiteX1" fmla="*/ 841458 w 947796"/>
              <a:gd name="connsiteY1" fmla="*/ 89884 h 804446"/>
              <a:gd name="connsiteX2" fmla="*/ 152483 w 947796"/>
              <a:gd name="connsiteY2" fmla="*/ 661384 h 804446"/>
              <a:gd name="connsiteX3" fmla="*/ 222333 w 947796"/>
              <a:gd name="connsiteY3" fmla="*/ 655034 h 804446"/>
              <a:gd name="connsiteX4" fmla="*/ 83 w 947796"/>
              <a:gd name="connsiteY4" fmla="*/ 804259 h 804446"/>
              <a:gd name="connsiteX5" fmla="*/ 250908 w 947796"/>
              <a:gd name="connsiteY5" fmla="*/ 620109 h 804446"/>
              <a:gd name="connsiteX6" fmla="*/ 555708 w 947796"/>
              <a:gd name="connsiteY6" fmla="*/ 407384 h 804446"/>
              <a:gd name="connsiteX7" fmla="*/ 292183 w 947796"/>
              <a:gd name="connsiteY7" fmla="*/ 559784 h 804446"/>
              <a:gd name="connsiteX8" fmla="*/ 920833 w 947796"/>
              <a:gd name="connsiteY8" fmla="*/ 23209 h 80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796" h="804446">
                <a:moveTo>
                  <a:pt x="920833" y="23209"/>
                </a:moveTo>
                <a:cubicBezTo>
                  <a:pt x="1012379" y="-55108"/>
                  <a:pt x="841458" y="89884"/>
                  <a:pt x="841458" y="89884"/>
                </a:cubicBezTo>
                <a:cubicBezTo>
                  <a:pt x="713400" y="196246"/>
                  <a:pt x="255670" y="567192"/>
                  <a:pt x="152483" y="661384"/>
                </a:cubicBezTo>
                <a:cubicBezTo>
                  <a:pt x="49296" y="755576"/>
                  <a:pt x="247733" y="631222"/>
                  <a:pt x="222333" y="655034"/>
                </a:cubicBezTo>
                <a:cubicBezTo>
                  <a:pt x="196933" y="678847"/>
                  <a:pt x="-4679" y="810080"/>
                  <a:pt x="83" y="804259"/>
                </a:cubicBezTo>
                <a:cubicBezTo>
                  <a:pt x="4845" y="798438"/>
                  <a:pt x="158304" y="686255"/>
                  <a:pt x="250908" y="620109"/>
                </a:cubicBezTo>
                <a:cubicBezTo>
                  <a:pt x="343512" y="553963"/>
                  <a:pt x="548829" y="417438"/>
                  <a:pt x="555708" y="407384"/>
                </a:cubicBezTo>
                <a:cubicBezTo>
                  <a:pt x="562587" y="397330"/>
                  <a:pt x="234504" y="617463"/>
                  <a:pt x="292183" y="559784"/>
                </a:cubicBezTo>
                <a:cubicBezTo>
                  <a:pt x="349862" y="502105"/>
                  <a:pt x="829287" y="101526"/>
                  <a:pt x="920833" y="23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8550770C-E072-3C9F-62F2-6F9327970EE3}"/>
              </a:ext>
            </a:extLst>
          </p:cNvPr>
          <p:cNvSpPr/>
          <p:nvPr/>
        </p:nvSpPr>
        <p:spPr>
          <a:xfrm>
            <a:off x="4542679" y="5886443"/>
            <a:ext cx="228315" cy="848786"/>
          </a:xfrm>
          <a:custGeom>
            <a:avLst/>
            <a:gdLst>
              <a:gd name="connsiteX0" fmla="*/ 226171 w 228315"/>
              <a:gd name="connsiteY0" fmla="*/ 7 h 848786"/>
              <a:gd name="connsiteX1" fmla="*/ 165846 w 228315"/>
              <a:gd name="connsiteY1" fmla="*/ 501657 h 848786"/>
              <a:gd name="connsiteX2" fmla="*/ 746 w 228315"/>
              <a:gd name="connsiteY2" fmla="*/ 844557 h 848786"/>
              <a:gd name="connsiteX3" fmla="*/ 108696 w 228315"/>
              <a:gd name="connsiteY3" fmla="*/ 669932 h 848786"/>
              <a:gd name="connsiteX4" fmla="*/ 200771 w 228315"/>
              <a:gd name="connsiteY4" fmla="*/ 333382 h 848786"/>
              <a:gd name="connsiteX5" fmla="*/ 99171 w 228315"/>
              <a:gd name="connsiteY5" fmla="*/ 488957 h 848786"/>
              <a:gd name="connsiteX6" fmla="*/ 226171 w 228315"/>
              <a:gd name="connsiteY6" fmla="*/ 7 h 84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15" h="848786">
                <a:moveTo>
                  <a:pt x="226171" y="7"/>
                </a:moveTo>
                <a:cubicBezTo>
                  <a:pt x="237283" y="2124"/>
                  <a:pt x="203417" y="360899"/>
                  <a:pt x="165846" y="501657"/>
                </a:cubicBezTo>
                <a:cubicBezTo>
                  <a:pt x="128275" y="642415"/>
                  <a:pt x="10271" y="816511"/>
                  <a:pt x="746" y="844557"/>
                </a:cubicBezTo>
                <a:cubicBezTo>
                  <a:pt x="-8779" y="872603"/>
                  <a:pt x="75359" y="755128"/>
                  <a:pt x="108696" y="669932"/>
                </a:cubicBezTo>
                <a:cubicBezTo>
                  <a:pt x="142033" y="584736"/>
                  <a:pt x="202358" y="363544"/>
                  <a:pt x="200771" y="333382"/>
                </a:cubicBezTo>
                <a:cubicBezTo>
                  <a:pt x="199184" y="303220"/>
                  <a:pt x="93879" y="540286"/>
                  <a:pt x="99171" y="488957"/>
                </a:cubicBezTo>
                <a:cubicBezTo>
                  <a:pt x="104463" y="437628"/>
                  <a:pt x="215059" y="-2110"/>
                  <a:pt x="226171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69D13AD-8C03-EA47-8BEE-B0E6939207FA}"/>
              </a:ext>
            </a:extLst>
          </p:cNvPr>
          <p:cNvSpPr/>
          <p:nvPr/>
        </p:nvSpPr>
        <p:spPr>
          <a:xfrm>
            <a:off x="4536663" y="5227830"/>
            <a:ext cx="201336" cy="961323"/>
          </a:xfrm>
          <a:custGeom>
            <a:avLst/>
            <a:gdLst>
              <a:gd name="connsiteX0" fmla="*/ 412 w 201336"/>
              <a:gd name="connsiteY0" fmla="*/ 4570 h 961323"/>
              <a:gd name="connsiteX1" fmla="*/ 117887 w 201336"/>
              <a:gd name="connsiteY1" fmla="*/ 325245 h 961323"/>
              <a:gd name="connsiteX2" fmla="*/ 76612 w 201336"/>
              <a:gd name="connsiteY2" fmla="*/ 741170 h 961323"/>
              <a:gd name="connsiteX3" fmla="*/ 117887 w 201336"/>
              <a:gd name="connsiteY3" fmla="*/ 610995 h 961323"/>
              <a:gd name="connsiteX4" fmla="*/ 200437 w 201336"/>
              <a:gd name="connsiteY4" fmla="*/ 960245 h 961323"/>
              <a:gd name="connsiteX5" fmla="*/ 159162 w 201336"/>
              <a:gd name="connsiteY5" fmla="*/ 706245 h 961323"/>
              <a:gd name="connsiteX6" fmla="*/ 117887 w 201336"/>
              <a:gd name="connsiteY6" fmla="*/ 318895 h 961323"/>
              <a:gd name="connsiteX7" fmla="*/ 79787 w 201336"/>
              <a:gd name="connsiteY7" fmla="*/ 147445 h 961323"/>
              <a:gd name="connsiteX8" fmla="*/ 412 w 201336"/>
              <a:gd name="connsiteY8" fmla="*/ 4570 h 96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336" h="961323">
                <a:moveTo>
                  <a:pt x="412" y="4570"/>
                </a:moveTo>
                <a:cubicBezTo>
                  <a:pt x="6762" y="34203"/>
                  <a:pt x="105187" y="202478"/>
                  <a:pt x="117887" y="325245"/>
                </a:cubicBezTo>
                <a:cubicBezTo>
                  <a:pt x="130587" y="448012"/>
                  <a:pt x="76612" y="693545"/>
                  <a:pt x="76612" y="741170"/>
                </a:cubicBezTo>
                <a:cubicBezTo>
                  <a:pt x="76612" y="788795"/>
                  <a:pt x="97250" y="574483"/>
                  <a:pt x="117887" y="610995"/>
                </a:cubicBezTo>
                <a:cubicBezTo>
                  <a:pt x="138525" y="647508"/>
                  <a:pt x="193558" y="944370"/>
                  <a:pt x="200437" y="960245"/>
                </a:cubicBezTo>
                <a:cubicBezTo>
                  <a:pt x="207316" y="976120"/>
                  <a:pt x="172920" y="813137"/>
                  <a:pt x="159162" y="706245"/>
                </a:cubicBezTo>
                <a:cubicBezTo>
                  <a:pt x="145404" y="599353"/>
                  <a:pt x="131116" y="412028"/>
                  <a:pt x="117887" y="318895"/>
                </a:cubicBezTo>
                <a:cubicBezTo>
                  <a:pt x="104658" y="225762"/>
                  <a:pt x="96720" y="197716"/>
                  <a:pt x="79787" y="147445"/>
                </a:cubicBezTo>
                <a:cubicBezTo>
                  <a:pt x="62854" y="97174"/>
                  <a:pt x="-5938" y="-25063"/>
                  <a:pt x="412" y="45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259A4BC-453B-6BB3-75C1-7F641C7B5AA0}"/>
              </a:ext>
            </a:extLst>
          </p:cNvPr>
          <p:cNvSpPr/>
          <p:nvPr/>
        </p:nvSpPr>
        <p:spPr>
          <a:xfrm>
            <a:off x="1941391" y="5999800"/>
            <a:ext cx="108245" cy="189413"/>
          </a:xfrm>
          <a:custGeom>
            <a:avLst/>
            <a:gdLst>
              <a:gd name="connsiteX0" fmla="*/ 20 w 108245"/>
              <a:gd name="connsiteY0" fmla="*/ 105 h 189413"/>
              <a:gd name="connsiteX1" fmla="*/ 94613 w 108245"/>
              <a:gd name="connsiteY1" fmla="*/ 90194 h 189413"/>
              <a:gd name="connsiteX2" fmla="*/ 99117 w 108245"/>
              <a:gd name="connsiteY2" fmla="*/ 189292 h 189413"/>
              <a:gd name="connsiteX3" fmla="*/ 103622 w 108245"/>
              <a:gd name="connsiteY3" fmla="*/ 108212 h 189413"/>
              <a:gd name="connsiteX4" fmla="*/ 20 w 108245"/>
              <a:gd name="connsiteY4" fmla="*/ 105 h 18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45" h="189413">
                <a:moveTo>
                  <a:pt x="20" y="105"/>
                </a:moveTo>
                <a:cubicBezTo>
                  <a:pt x="-1482" y="-2898"/>
                  <a:pt x="78097" y="58663"/>
                  <a:pt x="94613" y="90194"/>
                </a:cubicBezTo>
                <a:cubicBezTo>
                  <a:pt x="111129" y="121725"/>
                  <a:pt x="97616" y="186289"/>
                  <a:pt x="99117" y="189292"/>
                </a:cubicBezTo>
                <a:cubicBezTo>
                  <a:pt x="100619" y="192295"/>
                  <a:pt x="115634" y="138992"/>
                  <a:pt x="103622" y="108212"/>
                </a:cubicBezTo>
                <a:cubicBezTo>
                  <a:pt x="91610" y="77432"/>
                  <a:pt x="1522" y="3108"/>
                  <a:pt x="20" y="1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7B0B3663-9B97-C9DE-ACC0-C5D3045BECE9}"/>
              </a:ext>
            </a:extLst>
          </p:cNvPr>
          <p:cNvSpPr/>
          <p:nvPr/>
        </p:nvSpPr>
        <p:spPr>
          <a:xfrm>
            <a:off x="3573524" y="5954637"/>
            <a:ext cx="147151" cy="282992"/>
          </a:xfrm>
          <a:custGeom>
            <a:avLst/>
            <a:gdLst>
              <a:gd name="connsiteX0" fmla="*/ 147138 w 147151"/>
              <a:gd name="connsiteY0" fmla="*/ 224 h 282992"/>
              <a:gd name="connsiteX1" fmla="*/ 12005 w 147151"/>
              <a:gd name="connsiteY1" fmla="*/ 148870 h 282992"/>
              <a:gd name="connsiteX2" fmla="*/ 61554 w 147151"/>
              <a:gd name="connsiteY2" fmla="*/ 279499 h 282992"/>
              <a:gd name="connsiteX3" fmla="*/ 43536 w 147151"/>
              <a:gd name="connsiteY3" fmla="*/ 234455 h 282992"/>
              <a:gd name="connsiteX4" fmla="*/ 2996 w 147151"/>
              <a:gd name="connsiteY4" fmla="*/ 117339 h 282992"/>
              <a:gd name="connsiteX5" fmla="*/ 147138 w 147151"/>
              <a:gd name="connsiteY5" fmla="*/ 224 h 28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151" h="282992">
                <a:moveTo>
                  <a:pt x="147138" y="224"/>
                </a:moveTo>
                <a:cubicBezTo>
                  <a:pt x="148639" y="5479"/>
                  <a:pt x="26269" y="102324"/>
                  <a:pt x="12005" y="148870"/>
                </a:cubicBezTo>
                <a:cubicBezTo>
                  <a:pt x="-2259" y="195416"/>
                  <a:pt x="56299" y="265235"/>
                  <a:pt x="61554" y="279499"/>
                </a:cubicBezTo>
                <a:cubicBezTo>
                  <a:pt x="66809" y="293763"/>
                  <a:pt x="53296" y="261482"/>
                  <a:pt x="43536" y="234455"/>
                </a:cubicBezTo>
                <a:cubicBezTo>
                  <a:pt x="33776" y="207428"/>
                  <a:pt x="-12019" y="151122"/>
                  <a:pt x="2996" y="117339"/>
                </a:cubicBezTo>
                <a:cubicBezTo>
                  <a:pt x="18011" y="83556"/>
                  <a:pt x="145637" y="-5031"/>
                  <a:pt x="147138" y="2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BF30517-91EC-E137-E4A5-DE43042D24C3}"/>
              </a:ext>
            </a:extLst>
          </p:cNvPr>
          <p:cNvSpPr/>
          <p:nvPr/>
        </p:nvSpPr>
        <p:spPr>
          <a:xfrm>
            <a:off x="2828772" y="5179718"/>
            <a:ext cx="112906" cy="341192"/>
          </a:xfrm>
          <a:custGeom>
            <a:avLst/>
            <a:gdLst>
              <a:gd name="connsiteX0" fmla="*/ 112623 w 112906"/>
              <a:gd name="connsiteY0" fmla="*/ 381 h 341192"/>
              <a:gd name="connsiteX1" fmla="*/ 72083 w 112906"/>
              <a:gd name="connsiteY1" fmla="*/ 153531 h 341192"/>
              <a:gd name="connsiteX2" fmla="*/ 54065 w 112906"/>
              <a:gd name="connsiteY2" fmla="*/ 333709 h 341192"/>
              <a:gd name="connsiteX3" fmla="*/ 54065 w 112906"/>
              <a:gd name="connsiteY3" fmla="*/ 284160 h 341192"/>
              <a:gd name="connsiteX4" fmla="*/ 12 w 112906"/>
              <a:gd name="connsiteY4" fmla="*/ 76956 h 341192"/>
              <a:gd name="connsiteX5" fmla="*/ 49561 w 112906"/>
              <a:gd name="connsiteY5" fmla="*/ 198576 h 341192"/>
              <a:gd name="connsiteX6" fmla="*/ 112623 w 112906"/>
              <a:gd name="connsiteY6" fmla="*/ 381 h 3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906" h="341192">
                <a:moveTo>
                  <a:pt x="112623" y="381"/>
                </a:moveTo>
                <a:cubicBezTo>
                  <a:pt x="116377" y="-7127"/>
                  <a:pt x="81843" y="97976"/>
                  <a:pt x="72083" y="153531"/>
                </a:cubicBezTo>
                <a:cubicBezTo>
                  <a:pt x="62323" y="209086"/>
                  <a:pt x="57068" y="311937"/>
                  <a:pt x="54065" y="333709"/>
                </a:cubicBezTo>
                <a:cubicBezTo>
                  <a:pt x="51062" y="355481"/>
                  <a:pt x="63074" y="326952"/>
                  <a:pt x="54065" y="284160"/>
                </a:cubicBezTo>
                <a:cubicBezTo>
                  <a:pt x="45056" y="241368"/>
                  <a:pt x="763" y="91220"/>
                  <a:pt x="12" y="76956"/>
                </a:cubicBezTo>
                <a:cubicBezTo>
                  <a:pt x="-739" y="62692"/>
                  <a:pt x="32294" y="208336"/>
                  <a:pt x="49561" y="198576"/>
                </a:cubicBezTo>
                <a:cubicBezTo>
                  <a:pt x="66828" y="188816"/>
                  <a:pt x="108869" y="7889"/>
                  <a:pt x="112623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6B6E3A9-5132-6615-F159-EA4112CF9264}"/>
              </a:ext>
            </a:extLst>
          </p:cNvPr>
          <p:cNvSpPr/>
          <p:nvPr/>
        </p:nvSpPr>
        <p:spPr>
          <a:xfrm>
            <a:off x="2873697" y="5778766"/>
            <a:ext cx="112890" cy="248186"/>
          </a:xfrm>
          <a:custGeom>
            <a:avLst/>
            <a:gdLst>
              <a:gd name="connsiteX0" fmla="*/ 132 w 112890"/>
              <a:gd name="connsiteY0" fmla="*/ 9431 h 248186"/>
              <a:gd name="connsiteX1" fmla="*/ 108238 w 112890"/>
              <a:gd name="connsiteY1" fmla="*/ 189608 h 248186"/>
              <a:gd name="connsiteX2" fmla="*/ 90220 w 112890"/>
              <a:gd name="connsiteY2" fmla="*/ 248166 h 248186"/>
              <a:gd name="connsiteX3" fmla="*/ 112742 w 112890"/>
              <a:gd name="connsiteY3" fmla="*/ 185104 h 248186"/>
              <a:gd name="connsiteX4" fmla="*/ 76707 w 112890"/>
              <a:gd name="connsiteY4" fmla="*/ 422 h 248186"/>
              <a:gd name="connsiteX5" fmla="*/ 85716 w 112890"/>
              <a:gd name="connsiteY5" fmla="*/ 131051 h 248186"/>
              <a:gd name="connsiteX6" fmla="*/ 132 w 112890"/>
              <a:gd name="connsiteY6" fmla="*/ 9431 h 2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90" h="248186">
                <a:moveTo>
                  <a:pt x="132" y="9431"/>
                </a:moveTo>
                <a:cubicBezTo>
                  <a:pt x="3886" y="19190"/>
                  <a:pt x="93223" y="149819"/>
                  <a:pt x="108238" y="189608"/>
                </a:cubicBezTo>
                <a:cubicBezTo>
                  <a:pt x="123253" y="229397"/>
                  <a:pt x="89469" y="248917"/>
                  <a:pt x="90220" y="248166"/>
                </a:cubicBezTo>
                <a:cubicBezTo>
                  <a:pt x="90971" y="247415"/>
                  <a:pt x="114994" y="226395"/>
                  <a:pt x="112742" y="185104"/>
                </a:cubicBezTo>
                <a:cubicBezTo>
                  <a:pt x="110490" y="143813"/>
                  <a:pt x="81211" y="9431"/>
                  <a:pt x="76707" y="422"/>
                </a:cubicBezTo>
                <a:cubicBezTo>
                  <a:pt x="72203" y="-8587"/>
                  <a:pt x="97728" y="129550"/>
                  <a:pt x="85716" y="131051"/>
                </a:cubicBezTo>
                <a:cubicBezTo>
                  <a:pt x="73704" y="132552"/>
                  <a:pt x="-3622" y="-328"/>
                  <a:pt x="132" y="9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75F26644-DFD7-7E60-E4D7-23F4BF3D1904}"/>
              </a:ext>
            </a:extLst>
          </p:cNvPr>
          <p:cNvSpPr/>
          <p:nvPr/>
        </p:nvSpPr>
        <p:spPr>
          <a:xfrm>
            <a:off x="2873496" y="6639273"/>
            <a:ext cx="704296" cy="177708"/>
          </a:xfrm>
          <a:custGeom>
            <a:avLst/>
            <a:gdLst>
              <a:gd name="connsiteX0" fmla="*/ 333 w 704296"/>
              <a:gd name="connsiteY0" fmla="*/ 99360 h 177708"/>
              <a:gd name="connsiteX1" fmla="*/ 198528 w 704296"/>
              <a:gd name="connsiteY1" fmla="*/ 45306 h 177708"/>
              <a:gd name="connsiteX2" fmla="*/ 185014 w 704296"/>
              <a:gd name="connsiteY2" fmla="*/ 27289 h 177708"/>
              <a:gd name="connsiteX3" fmla="*/ 437263 w 704296"/>
              <a:gd name="connsiteY3" fmla="*/ 67828 h 177708"/>
              <a:gd name="connsiteX4" fmla="*/ 383209 w 704296"/>
              <a:gd name="connsiteY4" fmla="*/ 27289 h 177708"/>
              <a:gd name="connsiteX5" fmla="*/ 594918 w 704296"/>
              <a:gd name="connsiteY5" fmla="*/ 76837 h 177708"/>
              <a:gd name="connsiteX6" fmla="*/ 581404 w 704296"/>
              <a:gd name="connsiteY6" fmla="*/ 22784 h 177708"/>
              <a:gd name="connsiteX7" fmla="*/ 703024 w 704296"/>
              <a:gd name="connsiteY7" fmla="*/ 175935 h 177708"/>
              <a:gd name="connsiteX8" fmla="*/ 635458 w 704296"/>
              <a:gd name="connsiteY8" fmla="*/ 103864 h 177708"/>
              <a:gd name="connsiteX9" fmla="*/ 486811 w 704296"/>
              <a:gd name="connsiteY9" fmla="*/ 67828 h 177708"/>
              <a:gd name="connsiteX10" fmla="*/ 194023 w 704296"/>
              <a:gd name="connsiteY10" fmla="*/ 103864 h 177708"/>
              <a:gd name="connsiteX11" fmla="*/ 432758 w 704296"/>
              <a:gd name="connsiteY11" fmla="*/ 67828 h 177708"/>
              <a:gd name="connsiteX12" fmla="*/ 252581 w 704296"/>
              <a:gd name="connsiteY12" fmla="*/ 262 h 177708"/>
              <a:gd name="connsiteX13" fmla="*/ 333 w 704296"/>
              <a:gd name="connsiteY13" fmla="*/ 99360 h 17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4296" h="177708">
                <a:moveTo>
                  <a:pt x="333" y="99360"/>
                </a:moveTo>
                <a:cubicBezTo>
                  <a:pt x="-8676" y="106867"/>
                  <a:pt x="167748" y="57318"/>
                  <a:pt x="198528" y="45306"/>
                </a:cubicBezTo>
                <a:cubicBezTo>
                  <a:pt x="229308" y="33294"/>
                  <a:pt x="145225" y="23535"/>
                  <a:pt x="185014" y="27289"/>
                </a:cubicBezTo>
                <a:cubicBezTo>
                  <a:pt x="224803" y="31043"/>
                  <a:pt x="404231" y="67828"/>
                  <a:pt x="437263" y="67828"/>
                </a:cubicBezTo>
                <a:cubicBezTo>
                  <a:pt x="470295" y="67828"/>
                  <a:pt x="356933" y="25788"/>
                  <a:pt x="383209" y="27289"/>
                </a:cubicBezTo>
                <a:cubicBezTo>
                  <a:pt x="409485" y="28790"/>
                  <a:pt x="561886" y="77588"/>
                  <a:pt x="594918" y="76837"/>
                </a:cubicBezTo>
                <a:cubicBezTo>
                  <a:pt x="627950" y="76086"/>
                  <a:pt x="563386" y="6268"/>
                  <a:pt x="581404" y="22784"/>
                </a:cubicBezTo>
                <a:cubicBezTo>
                  <a:pt x="599422" y="39300"/>
                  <a:pt x="694015" y="162422"/>
                  <a:pt x="703024" y="175935"/>
                </a:cubicBezTo>
                <a:cubicBezTo>
                  <a:pt x="712033" y="189448"/>
                  <a:pt x="671494" y="121882"/>
                  <a:pt x="635458" y="103864"/>
                </a:cubicBezTo>
                <a:cubicBezTo>
                  <a:pt x="599423" y="85846"/>
                  <a:pt x="560383" y="67828"/>
                  <a:pt x="486811" y="67828"/>
                </a:cubicBezTo>
                <a:cubicBezTo>
                  <a:pt x="413239" y="67828"/>
                  <a:pt x="203032" y="103864"/>
                  <a:pt x="194023" y="103864"/>
                </a:cubicBezTo>
                <a:cubicBezTo>
                  <a:pt x="185014" y="103864"/>
                  <a:pt x="422998" y="85095"/>
                  <a:pt x="432758" y="67828"/>
                </a:cubicBezTo>
                <a:cubicBezTo>
                  <a:pt x="442518" y="50561"/>
                  <a:pt x="326904" y="-4242"/>
                  <a:pt x="252581" y="262"/>
                </a:cubicBezTo>
                <a:cubicBezTo>
                  <a:pt x="178258" y="4766"/>
                  <a:pt x="9342" y="91853"/>
                  <a:pt x="333" y="993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73DEC343-63DC-6BA7-DF41-82734A4F9C85}"/>
              </a:ext>
            </a:extLst>
          </p:cNvPr>
          <p:cNvSpPr/>
          <p:nvPr/>
        </p:nvSpPr>
        <p:spPr>
          <a:xfrm>
            <a:off x="2540469" y="7346731"/>
            <a:ext cx="230141" cy="391889"/>
          </a:xfrm>
          <a:custGeom>
            <a:avLst/>
            <a:gdLst>
              <a:gd name="connsiteX0" fmla="*/ 31 w 230141"/>
              <a:gd name="connsiteY0" fmla="*/ 0 h 391889"/>
              <a:gd name="connsiteX1" fmla="*/ 148678 w 230141"/>
              <a:gd name="connsiteY1" fmla="*/ 184682 h 391889"/>
              <a:gd name="connsiteX2" fmla="*/ 180209 w 230141"/>
              <a:gd name="connsiteY2" fmla="*/ 337833 h 391889"/>
              <a:gd name="connsiteX3" fmla="*/ 189218 w 230141"/>
              <a:gd name="connsiteY3" fmla="*/ 256753 h 391889"/>
              <a:gd name="connsiteX4" fmla="*/ 229758 w 230141"/>
              <a:gd name="connsiteY4" fmla="*/ 391886 h 391889"/>
              <a:gd name="connsiteX5" fmla="*/ 202731 w 230141"/>
              <a:gd name="connsiteY5" fmla="*/ 252248 h 391889"/>
              <a:gd name="connsiteX6" fmla="*/ 99129 w 230141"/>
              <a:gd name="connsiteY6" fmla="*/ 72071 h 391889"/>
              <a:gd name="connsiteX7" fmla="*/ 162191 w 230141"/>
              <a:gd name="connsiteY7" fmla="*/ 184682 h 391889"/>
              <a:gd name="connsiteX8" fmla="*/ 31 w 230141"/>
              <a:gd name="connsiteY8" fmla="*/ 0 h 39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141" h="391889">
                <a:moveTo>
                  <a:pt x="31" y="0"/>
                </a:moveTo>
                <a:cubicBezTo>
                  <a:pt x="-2221" y="0"/>
                  <a:pt x="118648" y="128377"/>
                  <a:pt x="148678" y="184682"/>
                </a:cubicBezTo>
                <a:cubicBezTo>
                  <a:pt x="178708" y="240987"/>
                  <a:pt x="173452" y="325821"/>
                  <a:pt x="180209" y="337833"/>
                </a:cubicBezTo>
                <a:cubicBezTo>
                  <a:pt x="186966" y="349845"/>
                  <a:pt x="180960" y="247744"/>
                  <a:pt x="189218" y="256753"/>
                </a:cubicBezTo>
                <a:cubicBezTo>
                  <a:pt x="197476" y="265762"/>
                  <a:pt x="227506" y="392637"/>
                  <a:pt x="229758" y="391886"/>
                </a:cubicBezTo>
                <a:cubicBezTo>
                  <a:pt x="232010" y="391135"/>
                  <a:pt x="224503" y="305551"/>
                  <a:pt x="202731" y="252248"/>
                </a:cubicBezTo>
                <a:cubicBezTo>
                  <a:pt x="180959" y="198945"/>
                  <a:pt x="105886" y="83332"/>
                  <a:pt x="99129" y="72071"/>
                </a:cubicBezTo>
                <a:cubicBezTo>
                  <a:pt x="92372" y="60810"/>
                  <a:pt x="180209" y="192940"/>
                  <a:pt x="162191" y="184682"/>
                </a:cubicBezTo>
                <a:cubicBezTo>
                  <a:pt x="144173" y="176424"/>
                  <a:pt x="2283" y="0"/>
                  <a:pt x="3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EE8701E-C92A-4052-98D1-095BF427F4A0}"/>
              </a:ext>
            </a:extLst>
          </p:cNvPr>
          <p:cNvSpPr/>
          <p:nvPr/>
        </p:nvSpPr>
        <p:spPr>
          <a:xfrm>
            <a:off x="2877989" y="7452237"/>
            <a:ext cx="933042" cy="295534"/>
          </a:xfrm>
          <a:custGeom>
            <a:avLst/>
            <a:gdLst>
              <a:gd name="connsiteX0" fmla="*/ 344 w 933042"/>
              <a:gd name="connsiteY0" fmla="*/ 295389 h 295534"/>
              <a:gd name="connsiteX1" fmla="*/ 135477 w 933042"/>
              <a:gd name="connsiteY1" fmla="*/ 214309 h 295534"/>
              <a:gd name="connsiteX2" fmla="*/ 405743 w 933042"/>
              <a:gd name="connsiteY2" fmla="*/ 205300 h 295534"/>
              <a:gd name="connsiteX3" fmla="*/ 387725 w 933042"/>
              <a:gd name="connsiteY3" fmla="*/ 142238 h 295534"/>
              <a:gd name="connsiteX4" fmla="*/ 603938 w 933042"/>
              <a:gd name="connsiteY4" fmla="*/ 115211 h 295534"/>
              <a:gd name="connsiteX5" fmla="*/ 567903 w 933042"/>
              <a:gd name="connsiteY5" fmla="*/ 83680 h 295534"/>
              <a:gd name="connsiteX6" fmla="*/ 685018 w 933042"/>
              <a:gd name="connsiteY6" fmla="*/ 79176 h 295534"/>
              <a:gd name="connsiteX7" fmla="*/ 581416 w 933042"/>
              <a:gd name="connsiteY7" fmla="*/ 16114 h 295534"/>
              <a:gd name="connsiteX8" fmla="*/ 932762 w 933042"/>
              <a:gd name="connsiteY8" fmla="*/ 2600 h 295534"/>
              <a:gd name="connsiteX9" fmla="*/ 639974 w 933042"/>
              <a:gd name="connsiteY9" fmla="*/ 2600 h 295534"/>
              <a:gd name="connsiteX10" fmla="*/ 603938 w 933042"/>
              <a:gd name="connsiteY10" fmla="*/ 29627 h 295534"/>
              <a:gd name="connsiteX11" fmla="*/ 626460 w 933042"/>
              <a:gd name="connsiteY11" fmla="*/ 52149 h 295534"/>
              <a:gd name="connsiteX12" fmla="*/ 414752 w 933042"/>
              <a:gd name="connsiteY12" fmla="*/ 151247 h 295534"/>
              <a:gd name="connsiteX13" fmla="*/ 270610 w 933042"/>
              <a:gd name="connsiteY13" fmla="*/ 191787 h 295534"/>
              <a:gd name="connsiteX14" fmla="*/ 171512 w 933042"/>
              <a:gd name="connsiteY14" fmla="*/ 191787 h 295534"/>
              <a:gd name="connsiteX15" fmla="*/ 344 w 933042"/>
              <a:gd name="connsiteY15" fmla="*/ 295389 h 29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3042" h="295534">
                <a:moveTo>
                  <a:pt x="344" y="295389"/>
                </a:moveTo>
                <a:cubicBezTo>
                  <a:pt x="-5662" y="299143"/>
                  <a:pt x="67911" y="229324"/>
                  <a:pt x="135477" y="214309"/>
                </a:cubicBezTo>
                <a:cubicBezTo>
                  <a:pt x="203043" y="199294"/>
                  <a:pt x="363702" y="217312"/>
                  <a:pt x="405743" y="205300"/>
                </a:cubicBezTo>
                <a:cubicBezTo>
                  <a:pt x="447784" y="193288"/>
                  <a:pt x="354692" y="157253"/>
                  <a:pt x="387725" y="142238"/>
                </a:cubicBezTo>
                <a:cubicBezTo>
                  <a:pt x="420758" y="127223"/>
                  <a:pt x="573908" y="124971"/>
                  <a:pt x="603938" y="115211"/>
                </a:cubicBezTo>
                <a:cubicBezTo>
                  <a:pt x="633968" y="105451"/>
                  <a:pt x="554390" y="89686"/>
                  <a:pt x="567903" y="83680"/>
                </a:cubicBezTo>
                <a:cubicBezTo>
                  <a:pt x="581416" y="77674"/>
                  <a:pt x="682766" y="90437"/>
                  <a:pt x="685018" y="79176"/>
                </a:cubicBezTo>
                <a:cubicBezTo>
                  <a:pt x="687270" y="67915"/>
                  <a:pt x="540125" y="28877"/>
                  <a:pt x="581416" y="16114"/>
                </a:cubicBezTo>
                <a:cubicBezTo>
                  <a:pt x="622707" y="3351"/>
                  <a:pt x="923002" y="4852"/>
                  <a:pt x="932762" y="2600"/>
                </a:cubicBezTo>
                <a:cubicBezTo>
                  <a:pt x="942522" y="348"/>
                  <a:pt x="694778" y="-1905"/>
                  <a:pt x="639974" y="2600"/>
                </a:cubicBezTo>
                <a:cubicBezTo>
                  <a:pt x="585170" y="7105"/>
                  <a:pt x="606190" y="21369"/>
                  <a:pt x="603938" y="29627"/>
                </a:cubicBezTo>
                <a:cubicBezTo>
                  <a:pt x="601686" y="37885"/>
                  <a:pt x="657991" y="31879"/>
                  <a:pt x="626460" y="52149"/>
                </a:cubicBezTo>
                <a:cubicBezTo>
                  <a:pt x="594929" y="72419"/>
                  <a:pt x="474060" y="127974"/>
                  <a:pt x="414752" y="151247"/>
                </a:cubicBezTo>
                <a:cubicBezTo>
                  <a:pt x="355444" y="174520"/>
                  <a:pt x="311150" y="185030"/>
                  <a:pt x="270610" y="191787"/>
                </a:cubicBezTo>
                <a:cubicBezTo>
                  <a:pt x="230070" y="198544"/>
                  <a:pt x="216556" y="178274"/>
                  <a:pt x="171512" y="191787"/>
                </a:cubicBezTo>
                <a:cubicBezTo>
                  <a:pt x="126468" y="205300"/>
                  <a:pt x="6350" y="291635"/>
                  <a:pt x="344" y="2953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A661AEF-0D3A-4BFC-70CE-F7D734931B7B}"/>
              </a:ext>
            </a:extLst>
          </p:cNvPr>
          <p:cNvSpPr/>
          <p:nvPr/>
        </p:nvSpPr>
        <p:spPr>
          <a:xfrm>
            <a:off x="3514742" y="5769978"/>
            <a:ext cx="104003" cy="243651"/>
          </a:xfrm>
          <a:custGeom>
            <a:avLst/>
            <a:gdLst>
              <a:gd name="connsiteX0" fmla="*/ 103947 w 104003"/>
              <a:gd name="connsiteY0" fmla="*/ 1767 h 243651"/>
              <a:gd name="connsiteX1" fmla="*/ 19641 w 104003"/>
              <a:gd name="connsiteY1" fmla="*/ 183350 h 243651"/>
              <a:gd name="connsiteX2" fmla="*/ 186 w 104003"/>
              <a:gd name="connsiteY2" fmla="*/ 241716 h 243651"/>
              <a:gd name="connsiteX3" fmla="*/ 26126 w 104003"/>
              <a:gd name="connsiteY3" fmla="*/ 124984 h 243651"/>
              <a:gd name="connsiteX4" fmla="*/ 32611 w 104003"/>
              <a:gd name="connsiteY4" fmla="*/ 92558 h 243651"/>
              <a:gd name="connsiteX5" fmla="*/ 103947 w 104003"/>
              <a:gd name="connsiteY5" fmla="*/ 1767 h 24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003" h="243651">
                <a:moveTo>
                  <a:pt x="103947" y="1767"/>
                </a:moveTo>
                <a:cubicBezTo>
                  <a:pt x="101785" y="16899"/>
                  <a:pt x="36934" y="143359"/>
                  <a:pt x="19641" y="183350"/>
                </a:cubicBezTo>
                <a:cubicBezTo>
                  <a:pt x="2347" y="223342"/>
                  <a:pt x="-895" y="251444"/>
                  <a:pt x="186" y="241716"/>
                </a:cubicBezTo>
                <a:cubicBezTo>
                  <a:pt x="1267" y="231988"/>
                  <a:pt x="20722" y="149844"/>
                  <a:pt x="26126" y="124984"/>
                </a:cubicBezTo>
                <a:cubicBezTo>
                  <a:pt x="31530" y="100124"/>
                  <a:pt x="19641" y="112013"/>
                  <a:pt x="32611" y="92558"/>
                </a:cubicBezTo>
                <a:cubicBezTo>
                  <a:pt x="45581" y="73103"/>
                  <a:pt x="106109" y="-13365"/>
                  <a:pt x="103947" y="17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3D55E13-21B7-C1E2-8491-34D28DA16CBC}"/>
              </a:ext>
            </a:extLst>
          </p:cNvPr>
          <p:cNvSpPr/>
          <p:nvPr/>
        </p:nvSpPr>
        <p:spPr>
          <a:xfrm>
            <a:off x="2350129" y="5375443"/>
            <a:ext cx="133703" cy="507688"/>
          </a:xfrm>
          <a:custGeom>
            <a:avLst/>
            <a:gdLst>
              <a:gd name="connsiteX0" fmla="*/ 133667 w 133703"/>
              <a:gd name="connsiteY0" fmla="*/ 710 h 507688"/>
              <a:gd name="connsiteX1" fmla="*/ 10450 w 133703"/>
              <a:gd name="connsiteY1" fmla="*/ 324966 h 507688"/>
              <a:gd name="connsiteX2" fmla="*/ 10450 w 133703"/>
              <a:gd name="connsiteY2" fmla="*/ 506548 h 507688"/>
              <a:gd name="connsiteX3" fmla="*/ 42875 w 133703"/>
              <a:gd name="connsiteY3" fmla="*/ 389817 h 507688"/>
              <a:gd name="connsiteX4" fmla="*/ 29905 w 133703"/>
              <a:gd name="connsiteY4" fmla="*/ 149868 h 507688"/>
              <a:gd name="connsiteX5" fmla="*/ 23420 w 133703"/>
              <a:gd name="connsiteY5" fmla="*/ 234174 h 507688"/>
              <a:gd name="connsiteX6" fmla="*/ 133667 w 133703"/>
              <a:gd name="connsiteY6" fmla="*/ 710 h 50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703" h="507688">
                <a:moveTo>
                  <a:pt x="133667" y="710"/>
                </a:moveTo>
                <a:cubicBezTo>
                  <a:pt x="131505" y="15842"/>
                  <a:pt x="30986" y="240660"/>
                  <a:pt x="10450" y="324966"/>
                </a:cubicBezTo>
                <a:cubicBezTo>
                  <a:pt x="-10086" y="409272"/>
                  <a:pt x="5046" y="495740"/>
                  <a:pt x="10450" y="506548"/>
                </a:cubicBezTo>
                <a:cubicBezTo>
                  <a:pt x="15854" y="517356"/>
                  <a:pt x="39632" y="449264"/>
                  <a:pt x="42875" y="389817"/>
                </a:cubicBezTo>
                <a:cubicBezTo>
                  <a:pt x="46118" y="330370"/>
                  <a:pt x="33147" y="175808"/>
                  <a:pt x="29905" y="149868"/>
                </a:cubicBezTo>
                <a:cubicBezTo>
                  <a:pt x="26663" y="123928"/>
                  <a:pt x="6126" y="251468"/>
                  <a:pt x="23420" y="234174"/>
                </a:cubicBezTo>
                <a:cubicBezTo>
                  <a:pt x="40714" y="216880"/>
                  <a:pt x="135829" y="-14422"/>
                  <a:pt x="133667" y="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7A0CFAD9-ED9F-FFB5-4C7D-F41BF96D220D}"/>
              </a:ext>
            </a:extLst>
          </p:cNvPr>
          <p:cNvSpPr/>
          <p:nvPr/>
        </p:nvSpPr>
        <p:spPr>
          <a:xfrm>
            <a:off x="2101167" y="5875324"/>
            <a:ext cx="137506" cy="214439"/>
          </a:xfrm>
          <a:custGeom>
            <a:avLst/>
            <a:gdLst>
              <a:gd name="connsiteX0" fmla="*/ 7 w 137506"/>
              <a:gd name="connsiteY0" fmla="*/ 182 h 214439"/>
              <a:gd name="connsiteX1" fmla="*/ 129710 w 137506"/>
              <a:gd name="connsiteY1" fmla="*/ 129885 h 214439"/>
              <a:gd name="connsiteX2" fmla="*/ 97284 w 137506"/>
              <a:gd name="connsiteY2" fmla="*/ 214191 h 214439"/>
              <a:gd name="connsiteX3" fmla="*/ 136195 w 137506"/>
              <a:gd name="connsiteY3" fmla="*/ 103944 h 214439"/>
              <a:gd name="connsiteX4" fmla="*/ 7 w 137506"/>
              <a:gd name="connsiteY4" fmla="*/ 182 h 21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506" h="214439">
                <a:moveTo>
                  <a:pt x="7" y="182"/>
                </a:moveTo>
                <a:cubicBezTo>
                  <a:pt x="-1074" y="4506"/>
                  <a:pt x="113497" y="94217"/>
                  <a:pt x="129710" y="129885"/>
                </a:cubicBezTo>
                <a:cubicBezTo>
                  <a:pt x="145923" y="165553"/>
                  <a:pt x="96203" y="218515"/>
                  <a:pt x="97284" y="214191"/>
                </a:cubicBezTo>
                <a:cubicBezTo>
                  <a:pt x="98365" y="209868"/>
                  <a:pt x="145923" y="138531"/>
                  <a:pt x="136195" y="103944"/>
                </a:cubicBezTo>
                <a:cubicBezTo>
                  <a:pt x="126467" y="69357"/>
                  <a:pt x="1088" y="-4142"/>
                  <a:pt x="7" y="1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3EC1F49-64EA-2487-5A1E-C41BE2E2A73E}"/>
              </a:ext>
            </a:extLst>
          </p:cNvPr>
          <p:cNvSpPr/>
          <p:nvPr/>
        </p:nvSpPr>
        <p:spPr>
          <a:xfrm>
            <a:off x="1821814" y="5900992"/>
            <a:ext cx="122284" cy="440603"/>
          </a:xfrm>
          <a:custGeom>
            <a:avLst/>
            <a:gdLst>
              <a:gd name="connsiteX0" fmla="*/ 13471 w 122284"/>
              <a:gd name="connsiteY0" fmla="*/ 455 h 440603"/>
              <a:gd name="connsiteX1" fmla="*/ 45897 w 122284"/>
              <a:gd name="connsiteY1" fmla="*/ 214463 h 440603"/>
              <a:gd name="connsiteX2" fmla="*/ 117233 w 122284"/>
              <a:gd name="connsiteY2" fmla="*/ 434957 h 440603"/>
              <a:gd name="connsiteX3" fmla="*/ 104263 w 122284"/>
              <a:gd name="connsiteY3" fmla="*/ 357136 h 440603"/>
              <a:gd name="connsiteX4" fmla="*/ 6986 w 122284"/>
              <a:gd name="connsiteY4" fmla="*/ 162582 h 440603"/>
              <a:gd name="connsiteX5" fmla="*/ 13471 w 122284"/>
              <a:gd name="connsiteY5" fmla="*/ 455 h 44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84" h="440603">
                <a:moveTo>
                  <a:pt x="13471" y="455"/>
                </a:moveTo>
                <a:cubicBezTo>
                  <a:pt x="19956" y="9102"/>
                  <a:pt x="28603" y="142046"/>
                  <a:pt x="45897" y="214463"/>
                </a:cubicBezTo>
                <a:cubicBezTo>
                  <a:pt x="63191" y="286880"/>
                  <a:pt x="107505" y="411178"/>
                  <a:pt x="117233" y="434957"/>
                </a:cubicBezTo>
                <a:cubicBezTo>
                  <a:pt x="126961" y="458736"/>
                  <a:pt x="122637" y="402532"/>
                  <a:pt x="104263" y="357136"/>
                </a:cubicBezTo>
                <a:cubicBezTo>
                  <a:pt x="85889" y="311740"/>
                  <a:pt x="23199" y="216625"/>
                  <a:pt x="6986" y="162582"/>
                </a:cubicBezTo>
                <a:cubicBezTo>
                  <a:pt x="-9227" y="108539"/>
                  <a:pt x="6986" y="-8192"/>
                  <a:pt x="13471" y="4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8A077809-3A7B-12B7-8072-B7DF532B76C2}"/>
              </a:ext>
            </a:extLst>
          </p:cNvPr>
          <p:cNvSpPr/>
          <p:nvPr/>
        </p:nvSpPr>
        <p:spPr>
          <a:xfrm>
            <a:off x="3836554" y="5820561"/>
            <a:ext cx="150548" cy="184970"/>
          </a:xfrm>
          <a:custGeom>
            <a:avLst/>
            <a:gdLst>
              <a:gd name="connsiteX0" fmla="*/ 2629 w 150548"/>
              <a:gd name="connsiteY0" fmla="*/ 9550 h 184970"/>
              <a:gd name="connsiteX1" fmla="*/ 132331 w 150548"/>
              <a:gd name="connsiteY1" fmla="*/ 119796 h 184970"/>
              <a:gd name="connsiteX2" fmla="*/ 138816 w 150548"/>
              <a:gd name="connsiteY2" fmla="*/ 184648 h 184970"/>
              <a:gd name="connsiteX3" fmla="*/ 145301 w 150548"/>
              <a:gd name="connsiteY3" fmla="*/ 93856 h 184970"/>
              <a:gd name="connsiteX4" fmla="*/ 54510 w 150548"/>
              <a:gd name="connsiteY4" fmla="*/ 16035 h 184970"/>
              <a:gd name="connsiteX5" fmla="*/ 2629 w 150548"/>
              <a:gd name="connsiteY5" fmla="*/ 9550 h 18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48" h="184970">
                <a:moveTo>
                  <a:pt x="2629" y="9550"/>
                </a:moveTo>
                <a:cubicBezTo>
                  <a:pt x="15599" y="26843"/>
                  <a:pt x="109633" y="90613"/>
                  <a:pt x="132331" y="119796"/>
                </a:cubicBezTo>
                <a:cubicBezTo>
                  <a:pt x="155029" y="148979"/>
                  <a:pt x="136654" y="188971"/>
                  <a:pt x="138816" y="184648"/>
                </a:cubicBezTo>
                <a:cubicBezTo>
                  <a:pt x="140978" y="180325"/>
                  <a:pt x="159352" y="121958"/>
                  <a:pt x="145301" y="93856"/>
                </a:cubicBezTo>
                <a:cubicBezTo>
                  <a:pt x="131250" y="65754"/>
                  <a:pt x="81531" y="31167"/>
                  <a:pt x="54510" y="16035"/>
                </a:cubicBezTo>
                <a:cubicBezTo>
                  <a:pt x="27489" y="903"/>
                  <a:pt x="-10341" y="-7743"/>
                  <a:pt x="2629" y="95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1356118-D235-B383-9FF3-44A97DB204E4}"/>
              </a:ext>
            </a:extLst>
          </p:cNvPr>
          <p:cNvSpPr/>
          <p:nvPr/>
        </p:nvSpPr>
        <p:spPr>
          <a:xfrm>
            <a:off x="3787144" y="6906268"/>
            <a:ext cx="119036" cy="325166"/>
          </a:xfrm>
          <a:custGeom>
            <a:avLst/>
            <a:gdLst>
              <a:gd name="connsiteX0" fmla="*/ 158 w 119036"/>
              <a:gd name="connsiteY0" fmla="*/ 370 h 325166"/>
              <a:gd name="connsiteX1" fmla="*/ 90950 w 119036"/>
              <a:gd name="connsiteY1" fmla="*/ 110617 h 325166"/>
              <a:gd name="connsiteX2" fmla="*/ 58524 w 119036"/>
              <a:gd name="connsiteY2" fmla="*/ 324626 h 325166"/>
              <a:gd name="connsiteX3" fmla="*/ 90950 w 119036"/>
              <a:gd name="connsiteY3" fmla="*/ 168983 h 325166"/>
              <a:gd name="connsiteX4" fmla="*/ 116890 w 119036"/>
              <a:gd name="connsiteY4" fmla="*/ 78192 h 325166"/>
              <a:gd name="connsiteX5" fmla="*/ 158 w 119036"/>
              <a:gd name="connsiteY5" fmla="*/ 370 h 32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36" h="325166">
                <a:moveTo>
                  <a:pt x="158" y="370"/>
                </a:moveTo>
                <a:cubicBezTo>
                  <a:pt x="-4165" y="5774"/>
                  <a:pt x="81222" y="56574"/>
                  <a:pt x="90950" y="110617"/>
                </a:cubicBezTo>
                <a:cubicBezTo>
                  <a:pt x="100678" y="164660"/>
                  <a:pt x="58524" y="314898"/>
                  <a:pt x="58524" y="324626"/>
                </a:cubicBezTo>
                <a:cubicBezTo>
                  <a:pt x="58524" y="334354"/>
                  <a:pt x="81222" y="210055"/>
                  <a:pt x="90950" y="168983"/>
                </a:cubicBezTo>
                <a:cubicBezTo>
                  <a:pt x="100678" y="127911"/>
                  <a:pt x="126618" y="106294"/>
                  <a:pt x="116890" y="78192"/>
                </a:cubicBezTo>
                <a:cubicBezTo>
                  <a:pt x="107162" y="50090"/>
                  <a:pt x="4481" y="-5034"/>
                  <a:pt x="158" y="3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37210084-EF63-E2D8-8BB4-C0475000A809}"/>
              </a:ext>
            </a:extLst>
          </p:cNvPr>
          <p:cNvSpPr/>
          <p:nvPr/>
        </p:nvSpPr>
        <p:spPr>
          <a:xfrm>
            <a:off x="4111248" y="5395599"/>
            <a:ext cx="114338" cy="246455"/>
          </a:xfrm>
          <a:custGeom>
            <a:avLst/>
            <a:gdLst>
              <a:gd name="connsiteX0" fmla="*/ 309 w 114338"/>
              <a:gd name="connsiteY0" fmla="*/ 10 h 246455"/>
              <a:gd name="connsiteX1" fmla="*/ 78131 w 114338"/>
              <a:gd name="connsiteY1" fmla="*/ 129712 h 246455"/>
              <a:gd name="connsiteX2" fmla="*/ 97586 w 114338"/>
              <a:gd name="connsiteY2" fmla="*/ 246444 h 246455"/>
              <a:gd name="connsiteX3" fmla="*/ 110556 w 114338"/>
              <a:gd name="connsiteY3" fmla="*/ 123227 h 246455"/>
              <a:gd name="connsiteX4" fmla="*/ 309 w 114338"/>
              <a:gd name="connsiteY4" fmla="*/ 10 h 24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38" h="246455">
                <a:moveTo>
                  <a:pt x="309" y="10"/>
                </a:moveTo>
                <a:cubicBezTo>
                  <a:pt x="-5095" y="1091"/>
                  <a:pt x="61918" y="88640"/>
                  <a:pt x="78131" y="129712"/>
                </a:cubicBezTo>
                <a:cubicBezTo>
                  <a:pt x="94344" y="170784"/>
                  <a:pt x="92182" y="247525"/>
                  <a:pt x="97586" y="246444"/>
                </a:cubicBezTo>
                <a:cubicBezTo>
                  <a:pt x="102990" y="245363"/>
                  <a:pt x="122445" y="161057"/>
                  <a:pt x="110556" y="123227"/>
                </a:cubicBezTo>
                <a:cubicBezTo>
                  <a:pt x="98667" y="85397"/>
                  <a:pt x="5713" y="-1071"/>
                  <a:pt x="309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95F747E3-A077-A95B-E186-FF17C92FE42A}"/>
              </a:ext>
            </a:extLst>
          </p:cNvPr>
          <p:cNvSpPr/>
          <p:nvPr/>
        </p:nvSpPr>
        <p:spPr>
          <a:xfrm>
            <a:off x="4383932" y="5331275"/>
            <a:ext cx="84749" cy="508414"/>
          </a:xfrm>
          <a:custGeom>
            <a:avLst/>
            <a:gdLst>
              <a:gd name="connsiteX0" fmla="*/ 19455 w 84749"/>
              <a:gd name="connsiteY0" fmla="*/ 5968 h 508414"/>
              <a:gd name="connsiteX1" fmla="*/ 58366 w 84749"/>
              <a:gd name="connsiteY1" fmla="*/ 207006 h 508414"/>
              <a:gd name="connsiteX2" fmla="*/ 0 w 84749"/>
              <a:gd name="connsiteY2" fmla="*/ 505321 h 508414"/>
              <a:gd name="connsiteX3" fmla="*/ 58366 w 84749"/>
              <a:gd name="connsiteY3" fmla="*/ 356163 h 508414"/>
              <a:gd name="connsiteX4" fmla="*/ 84306 w 84749"/>
              <a:gd name="connsiteY4" fmla="*/ 252402 h 508414"/>
              <a:gd name="connsiteX5" fmla="*/ 38911 w 84749"/>
              <a:gd name="connsiteY5" fmla="*/ 70819 h 508414"/>
              <a:gd name="connsiteX6" fmla="*/ 19455 w 84749"/>
              <a:gd name="connsiteY6" fmla="*/ 5968 h 50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49" h="508414">
                <a:moveTo>
                  <a:pt x="19455" y="5968"/>
                </a:moveTo>
                <a:cubicBezTo>
                  <a:pt x="22697" y="28666"/>
                  <a:pt x="61608" y="123781"/>
                  <a:pt x="58366" y="207006"/>
                </a:cubicBezTo>
                <a:cubicBezTo>
                  <a:pt x="55124" y="290231"/>
                  <a:pt x="0" y="480462"/>
                  <a:pt x="0" y="505321"/>
                </a:cubicBezTo>
                <a:cubicBezTo>
                  <a:pt x="0" y="530180"/>
                  <a:pt x="44315" y="398316"/>
                  <a:pt x="58366" y="356163"/>
                </a:cubicBezTo>
                <a:cubicBezTo>
                  <a:pt x="72417" y="314010"/>
                  <a:pt x="87548" y="299959"/>
                  <a:pt x="84306" y="252402"/>
                </a:cubicBezTo>
                <a:cubicBezTo>
                  <a:pt x="81064" y="204845"/>
                  <a:pt x="49719" y="111891"/>
                  <a:pt x="38911" y="70819"/>
                </a:cubicBezTo>
                <a:cubicBezTo>
                  <a:pt x="28103" y="29747"/>
                  <a:pt x="16213" y="-16730"/>
                  <a:pt x="19455" y="59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14066A6-7620-C6BB-4089-5398C6B011F8}"/>
              </a:ext>
            </a:extLst>
          </p:cNvPr>
          <p:cNvSpPr/>
          <p:nvPr/>
        </p:nvSpPr>
        <p:spPr>
          <a:xfrm>
            <a:off x="3612200" y="6290431"/>
            <a:ext cx="317106" cy="333782"/>
          </a:xfrm>
          <a:custGeom>
            <a:avLst/>
            <a:gdLst>
              <a:gd name="connsiteX0" fmla="*/ 304804 w 317106"/>
              <a:gd name="connsiteY0" fmla="*/ 122 h 333782"/>
              <a:gd name="connsiteX1" fmla="*/ 311289 w 317106"/>
              <a:gd name="connsiteY1" fmla="*/ 162250 h 333782"/>
              <a:gd name="connsiteX2" fmla="*/ 220498 w 317106"/>
              <a:gd name="connsiteY2" fmla="*/ 330863 h 333782"/>
              <a:gd name="connsiteX3" fmla="*/ 233468 w 317106"/>
              <a:gd name="connsiteY3" fmla="*/ 259526 h 333782"/>
              <a:gd name="connsiteX4" fmla="*/ 4 w 317106"/>
              <a:gd name="connsiteY4" fmla="*/ 136309 h 333782"/>
              <a:gd name="connsiteX5" fmla="*/ 226983 w 317106"/>
              <a:gd name="connsiteY5" fmla="*/ 246556 h 333782"/>
              <a:gd name="connsiteX6" fmla="*/ 278864 w 317106"/>
              <a:gd name="connsiteY6" fmla="*/ 188190 h 333782"/>
              <a:gd name="connsiteX7" fmla="*/ 304804 w 317106"/>
              <a:gd name="connsiteY7" fmla="*/ 122 h 33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106" h="333782">
                <a:moveTo>
                  <a:pt x="304804" y="122"/>
                </a:moveTo>
                <a:cubicBezTo>
                  <a:pt x="310208" y="-4201"/>
                  <a:pt x="325340" y="107127"/>
                  <a:pt x="311289" y="162250"/>
                </a:cubicBezTo>
                <a:cubicBezTo>
                  <a:pt x="297238" y="217374"/>
                  <a:pt x="233468" y="314650"/>
                  <a:pt x="220498" y="330863"/>
                </a:cubicBezTo>
                <a:cubicBezTo>
                  <a:pt x="207528" y="347076"/>
                  <a:pt x="270217" y="291952"/>
                  <a:pt x="233468" y="259526"/>
                </a:cubicBezTo>
                <a:cubicBezTo>
                  <a:pt x="196719" y="227100"/>
                  <a:pt x="1085" y="138471"/>
                  <a:pt x="4" y="136309"/>
                </a:cubicBezTo>
                <a:cubicBezTo>
                  <a:pt x="-1077" y="134147"/>
                  <a:pt x="180506" y="237909"/>
                  <a:pt x="226983" y="246556"/>
                </a:cubicBezTo>
                <a:cubicBezTo>
                  <a:pt x="273460" y="255203"/>
                  <a:pt x="265894" y="222777"/>
                  <a:pt x="278864" y="188190"/>
                </a:cubicBezTo>
                <a:cubicBezTo>
                  <a:pt x="291834" y="153603"/>
                  <a:pt x="299400" y="4445"/>
                  <a:pt x="304804" y="1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426E846B-E517-5F1E-9D95-4FE386B4ED3B}"/>
              </a:ext>
            </a:extLst>
          </p:cNvPr>
          <p:cNvSpPr/>
          <p:nvPr/>
        </p:nvSpPr>
        <p:spPr>
          <a:xfrm>
            <a:off x="4130949" y="6010709"/>
            <a:ext cx="72862" cy="339505"/>
          </a:xfrm>
          <a:custGeom>
            <a:avLst/>
            <a:gdLst>
              <a:gd name="connsiteX0" fmla="*/ 45460 w 72862"/>
              <a:gd name="connsiteY0" fmla="*/ 985 h 339505"/>
              <a:gd name="connsiteX1" fmla="*/ 58430 w 72862"/>
              <a:gd name="connsiteY1" fmla="*/ 221478 h 339505"/>
              <a:gd name="connsiteX2" fmla="*/ 64 w 72862"/>
              <a:gd name="connsiteY2" fmla="*/ 338210 h 339505"/>
              <a:gd name="connsiteX3" fmla="*/ 71400 w 72862"/>
              <a:gd name="connsiteY3" fmla="*/ 150142 h 339505"/>
              <a:gd name="connsiteX4" fmla="*/ 45460 w 72862"/>
              <a:gd name="connsiteY4" fmla="*/ 985 h 33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2" h="339505">
                <a:moveTo>
                  <a:pt x="45460" y="985"/>
                </a:moveTo>
                <a:cubicBezTo>
                  <a:pt x="43298" y="12874"/>
                  <a:pt x="65996" y="165274"/>
                  <a:pt x="58430" y="221478"/>
                </a:cubicBezTo>
                <a:cubicBezTo>
                  <a:pt x="50864" y="277682"/>
                  <a:pt x="-2098" y="350099"/>
                  <a:pt x="64" y="338210"/>
                </a:cubicBezTo>
                <a:cubicBezTo>
                  <a:pt x="2226" y="326321"/>
                  <a:pt x="62753" y="212831"/>
                  <a:pt x="71400" y="150142"/>
                </a:cubicBezTo>
                <a:cubicBezTo>
                  <a:pt x="80047" y="87453"/>
                  <a:pt x="47622" y="-10904"/>
                  <a:pt x="45460" y="9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7050304F-70AE-9A12-13CE-D9C7FE91DB26}"/>
              </a:ext>
            </a:extLst>
          </p:cNvPr>
          <p:cNvSpPr/>
          <p:nvPr/>
        </p:nvSpPr>
        <p:spPr>
          <a:xfrm>
            <a:off x="4442224" y="6107185"/>
            <a:ext cx="67776" cy="265236"/>
          </a:xfrm>
          <a:custGeom>
            <a:avLst/>
            <a:gdLst>
              <a:gd name="connsiteX0" fmla="*/ 74 w 67776"/>
              <a:gd name="connsiteY0" fmla="*/ 1785 h 265236"/>
              <a:gd name="connsiteX1" fmla="*/ 64925 w 67776"/>
              <a:gd name="connsiteY1" fmla="*/ 261189 h 265236"/>
              <a:gd name="connsiteX2" fmla="*/ 51955 w 67776"/>
              <a:gd name="connsiteY2" fmla="*/ 150943 h 265236"/>
              <a:gd name="connsiteX3" fmla="*/ 74 w 67776"/>
              <a:gd name="connsiteY3" fmla="*/ 1785 h 26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76" h="265236">
                <a:moveTo>
                  <a:pt x="74" y="1785"/>
                </a:moveTo>
                <a:cubicBezTo>
                  <a:pt x="2236" y="20159"/>
                  <a:pt x="56278" y="236329"/>
                  <a:pt x="64925" y="261189"/>
                </a:cubicBezTo>
                <a:cubicBezTo>
                  <a:pt x="73572" y="286049"/>
                  <a:pt x="60602" y="189853"/>
                  <a:pt x="51955" y="150943"/>
                </a:cubicBezTo>
                <a:cubicBezTo>
                  <a:pt x="43308" y="112033"/>
                  <a:pt x="-2088" y="-16589"/>
                  <a:pt x="74" y="17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8A5D631D-19DF-B35D-B320-01BD039C1CE0}"/>
              </a:ext>
            </a:extLst>
          </p:cNvPr>
          <p:cNvSpPr/>
          <p:nvPr/>
        </p:nvSpPr>
        <p:spPr>
          <a:xfrm>
            <a:off x="3981742" y="6837372"/>
            <a:ext cx="92095" cy="432439"/>
          </a:xfrm>
          <a:custGeom>
            <a:avLst/>
            <a:gdLst>
              <a:gd name="connsiteX0" fmla="*/ 45509 w 92095"/>
              <a:gd name="connsiteY0" fmla="*/ 10900 h 432439"/>
              <a:gd name="connsiteX1" fmla="*/ 71449 w 92095"/>
              <a:gd name="connsiteY1" fmla="*/ 250849 h 432439"/>
              <a:gd name="connsiteX2" fmla="*/ 113 w 92095"/>
              <a:gd name="connsiteY2" fmla="*/ 432432 h 432439"/>
              <a:gd name="connsiteX3" fmla="*/ 90905 w 92095"/>
              <a:gd name="connsiteY3" fmla="*/ 244364 h 432439"/>
              <a:gd name="connsiteX4" fmla="*/ 51994 w 92095"/>
              <a:gd name="connsiteY4" fmla="*/ 62781 h 432439"/>
              <a:gd name="connsiteX5" fmla="*/ 45509 w 92095"/>
              <a:gd name="connsiteY5" fmla="*/ 10900 h 43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95" h="432439">
                <a:moveTo>
                  <a:pt x="45509" y="10900"/>
                </a:moveTo>
                <a:cubicBezTo>
                  <a:pt x="48751" y="42245"/>
                  <a:pt x="79015" y="180594"/>
                  <a:pt x="71449" y="250849"/>
                </a:cubicBezTo>
                <a:cubicBezTo>
                  <a:pt x="63883" y="321104"/>
                  <a:pt x="-3130" y="433513"/>
                  <a:pt x="113" y="432432"/>
                </a:cubicBezTo>
                <a:cubicBezTo>
                  <a:pt x="3356" y="431351"/>
                  <a:pt x="82258" y="305972"/>
                  <a:pt x="90905" y="244364"/>
                </a:cubicBezTo>
                <a:cubicBezTo>
                  <a:pt x="99552" y="182756"/>
                  <a:pt x="58479" y="103853"/>
                  <a:pt x="51994" y="62781"/>
                </a:cubicBezTo>
                <a:cubicBezTo>
                  <a:pt x="45509" y="21709"/>
                  <a:pt x="42267" y="-20445"/>
                  <a:pt x="45509" y="109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6D99167-6661-D7C1-5964-565A2C02A30F}"/>
              </a:ext>
            </a:extLst>
          </p:cNvPr>
          <p:cNvSpPr/>
          <p:nvPr/>
        </p:nvSpPr>
        <p:spPr>
          <a:xfrm>
            <a:off x="2023442" y="6356187"/>
            <a:ext cx="199036" cy="525907"/>
          </a:xfrm>
          <a:custGeom>
            <a:avLst/>
            <a:gdLst>
              <a:gd name="connsiteX0" fmla="*/ 79678 w 199036"/>
              <a:gd name="connsiteY0" fmla="*/ 881 h 525907"/>
              <a:gd name="connsiteX1" fmla="*/ 79678 w 199036"/>
              <a:gd name="connsiteY1" fmla="*/ 159907 h 525907"/>
              <a:gd name="connsiteX2" fmla="*/ 171118 w 199036"/>
              <a:gd name="connsiteY2" fmla="*/ 354714 h 525907"/>
              <a:gd name="connsiteX3" fmla="*/ 139313 w 199036"/>
              <a:gd name="connsiteY3" fmla="*/ 303030 h 525907"/>
              <a:gd name="connsiteX4" fmla="*/ 198948 w 199036"/>
              <a:gd name="connsiteY4" fmla="*/ 525667 h 525907"/>
              <a:gd name="connsiteX5" fmla="*/ 123410 w 199036"/>
              <a:gd name="connsiteY5" fmla="*/ 342787 h 525907"/>
              <a:gd name="connsiteX6" fmla="*/ 47873 w 199036"/>
              <a:gd name="connsiteY6" fmla="*/ 179785 h 525907"/>
              <a:gd name="connsiteX7" fmla="*/ 165 w 199036"/>
              <a:gd name="connsiteY7" fmla="*/ 124126 h 525907"/>
              <a:gd name="connsiteX8" fmla="*/ 63775 w 199036"/>
              <a:gd name="connsiteY8" fmla="*/ 231469 h 525907"/>
              <a:gd name="connsiteX9" fmla="*/ 79678 w 199036"/>
              <a:gd name="connsiteY9" fmla="*/ 881 h 52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036" h="525907">
                <a:moveTo>
                  <a:pt x="79678" y="881"/>
                </a:moveTo>
                <a:cubicBezTo>
                  <a:pt x="82328" y="-11046"/>
                  <a:pt x="64438" y="100935"/>
                  <a:pt x="79678" y="159907"/>
                </a:cubicBezTo>
                <a:cubicBezTo>
                  <a:pt x="94918" y="218879"/>
                  <a:pt x="161179" y="330860"/>
                  <a:pt x="171118" y="354714"/>
                </a:cubicBezTo>
                <a:cubicBezTo>
                  <a:pt x="181057" y="378568"/>
                  <a:pt x="134675" y="274538"/>
                  <a:pt x="139313" y="303030"/>
                </a:cubicBezTo>
                <a:cubicBezTo>
                  <a:pt x="143951" y="331522"/>
                  <a:pt x="201598" y="519041"/>
                  <a:pt x="198948" y="525667"/>
                </a:cubicBezTo>
                <a:cubicBezTo>
                  <a:pt x="196298" y="532293"/>
                  <a:pt x="148589" y="400434"/>
                  <a:pt x="123410" y="342787"/>
                </a:cubicBezTo>
                <a:cubicBezTo>
                  <a:pt x="98231" y="285140"/>
                  <a:pt x="68414" y="216229"/>
                  <a:pt x="47873" y="179785"/>
                </a:cubicBezTo>
                <a:cubicBezTo>
                  <a:pt x="27332" y="143341"/>
                  <a:pt x="-2485" y="115512"/>
                  <a:pt x="165" y="124126"/>
                </a:cubicBezTo>
                <a:cubicBezTo>
                  <a:pt x="2815" y="132740"/>
                  <a:pt x="51848" y="250022"/>
                  <a:pt x="63775" y="231469"/>
                </a:cubicBezTo>
                <a:cubicBezTo>
                  <a:pt x="75702" y="212916"/>
                  <a:pt x="77028" y="12808"/>
                  <a:pt x="79678" y="8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EC57BF2-7202-287A-3655-577D53AB175D}"/>
              </a:ext>
            </a:extLst>
          </p:cNvPr>
          <p:cNvSpPr/>
          <p:nvPr/>
        </p:nvSpPr>
        <p:spPr>
          <a:xfrm>
            <a:off x="1904323" y="6380649"/>
            <a:ext cx="231422" cy="394106"/>
          </a:xfrm>
          <a:custGeom>
            <a:avLst/>
            <a:gdLst>
              <a:gd name="connsiteX0" fmla="*/ 14 w 231422"/>
              <a:gd name="connsiteY0" fmla="*/ 273 h 394106"/>
              <a:gd name="connsiteX1" fmla="*/ 123260 w 231422"/>
              <a:gd name="connsiteY1" fmla="*/ 218934 h 394106"/>
              <a:gd name="connsiteX2" fmla="*/ 143138 w 231422"/>
              <a:gd name="connsiteY2" fmla="*/ 222909 h 394106"/>
              <a:gd name="connsiteX3" fmla="*/ 230602 w 231422"/>
              <a:gd name="connsiteY3" fmla="*/ 393862 h 394106"/>
              <a:gd name="connsiteX4" fmla="*/ 182894 w 231422"/>
              <a:gd name="connsiteY4" fmla="*/ 258690 h 394106"/>
              <a:gd name="connsiteX5" fmla="*/ 115308 w 231422"/>
              <a:gd name="connsiteY5" fmla="*/ 175201 h 394106"/>
              <a:gd name="connsiteX6" fmla="*/ 14 w 231422"/>
              <a:gd name="connsiteY6" fmla="*/ 273 h 39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422" h="394106">
                <a:moveTo>
                  <a:pt x="14" y="273"/>
                </a:moveTo>
                <a:cubicBezTo>
                  <a:pt x="1339" y="7562"/>
                  <a:pt x="123260" y="218934"/>
                  <a:pt x="123260" y="218934"/>
                </a:cubicBezTo>
                <a:cubicBezTo>
                  <a:pt x="147114" y="256040"/>
                  <a:pt x="125248" y="193754"/>
                  <a:pt x="143138" y="222909"/>
                </a:cubicBezTo>
                <a:cubicBezTo>
                  <a:pt x="161028" y="252064"/>
                  <a:pt x="223976" y="387899"/>
                  <a:pt x="230602" y="393862"/>
                </a:cubicBezTo>
                <a:cubicBezTo>
                  <a:pt x="237228" y="399825"/>
                  <a:pt x="202110" y="295133"/>
                  <a:pt x="182894" y="258690"/>
                </a:cubicBezTo>
                <a:cubicBezTo>
                  <a:pt x="163678" y="222247"/>
                  <a:pt x="143800" y="216945"/>
                  <a:pt x="115308" y="175201"/>
                </a:cubicBezTo>
                <a:cubicBezTo>
                  <a:pt x="86816" y="133457"/>
                  <a:pt x="-1311" y="-7016"/>
                  <a:pt x="14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B3EEEAB4-9B66-796E-D240-5AEB32CD1EC0}"/>
              </a:ext>
            </a:extLst>
          </p:cNvPr>
          <p:cNvSpPr/>
          <p:nvPr/>
        </p:nvSpPr>
        <p:spPr>
          <a:xfrm>
            <a:off x="2866077" y="6450756"/>
            <a:ext cx="858913" cy="224076"/>
          </a:xfrm>
          <a:custGeom>
            <a:avLst/>
            <a:gdLst>
              <a:gd name="connsiteX0" fmla="*/ 368 w 858913"/>
              <a:gd name="connsiteY0" fmla="*/ 212437 h 224076"/>
              <a:gd name="connsiteX1" fmla="*/ 171321 w 858913"/>
              <a:gd name="connsiteY1" fmla="*/ 73289 h 224076"/>
              <a:gd name="connsiteX2" fmla="*/ 207102 w 858913"/>
              <a:gd name="connsiteY2" fmla="*/ 25581 h 224076"/>
              <a:gd name="connsiteX3" fmla="*/ 449617 w 858913"/>
              <a:gd name="connsiteY3" fmla="*/ 81241 h 224076"/>
              <a:gd name="connsiteX4" fmla="*/ 342274 w 858913"/>
              <a:gd name="connsiteY4" fmla="*/ 29557 h 224076"/>
              <a:gd name="connsiteX5" fmla="*/ 556960 w 858913"/>
              <a:gd name="connsiteY5" fmla="*/ 77265 h 224076"/>
              <a:gd name="connsiteX6" fmla="*/ 469495 w 858913"/>
              <a:gd name="connsiteY6" fmla="*/ 5703 h 224076"/>
              <a:gd name="connsiteX7" fmla="*/ 851158 w 858913"/>
              <a:gd name="connsiteY7" fmla="*/ 220388 h 224076"/>
              <a:gd name="connsiteX8" fmla="*/ 696107 w 858913"/>
              <a:gd name="connsiteY8" fmla="*/ 136900 h 224076"/>
              <a:gd name="connsiteX9" fmla="*/ 342274 w 858913"/>
              <a:gd name="connsiteY9" fmla="*/ 77265 h 224076"/>
              <a:gd name="connsiteX10" fmla="*/ 219029 w 858913"/>
              <a:gd name="connsiteY10" fmla="*/ 29557 h 224076"/>
              <a:gd name="connsiteX11" fmla="*/ 223005 w 858913"/>
              <a:gd name="connsiteY11" fmla="*/ 9679 h 224076"/>
              <a:gd name="connsiteX12" fmla="*/ 368 w 858913"/>
              <a:gd name="connsiteY12" fmla="*/ 212437 h 22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8913" h="224076">
                <a:moveTo>
                  <a:pt x="368" y="212437"/>
                </a:moveTo>
                <a:cubicBezTo>
                  <a:pt x="-8246" y="223039"/>
                  <a:pt x="136865" y="104432"/>
                  <a:pt x="171321" y="73289"/>
                </a:cubicBezTo>
                <a:cubicBezTo>
                  <a:pt x="205777" y="42146"/>
                  <a:pt x="160719" y="24256"/>
                  <a:pt x="207102" y="25581"/>
                </a:cubicBezTo>
                <a:cubicBezTo>
                  <a:pt x="253485" y="26906"/>
                  <a:pt x="427088" y="80578"/>
                  <a:pt x="449617" y="81241"/>
                </a:cubicBezTo>
                <a:cubicBezTo>
                  <a:pt x="472146" y="81904"/>
                  <a:pt x="324384" y="30220"/>
                  <a:pt x="342274" y="29557"/>
                </a:cubicBezTo>
                <a:cubicBezTo>
                  <a:pt x="360164" y="28894"/>
                  <a:pt x="535757" y="81241"/>
                  <a:pt x="556960" y="77265"/>
                </a:cubicBezTo>
                <a:cubicBezTo>
                  <a:pt x="578163" y="73289"/>
                  <a:pt x="420462" y="-18151"/>
                  <a:pt x="469495" y="5703"/>
                </a:cubicBezTo>
                <a:cubicBezTo>
                  <a:pt x="518528" y="29557"/>
                  <a:pt x="813389" y="198522"/>
                  <a:pt x="851158" y="220388"/>
                </a:cubicBezTo>
                <a:cubicBezTo>
                  <a:pt x="888927" y="242254"/>
                  <a:pt x="780921" y="160754"/>
                  <a:pt x="696107" y="136900"/>
                </a:cubicBezTo>
                <a:cubicBezTo>
                  <a:pt x="611293" y="113046"/>
                  <a:pt x="421787" y="95155"/>
                  <a:pt x="342274" y="77265"/>
                </a:cubicBezTo>
                <a:cubicBezTo>
                  <a:pt x="262761" y="59374"/>
                  <a:pt x="238907" y="40821"/>
                  <a:pt x="219029" y="29557"/>
                </a:cubicBezTo>
                <a:cubicBezTo>
                  <a:pt x="199151" y="18293"/>
                  <a:pt x="258123" y="-16825"/>
                  <a:pt x="223005" y="9679"/>
                </a:cubicBezTo>
                <a:cubicBezTo>
                  <a:pt x="187887" y="36183"/>
                  <a:pt x="8982" y="201835"/>
                  <a:pt x="368" y="2124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348027A-A7E3-BCCD-BDBC-735898EE327F}"/>
              </a:ext>
            </a:extLst>
          </p:cNvPr>
          <p:cNvSpPr/>
          <p:nvPr/>
        </p:nvSpPr>
        <p:spPr>
          <a:xfrm>
            <a:off x="3128992" y="5058312"/>
            <a:ext cx="789457" cy="253724"/>
          </a:xfrm>
          <a:custGeom>
            <a:avLst/>
            <a:gdLst>
              <a:gd name="connsiteX0" fmla="*/ 3207 w 789457"/>
              <a:gd name="connsiteY0" fmla="*/ 13829 h 253724"/>
              <a:gd name="connsiteX1" fmla="*/ 341686 w 789457"/>
              <a:gd name="connsiteY1" fmla="*/ 64349 h 253724"/>
              <a:gd name="connsiteX2" fmla="*/ 296219 w 789457"/>
              <a:gd name="connsiteY2" fmla="*/ 8778 h 253724"/>
              <a:gd name="connsiteX3" fmla="*/ 498296 w 789457"/>
              <a:gd name="connsiteY3" fmla="*/ 49193 h 253724"/>
              <a:gd name="connsiteX4" fmla="*/ 483141 w 789457"/>
              <a:gd name="connsiteY4" fmla="*/ 8778 h 253724"/>
              <a:gd name="connsiteX5" fmla="*/ 786257 w 789457"/>
              <a:gd name="connsiteY5" fmla="*/ 251270 h 253724"/>
              <a:gd name="connsiteX6" fmla="*/ 624595 w 789457"/>
              <a:gd name="connsiteY6" fmla="*/ 130024 h 253724"/>
              <a:gd name="connsiteX7" fmla="*/ 346738 w 789457"/>
              <a:gd name="connsiteY7" fmla="*/ 64349 h 253724"/>
              <a:gd name="connsiteX8" fmla="*/ 124453 w 789457"/>
              <a:gd name="connsiteY8" fmla="*/ 3726 h 253724"/>
              <a:gd name="connsiteX9" fmla="*/ 169921 w 789457"/>
              <a:gd name="connsiteY9" fmla="*/ 39089 h 253724"/>
              <a:gd name="connsiteX10" fmla="*/ 3207 w 789457"/>
              <a:gd name="connsiteY10" fmla="*/ 13829 h 25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9457" h="253724">
                <a:moveTo>
                  <a:pt x="3207" y="13829"/>
                </a:moveTo>
                <a:cubicBezTo>
                  <a:pt x="31834" y="18039"/>
                  <a:pt x="292851" y="65191"/>
                  <a:pt x="341686" y="64349"/>
                </a:cubicBezTo>
                <a:cubicBezTo>
                  <a:pt x="390521" y="63507"/>
                  <a:pt x="270117" y="11304"/>
                  <a:pt x="296219" y="8778"/>
                </a:cubicBezTo>
                <a:cubicBezTo>
                  <a:pt x="322321" y="6252"/>
                  <a:pt x="467142" y="49193"/>
                  <a:pt x="498296" y="49193"/>
                </a:cubicBezTo>
                <a:cubicBezTo>
                  <a:pt x="529450" y="49193"/>
                  <a:pt x="435148" y="-24902"/>
                  <a:pt x="483141" y="8778"/>
                </a:cubicBezTo>
                <a:cubicBezTo>
                  <a:pt x="531135" y="42458"/>
                  <a:pt x="762681" y="231062"/>
                  <a:pt x="786257" y="251270"/>
                </a:cubicBezTo>
                <a:cubicBezTo>
                  <a:pt x="809833" y="271478"/>
                  <a:pt x="697848" y="161177"/>
                  <a:pt x="624595" y="130024"/>
                </a:cubicBezTo>
                <a:cubicBezTo>
                  <a:pt x="551342" y="98871"/>
                  <a:pt x="430095" y="85399"/>
                  <a:pt x="346738" y="64349"/>
                </a:cubicBezTo>
                <a:cubicBezTo>
                  <a:pt x="263381" y="43299"/>
                  <a:pt x="153923" y="7936"/>
                  <a:pt x="124453" y="3726"/>
                </a:cubicBezTo>
                <a:cubicBezTo>
                  <a:pt x="94984" y="-484"/>
                  <a:pt x="193497" y="34037"/>
                  <a:pt x="169921" y="39089"/>
                </a:cubicBezTo>
                <a:cubicBezTo>
                  <a:pt x="146345" y="44141"/>
                  <a:pt x="-25420" y="9619"/>
                  <a:pt x="3207" y="13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D10F5DD4-B6D9-7BD1-49E7-EFB8A6681B7C}"/>
              </a:ext>
            </a:extLst>
          </p:cNvPr>
          <p:cNvSpPr/>
          <p:nvPr/>
        </p:nvSpPr>
        <p:spPr>
          <a:xfrm>
            <a:off x="4026331" y="5208109"/>
            <a:ext cx="414331" cy="222841"/>
          </a:xfrm>
          <a:custGeom>
            <a:avLst/>
            <a:gdLst>
              <a:gd name="connsiteX0" fmla="*/ 60 w 414331"/>
              <a:gd name="connsiteY0" fmla="*/ 435 h 222841"/>
              <a:gd name="connsiteX1" fmla="*/ 166774 w 414331"/>
              <a:gd name="connsiteY1" fmla="*/ 101473 h 222841"/>
              <a:gd name="connsiteX2" fmla="*/ 192034 w 414331"/>
              <a:gd name="connsiteY2" fmla="*/ 222720 h 222841"/>
              <a:gd name="connsiteX3" fmla="*/ 192034 w 414331"/>
              <a:gd name="connsiteY3" fmla="*/ 121681 h 222841"/>
              <a:gd name="connsiteX4" fmla="*/ 414319 w 414331"/>
              <a:gd name="connsiteY4" fmla="*/ 435 h 222841"/>
              <a:gd name="connsiteX5" fmla="*/ 202138 w 414331"/>
              <a:gd name="connsiteY5" fmla="*/ 101473 h 222841"/>
              <a:gd name="connsiteX6" fmla="*/ 186982 w 414331"/>
              <a:gd name="connsiteY6" fmla="*/ 66110 h 222841"/>
              <a:gd name="connsiteX7" fmla="*/ 60 w 414331"/>
              <a:gd name="connsiteY7" fmla="*/ 435 h 22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331" h="222841">
                <a:moveTo>
                  <a:pt x="60" y="435"/>
                </a:moveTo>
                <a:cubicBezTo>
                  <a:pt x="-3308" y="6329"/>
                  <a:pt x="134778" y="64426"/>
                  <a:pt x="166774" y="101473"/>
                </a:cubicBezTo>
                <a:cubicBezTo>
                  <a:pt x="198770" y="138520"/>
                  <a:pt x="187824" y="219352"/>
                  <a:pt x="192034" y="222720"/>
                </a:cubicBezTo>
                <a:cubicBezTo>
                  <a:pt x="196244" y="226088"/>
                  <a:pt x="154987" y="158728"/>
                  <a:pt x="192034" y="121681"/>
                </a:cubicBezTo>
                <a:cubicBezTo>
                  <a:pt x="229081" y="84634"/>
                  <a:pt x="412635" y="3803"/>
                  <a:pt x="414319" y="435"/>
                </a:cubicBezTo>
                <a:cubicBezTo>
                  <a:pt x="416003" y="-2933"/>
                  <a:pt x="240027" y="90527"/>
                  <a:pt x="202138" y="101473"/>
                </a:cubicBezTo>
                <a:cubicBezTo>
                  <a:pt x="164249" y="112419"/>
                  <a:pt x="216452" y="82108"/>
                  <a:pt x="186982" y="66110"/>
                </a:cubicBezTo>
                <a:cubicBezTo>
                  <a:pt x="157512" y="50112"/>
                  <a:pt x="3428" y="-5459"/>
                  <a:pt x="60" y="4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3599700C-D7EC-E40A-581E-4706392E469C}"/>
              </a:ext>
            </a:extLst>
          </p:cNvPr>
          <p:cNvSpPr/>
          <p:nvPr/>
        </p:nvSpPr>
        <p:spPr>
          <a:xfrm>
            <a:off x="2813927" y="5486385"/>
            <a:ext cx="283356" cy="409891"/>
          </a:xfrm>
          <a:custGeom>
            <a:avLst/>
            <a:gdLst>
              <a:gd name="connsiteX0" fmla="*/ 0 w 283356"/>
              <a:gd name="connsiteY0" fmla="*/ 15 h 409891"/>
              <a:gd name="connsiteX1" fmla="*/ 111143 w 283356"/>
              <a:gd name="connsiteY1" fmla="*/ 181885 h 409891"/>
              <a:gd name="connsiteX2" fmla="*/ 252597 w 283356"/>
              <a:gd name="connsiteY2" fmla="*/ 287975 h 409891"/>
              <a:gd name="connsiteX3" fmla="*/ 207129 w 283356"/>
              <a:gd name="connsiteY3" fmla="*/ 237456 h 409891"/>
              <a:gd name="connsiteX4" fmla="*/ 282908 w 283356"/>
              <a:gd name="connsiteY4" fmla="*/ 409222 h 409891"/>
              <a:gd name="connsiteX5" fmla="*/ 232389 w 283356"/>
              <a:gd name="connsiteY5" fmla="*/ 293027 h 409891"/>
              <a:gd name="connsiteX6" fmla="*/ 111143 w 283356"/>
              <a:gd name="connsiteY6" fmla="*/ 191988 h 409891"/>
              <a:gd name="connsiteX7" fmla="*/ 0 w 283356"/>
              <a:gd name="connsiteY7" fmla="*/ 15 h 40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356" h="409891">
                <a:moveTo>
                  <a:pt x="0" y="15"/>
                </a:moveTo>
                <a:cubicBezTo>
                  <a:pt x="0" y="-1669"/>
                  <a:pt x="69044" y="133892"/>
                  <a:pt x="111143" y="181885"/>
                </a:cubicBezTo>
                <a:cubicBezTo>
                  <a:pt x="153242" y="229878"/>
                  <a:pt x="236599" y="278713"/>
                  <a:pt x="252597" y="287975"/>
                </a:cubicBezTo>
                <a:cubicBezTo>
                  <a:pt x="268595" y="297237"/>
                  <a:pt x="202077" y="217248"/>
                  <a:pt x="207129" y="237456"/>
                </a:cubicBezTo>
                <a:cubicBezTo>
                  <a:pt x="212181" y="257664"/>
                  <a:pt x="278698" y="399960"/>
                  <a:pt x="282908" y="409222"/>
                </a:cubicBezTo>
                <a:cubicBezTo>
                  <a:pt x="287118" y="418484"/>
                  <a:pt x="261017" y="329233"/>
                  <a:pt x="232389" y="293027"/>
                </a:cubicBezTo>
                <a:cubicBezTo>
                  <a:pt x="203762" y="256821"/>
                  <a:pt x="149874" y="234929"/>
                  <a:pt x="111143" y="191988"/>
                </a:cubicBezTo>
                <a:cubicBezTo>
                  <a:pt x="72412" y="149047"/>
                  <a:pt x="0" y="1699"/>
                  <a:pt x="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C101319-397F-27FB-38CA-10F0FE0CCAC2}"/>
              </a:ext>
            </a:extLst>
          </p:cNvPr>
          <p:cNvSpPr/>
          <p:nvPr/>
        </p:nvSpPr>
        <p:spPr>
          <a:xfrm>
            <a:off x="3315571" y="5915814"/>
            <a:ext cx="136906" cy="300771"/>
          </a:xfrm>
          <a:custGeom>
            <a:avLst/>
            <a:gdLst>
              <a:gd name="connsiteX0" fmla="*/ 3549 w 136906"/>
              <a:gd name="connsiteY0" fmla="*/ 0 h 300771"/>
              <a:gd name="connsiteX1" fmla="*/ 33861 w 136906"/>
              <a:gd name="connsiteY1" fmla="*/ 131351 h 300771"/>
              <a:gd name="connsiteX2" fmla="*/ 134900 w 136906"/>
              <a:gd name="connsiteY2" fmla="*/ 298064 h 300771"/>
              <a:gd name="connsiteX3" fmla="*/ 94484 w 136906"/>
              <a:gd name="connsiteY3" fmla="*/ 227337 h 300771"/>
              <a:gd name="connsiteX4" fmla="*/ 13653 w 136906"/>
              <a:gd name="connsiteY4" fmla="*/ 131351 h 300771"/>
              <a:gd name="connsiteX5" fmla="*/ 3549 w 136906"/>
              <a:gd name="connsiteY5" fmla="*/ 0 h 30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906" h="300771">
                <a:moveTo>
                  <a:pt x="3549" y="0"/>
                </a:moveTo>
                <a:cubicBezTo>
                  <a:pt x="6917" y="0"/>
                  <a:pt x="11969" y="81674"/>
                  <a:pt x="33861" y="131351"/>
                </a:cubicBezTo>
                <a:cubicBezTo>
                  <a:pt x="55753" y="181028"/>
                  <a:pt x="124796" y="282066"/>
                  <a:pt x="134900" y="298064"/>
                </a:cubicBezTo>
                <a:cubicBezTo>
                  <a:pt x="145004" y="314062"/>
                  <a:pt x="114692" y="255123"/>
                  <a:pt x="94484" y="227337"/>
                </a:cubicBezTo>
                <a:cubicBezTo>
                  <a:pt x="74276" y="199552"/>
                  <a:pt x="33019" y="173450"/>
                  <a:pt x="13653" y="131351"/>
                </a:cubicBezTo>
                <a:cubicBezTo>
                  <a:pt x="-5713" y="89252"/>
                  <a:pt x="181" y="0"/>
                  <a:pt x="3549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5C120BC-AEB8-F410-F238-3FCF699739C8}"/>
              </a:ext>
            </a:extLst>
          </p:cNvPr>
          <p:cNvSpPr/>
          <p:nvPr/>
        </p:nvSpPr>
        <p:spPr>
          <a:xfrm>
            <a:off x="4422179" y="5817006"/>
            <a:ext cx="558531" cy="1331537"/>
          </a:xfrm>
          <a:custGeom>
            <a:avLst/>
            <a:gdLst>
              <a:gd name="connsiteX0" fmla="*/ 500017 w 558531"/>
              <a:gd name="connsiteY0" fmla="*/ 6620 h 1331537"/>
              <a:gd name="connsiteX1" fmla="*/ 493532 w 558531"/>
              <a:gd name="connsiteY1" fmla="*/ 570824 h 1331537"/>
              <a:gd name="connsiteX2" fmla="*/ 664 w 558531"/>
              <a:gd name="connsiteY2" fmla="*/ 1329581 h 1331537"/>
              <a:gd name="connsiteX3" fmla="*/ 389770 w 558531"/>
              <a:gd name="connsiteY3" fmla="*/ 778347 h 1331537"/>
              <a:gd name="connsiteX4" fmla="*/ 487047 w 558531"/>
              <a:gd name="connsiteY4" fmla="*/ 415181 h 1331537"/>
              <a:gd name="connsiteX5" fmla="*/ 467591 w 558531"/>
              <a:gd name="connsiteY5" fmla="*/ 525428 h 1331537"/>
              <a:gd name="connsiteX6" fmla="*/ 558383 w 558531"/>
              <a:gd name="connsiteY6" fmla="*/ 278994 h 1331537"/>
              <a:gd name="connsiteX7" fmla="*/ 500017 w 558531"/>
              <a:gd name="connsiteY7" fmla="*/ 6620 h 133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531" h="1331537">
                <a:moveTo>
                  <a:pt x="500017" y="6620"/>
                </a:moveTo>
                <a:cubicBezTo>
                  <a:pt x="489209" y="55258"/>
                  <a:pt x="576758" y="350331"/>
                  <a:pt x="493532" y="570824"/>
                </a:cubicBezTo>
                <a:cubicBezTo>
                  <a:pt x="410306" y="791318"/>
                  <a:pt x="17958" y="1294994"/>
                  <a:pt x="664" y="1329581"/>
                </a:cubicBezTo>
                <a:cubicBezTo>
                  <a:pt x="-16630" y="1364168"/>
                  <a:pt x="308706" y="930747"/>
                  <a:pt x="389770" y="778347"/>
                </a:cubicBezTo>
                <a:cubicBezTo>
                  <a:pt x="470834" y="625947"/>
                  <a:pt x="474077" y="457334"/>
                  <a:pt x="487047" y="415181"/>
                </a:cubicBezTo>
                <a:cubicBezTo>
                  <a:pt x="500017" y="373028"/>
                  <a:pt x="455702" y="548126"/>
                  <a:pt x="467591" y="525428"/>
                </a:cubicBezTo>
                <a:cubicBezTo>
                  <a:pt x="479480" y="502730"/>
                  <a:pt x="555140" y="367624"/>
                  <a:pt x="558383" y="278994"/>
                </a:cubicBezTo>
                <a:cubicBezTo>
                  <a:pt x="561626" y="190364"/>
                  <a:pt x="510825" y="-42018"/>
                  <a:pt x="500017" y="6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6AE2AA3-8C79-D5E5-72DD-C2FB263A6F4A}"/>
              </a:ext>
            </a:extLst>
          </p:cNvPr>
          <p:cNvSpPr/>
          <p:nvPr/>
        </p:nvSpPr>
        <p:spPr>
          <a:xfrm>
            <a:off x="4908869" y="5597072"/>
            <a:ext cx="741214" cy="192533"/>
          </a:xfrm>
          <a:custGeom>
            <a:avLst/>
            <a:gdLst>
              <a:gd name="connsiteX0" fmla="*/ 15 w 741214"/>
              <a:gd name="connsiteY0" fmla="*/ 19 h 192533"/>
              <a:gd name="connsiteX1" fmla="*/ 360963 w 741214"/>
              <a:gd name="connsiteY1" fmla="*/ 125147 h 192533"/>
              <a:gd name="connsiteX2" fmla="*/ 505342 w 741214"/>
              <a:gd name="connsiteY2" fmla="*/ 192524 h 192533"/>
              <a:gd name="connsiteX3" fmla="*/ 413902 w 741214"/>
              <a:gd name="connsiteY3" fmla="*/ 129960 h 192533"/>
              <a:gd name="connsiteX4" fmla="*/ 611219 w 741214"/>
              <a:gd name="connsiteY4" fmla="*/ 101084 h 192533"/>
              <a:gd name="connsiteX5" fmla="*/ 741160 w 741214"/>
              <a:gd name="connsiteY5" fmla="*/ 28894 h 192533"/>
              <a:gd name="connsiteX6" fmla="*/ 596782 w 741214"/>
              <a:gd name="connsiteY6" fmla="*/ 101084 h 192533"/>
              <a:gd name="connsiteX7" fmla="*/ 375400 w 741214"/>
              <a:gd name="connsiteY7" fmla="*/ 115522 h 192533"/>
              <a:gd name="connsiteX8" fmla="*/ 15 w 741214"/>
              <a:gd name="connsiteY8" fmla="*/ 19 h 19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214" h="192533">
                <a:moveTo>
                  <a:pt x="15" y="19"/>
                </a:moveTo>
                <a:cubicBezTo>
                  <a:pt x="-2391" y="1623"/>
                  <a:pt x="276742" y="93063"/>
                  <a:pt x="360963" y="125147"/>
                </a:cubicBezTo>
                <a:cubicBezTo>
                  <a:pt x="445184" y="157231"/>
                  <a:pt x="496519" y="191722"/>
                  <a:pt x="505342" y="192524"/>
                </a:cubicBezTo>
                <a:cubicBezTo>
                  <a:pt x="514165" y="193326"/>
                  <a:pt x="396256" y="145200"/>
                  <a:pt x="413902" y="129960"/>
                </a:cubicBezTo>
                <a:cubicBezTo>
                  <a:pt x="431548" y="114720"/>
                  <a:pt x="556676" y="117928"/>
                  <a:pt x="611219" y="101084"/>
                </a:cubicBezTo>
                <a:cubicBezTo>
                  <a:pt x="665762" y="84240"/>
                  <a:pt x="743566" y="28894"/>
                  <a:pt x="741160" y="28894"/>
                </a:cubicBezTo>
                <a:cubicBezTo>
                  <a:pt x="738754" y="28894"/>
                  <a:pt x="657742" y="86646"/>
                  <a:pt x="596782" y="101084"/>
                </a:cubicBezTo>
                <a:cubicBezTo>
                  <a:pt x="535822" y="115522"/>
                  <a:pt x="470049" y="134773"/>
                  <a:pt x="375400" y="115522"/>
                </a:cubicBezTo>
                <a:cubicBezTo>
                  <a:pt x="280752" y="96272"/>
                  <a:pt x="2421" y="-1585"/>
                  <a:pt x="1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2B682AC-8F2A-3D9F-E616-51748BBEF2A3}"/>
              </a:ext>
            </a:extLst>
          </p:cNvPr>
          <p:cNvSpPr/>
          <p:nvPr/>
        </p:nvSpPr>
        <p:spPr>
          <a:xfrm>
            <a:off x="5235481" y="5191712"/>
            <a:ext cx="349110" cy="529686"/>
          </a:xfrm>
          <a:custGeom>
            <a:avLst/>
            <a:gdLst>
              <a:gd name="connsiteX0" fmla="*/ 5475 w 349110"/>
              <a:gd name="connsiteY0" fmla="*/ 5930 h 529686"/>
              <a:gd name="connsiteX1" fmla="*/ 318296 w 349110"/>
              <a:gd name="connsiteY1" fmla="*/ 366877 h 529686"/>
              <a:gd name="connsiteX2" fmla="*/ 337546 w 349110"/>
              <a:gd name="connsiteY2" fmla="*/ 525694 h 529686"/>
              <a:gd name="connsiteX3" fmla="*/ 318296 w 349110"/>
              <a:gd name="connsiteY3" fmla="*/ 453505 h 529686"/>
              <a:gd name="connsiteX4" fmla="*/ 72852 w 349110"/>
              <a:gd name="connsiteY4" fmla="*/ 155122 h 529686"/>
              <a:gd name="connsiteX5" fmla="*/ 222043 w 349110"/>
              <a:gd name="connsiteY5" fmla="*/ 338002 h 529686"/>
              <a:gd name="connsiteX6" fmla="*/ 125791 w 349110"/>
              <a:gd name="connsiteY6" fmla="*/ 155122 h 529686"/>
              <a:gd name="connsiteX7" fmla="*/ 5475 w 349110"/>
              <a:gd name="connsiteY7" fmla="*/ 5930 h 5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110" h="529686">
                <a:moveTo>
                  <a:pt x="5475" y="5930"/>
                </a:moveTo>
                <a:cubicBezTo>
                  <a:pt x="37559" y="41223"/>
                  <a:pt x="262951" y="280250"/>
                  <a:pt x="318296" y="366877"/>
                </a:cubicBezTo>
                <a:cubicBezTo>
                  <a:pt x="373641" y="453504"/>
                  <a:pt x="337546" y="511256"/>
                  <a:pt x="337546" y="525694"/>
                </a:cubicBezTo>
                <a:cubicBezTo>
                  <a:pt x="337546" y="540132"/>
                  <a:pt x="362412" y="515267"/>
                  <a:pt x="318296" y="453505"/>
                </a:cubicBezTo>
                <a:cubicBezTo>
                  <a:pt x="274180" y="391743"/>
                  <a:pt x="88894" y="174372"/>
                  <a:pt x="72852" y="155122"/>
                </a:cubicBezTo>
                <a:cubicBezTo>
                  <a:pt x="56810" y="135872"/>
                  <a:pt x="213220" y="338002"/>
                  <a:pt x="222043" y="338002"/>
                </a:cubicBezTo>
                <a:cubicBezTo>
                  <a:pt x="230866" y="338002"/>
                  <a:pt x="160281" y="208061"/>
                  <a:pt x="125791" y="155122"/>
                </a:cubicBezTo>
                <a:cubicBezTo>
                  <a:pt x="91301" y="102183"/>
                  <a:pt x="-26609" y="-29363"/>
                  <a:pt x="5475" y="5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5603B1F-92E6-56DA-6B90-1EAFBC42A7F1}"/>
              </a:ext>
            </a:extLst>
          </p:cNvPr>
          <p:cNvSpPr/>
          <p:nvPr/>
        </p:nvSpPr>
        <p:spPr>
          <a:xfrm>
            <a:off x="4633200" y="5599872"/>
            <a:ext cx="579094" cy="1242131"/>
          </a:xfrm>
          <a:custGeom>
            <a:avLst/>
            <a:gdLst>
              <a:gd name="connsiteX0" fmla="*/ 578880 w 579094"/>
              <a:gd name="connsiteY0" fmla="*/ 2031 h 1242131"/>
              <a:gd name="connsiteX1" fmla="*/ 299747 w 579094"/>
              <a:gd name="connsiteY1" fmla="*/ 661362 h 1242131"/>
              <a:gd name="connsiteX2" fmla="*/ 6177 w 579094"/>
              <a:gd name="connsiteY2" fmla="*/ 1234065 h 1242131"/>
              <a:gd name="connsiteX3" fmla="*/ 126493 w 579094"/>
              <a:gd name="connsiteY3" fmla="*/ 950120 h 1242131"/>
              <a:gd name="connsiteX4" fmla="*/ 434501 w 579094"/>
              <a:gd name="connsiteY4" fmla="*/ 300414 h 1242131"/>
              <a:gd name="connsiteX5" fmla="*/ 347874 w 579094"/>
              <a:gd name="connsiteY5" fmla="*/ 449606 h 1242131"/>
              <a:gd name="connsiteX6" fmla="*/ 578880 w 579094"/>
              <a:gd name="connsiteY6" fmla="*/ 2031 h 124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094" h="1242131">
                <a:moveTo>
                  <a:pt x="578880" y="2031"/>
                </a:moveTo>
                <a:cubicBezTo>
                  <a:pt x="570859" y="37324"/>
                  <a:pt x="395198" y="456023"/>
                  <a:pt x="299747" y="661362"/>
                </a:cubicBezTo>
                <a:cubicBezTo>
                  <a:pt x="204296" y="866701"/>
                  <a:pt x="35053" y="1185939"/>
                  <a:pt x="6177" y="1234065"/>
                </a:cubicBezTo>
                <a:cubicBezTo>
                  <a:pt x="-22699" y="1282191"/>
                  <a:pt x="55106" y="1105728"/>
                  <a:pt x="126493" y="950120"/>
                </a:cubicBezTo>
                <a:cubicBezTo>
                  <a:pt x="197880" y="794512"/>
                  <a:pt x="397604" y="383833"/>
                  <a:pt x="434501" y="300414"/>
                </a:cubicBezTo>
                <a:cubicBezTo>
                  <a:pt x="471398" y="216995"/>
                  <a:pt x="327821" y="496930"/>
                  <a:pt x="347874" y="449606"/>
                </a:cubicBezTo>
                <a:cubicBezTo>
                  <a:pt x="367927" y="402282"/>
                  <a:pt x="586901" y="-33262"/>
                  <a:pt x="578880" y="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64DCB3E-88DC-82C4-2624-2AABDCE1E643}"/>
              </a:ext>
            </a:extLst>
          </p:cNvPr>
          <p:cNvSpPr/>
          <p:nvPr/>
        </p:nvSpPr>
        <p:spPr>
          <a:xfrm>
            <a:off x="4308641" y="5990945"/>
            <a:ext cx="47049" cy="321964"/>
          </a:xfrm>
          <a:custGeom>
            <a:avLst/>
            <a:gdLst>
              <a:gd name="connsiteX0" fmla="*/ 47049 w 47049"/>
              <a:gd name="connsiteY0" fmla="*/ 1816 h 321964"/>
              <a:gd name="connsiteX1" fmla="*/ 2804 w 47049"/>
              <a:gd name="connsiteY1" fmla="*/ 247623 h 321964"/>
              <a:gd name="connsiteX2" fmla="*/ 7720 w 47049"/>
              <a:gd name="connsiteY2" fmla="*/ 321365 h 321964"/>
              <a:gd name="connsiteX3" fmla="*/ 7720 w 47049"/>
              <a:gd name="connsiteY3" fmla="*/ 218126 h 321964"/>
              <a:gd name="connsiteX4" fmla="*/ 2804 w 47049"/>
              <a:gd name="connsiteY4" fmla="*/ 139468 h 321964"/>
              <a:gd name="connsiteX5" fmla="*/ 47049 w 47049"/>
              <a:gd name="connsiteY5" fmla="*/ 1816 h 32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49" h="321964">
                <a:moveTo>
                  <a:pt x="47049" y="1816"/>
                </a:moveTo>
                <a:cubicBezTo>
                  <a:pt x="47049" y="19842"/>
                  <a:pt x="9359" y="194365"/>
                  <a:pt x="2804" y="247623"/>
                </a:cubicBezTo>
                <a:cubicBezTo>
                  <a:pt x="-3751" y="300881"/>
                  <a:pt x="6901" y="326281"/>
                  <a:pt x="7720" y="321365"/>
                </a:cubicBezTo>
                <a:cubicBezTo>
                  <a:pt x="8539" y="316449"/>
                  <a:pt x="8539" y="248442"/>
                  <a:pt x="7720" y="218126"/>
                </a:cubicBezTo>
                <a:cubicBezTo>
                  <a:pt x="6901" y="187810"/>
                  <a:pt x="-5390" y="173881"/>
                  <a:pt x="2804" y="139468"/>
                </a:cubicBezTo>
                <a:cubicBezTo>
                  <a:pt x="10998" y="105055"/>
                  <a:pt x="47049" y="-16210"/>
                  <a:pt x="47049" y="18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709D1600-0A4C-0E06-79A7-EEBEE052642D}"/>
              </a:ext>
            </a:extLst>
          </p:cNvPr>
          <p:cNvSpPr/>
          <p:nvPr/>
        </p:nvSpPr>
        <p:spPr>
          <a:xfrm>
            <a:off x="4144000" y="6530518"/>
            <a:ext cx="261533" cy="607728"/>
          </a:xfrm>
          <a:custGeom>
            <a:avLst/>
            <a:gdLst>
              <a:gd name="connsiteX0" fmla="*/ 260852 w 261533"/>
              <a:gd name="connsiteY0" fmla="*/ 3017 h 607728"/>
              <a:gd name="connsiteX1" fmla="*/ 74039 w 261533"/>
              <a:gd name="connsiteY1" fmla="*/ 347147 h 607728"/>
              <a:gd name="connsiteX2" fmla="*/ 297 w 261533"/>
              <a:gd name="connsiteY2" fmla="*/ 607701 h 607728"/>
              <a:gd name="connsiteX3" fmla="*/ 49458 w 261533"/>
              <a:gd name="connsiteY3" fmla="*/ 361895 h 607728"/>
              <a:gd name="connsiteX4" fmla="*/ 83871 w 261533"/>
              <a:gd name="connsiteY4" fmla="*/ 81676 h 607728"/>
              <a:gd name="connsiteX5" fmla="*/ 59290 w 261533"/>
              <a:gd name="connsiteY5" fmla="*/ 356979 h 607728"/>
              <a:gd name="connsiteX6" fmla="*/ 133032 w 261533"/>
              <a:gd name="connsiteY6" fmla="*/ 189830 h 607728"/>
              <a:gd name="connsiteX7" fmla="*/ 260852 w 261533"/>
              <a:gd name="connsiteY7" fmla="*/ 3017 h 60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533" h="607728">
                <a:moveTo>
                  <a:pt x="260852" y="3017"/>
                </a:moveTo>
                <a:cubicBezTo>
                  <a:pt x="251020" y="29236"/>
                  <a:pt x="117465" y="246366"/>
                  <a:pt x="74039" y="347147"/>
                </a:cubicBezTo>
                <a:cubicBezTo>
                  <a:pt x="30613" y="447928"/>
                  <a:pt x="4394" y="605243"/>
                  <a:pt x="297" y="607701"/>
                </a:cubicBezTo>
                <a:cubicBezTo>
                  <a:pt x="-3800" y="610159"/>
                  <a:pt x="35529" y="449566"/>
                  <a:pt x="49458" y="361895"/>
                </a:cubicBezTo>
                <a:cubicBezTo>
                  <a:pt x="63387" y="274224"/>
                  <a:pt x="82232" y="82495"/>
                  <a:pt x="83871" y="81676"/>
                </a:cubicBezTo>
                <a:cubicBezTo>
                  <a:pt x="85510" y="80857"/>
                  <a:pt x="51097" y="338953"/>
                  <a:pt x="59290" y="356979"/>
                </a:cubicBezTo>
                <a:cubicBezTo>
                  <a:pt x="67483" y="375005"/>
                  <a:pt x="94522" y="251282"/>
                  <a:pt x="133032" y="189830"/>
                </a:cubicBezTo>
                <a:cubicBezTo>
                  <a:pt x="171542" y="128378"/>
                  <a:pt x="270684" y="-23202"/>
                  <a:pt x="260852" y="30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EEA3BB6-55E3-0A25-D4B5-083E5CCBD144}"/>
              </a:ext>
            </a:extLst>
          </p:cNvPr>
          <p:cNvSpPr/>
          <p:nvPr/>
        </p:nvSpPr>
        <p:spPr>
          <a:xfrm>
            <a:off x="3271111" y="5697014"/>
            <a:ext cx="269899" cy="26551"/>
          </a:xfrm>
          <a:custGeom>
            <a:avLst/>
            <a:gdLst>
              <a:gd name="connsiteX0" fmla="*/ 1256 w 269899"/>
              <a:gd name="connsiteY0" fmla="*/ 5286 h 26551"/>
              <a:gd name="connsiteX1" fmla="*/ 267956 w 269899"/>
              <a:gd name="connsiteY1" fmla="*/ 1053 h 26551"/>
              <a:gd name="connsiteX2" fmla="*/ 124022 w 269899"/>
              <a:gd name="connsiteY2" fmla="*/ 26453 h 26551"/>
              <a:gd name="connsiteX3" fmla="*/ 166356 w 269899"/>
              <a:gd name="connsiteY3" fmla="*/ 9519 h 26551"/>
              <a:gd name="connsiteX4" fmla="*/ 1256 w 269899"/>
              <a:gd name="connsiteY4" fmla="*/ 5286 h 2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99" h="26551">
                <a:moveTo>
                  <a:pt x="1256" y="5286"/>
                </a:moveTo>
                <a:cubicBezTo>
                  <a:pt x="18189" y="3875"/>
                  <a:pt x="247495" y="-2475"/>
                  <a:pt x="267956" y="1053"/>
                </a:cubicBezTo>
                <a:cubicBezTo>
                  <a:pt x="288417" y="4581"/>
                  <a:pt x="140955" y="25042"/>
                  <a:pt x="124022" y="26453"/>
                </a:cubicBezTo>
                <a:cubicBezTo>
                  <a:pt x="107089" y="27864"/>
                  <a:pt x="188934" y="13752"/>
                  <a:pt x="166356" y="9519"/>
                </a:cubicBezTo>
                <a:cubicBezTo>
                  <a:pt x="143778" y="5286"/>
                  <a:pt x="-15677" y="6697"/>
                  <a:pt x="1256" y="5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122ED7EB-DE86-5CC2-B02E-76EE66A7C297}"/>
              </a:ext>
            </a:extLst>
          </p:cNvPr>
          <p:cNvSpPr/>
          <p:nvPr/>
        </p:nvSpPr>
        <p:spPr>
          <a:xfrm>
            <a:off x="3776089" y="5380234"/>
            <a:ext cx="262842" cy="326312"/>
          </a:xfrm>
          <a:custGeom>
            <a:avLst/>
            <a:gdLst>
              <a:gd name="connsiteX0" fmla="*/ 44 w 262842"/>
              <a:gd name="connsiteY0" fmla="*/ 326299 h 326312"/>
              <a:gd name="connsiteX1" fmla="*/ 173611 w 262842"/>
              <a:gd name="connsiteY1" fmla="*/ 199299 h 326312"/>
              <a:gd name="connsiteX2" fmla="*/ 258278 w 262842"/>
              <a:gd name="connsiteY2" fmla="*/ 203533 h 326312"/>
              <a:gd name="connsiteX3" fmla="*/ 215944 w 262842"/>
              <a:gd name="connsiteY3" fmla="*/ 333 h 326312"/>
              <a:gd name="connsiteX4" fmla="*/ 258278 w 262842"/>
              <a:gd name="connsiteY4" fmla="*/ 156966 h 326312"/>
              <a:gd name="connsiteX5" fmla="*/ 254044 w 262842"/>
              <a:gd name="connsiteY5" fmla="*/ 207766 h 326312"/>
              <a:gd name="connsiteX6" fmla="*/ 190544 w 262842"/>
              <a:gd name="connsiteY6" fmla="*/ 190833 h 326312"/>
              <a:gd name="connsiteX7" fmla="*/ 44 w 262842"/>
              <a:gd name="connsiteY7" fmla="*/ 326299 h 32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42" h="326312">
                <a:moveTo>
                  <a:pt x="44" y="326299"/>
                </a:moveTo>
                <a:cubicBezTo>
                  <a:pt x="-2778" y="327710"/>
                  <a:pt x="130572" y="219760"/>
                  <a:pt x="173611" y="199299"/>
                </a:cubicBezTo>
                <a:cubicBezTo>
                  <a:pt x="216650" y="178838"/>
                  <a:pt x="251223" y="236694"/>
                  <a:pt x="258278" y="203533"/>
                </a:cubicBezTo>
                <a:cubicBezTo>
                  <a:pt x="265334" y="170372"/>
                  <a:pt x="215944" y="8094"/>
                  <a:pt x="215944" y="333"/>
                </a:cubicBezTo>
                <a:cubicBezTo>
                  <a:pt x="215944" y="-7428"/>
                  <a:pt x="251928" y="122394"/>
                  <a:pt x="258278" y="156966"/>
                </a:cubicBezTo>
                <a:cubicBezTo>
                  <a:pt x="264628" y="191538"/>
                  <a:pt x="265333" y="202121"/>
                  <a:pt x="254044" y="207766"/>
                </a:cubicBezTo>
                <a:cubicBezTo>
                  <a:pt x="242755" y="213410"/>
                  <a:pt x="227233" y="173194"/>
                  <a:pt x="190544" y="190833"/>
                </a:cubicBezTo>
                <a:cubicBezTo>
                  <a:pt x="153855" y="208472"/>
                  <a:pt x="2866" y="324888"/>
                  <a:pt x="44" y="326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E7FF559A-8898-692F-AE37-F00DEBE9ED82}"/>
              </a:ext>
            </a:extLst>
          </p:cNvPr>
          <p:cNvSpPr/>
          <p:nvPr/>
        </p:nvSpPr>
        <p:spPr>
          <a:xfrm>
            <a:off x="3560493" y="7038156"/>
            <a:ext cx="163122" cy="330232"/>
          </a:xfrm>
          <a:custGeom>
            <a:avLst/>
            <a:gdLst>
              <a:gd name="connsiteX0" fmla="*/ 114692 w 163122"/>
              <a:gd name="connsiteY0" fmla="*/ 86 h 330232"/>
              <a:gd name="connsiteX1" fmla="*/ 145465 w 163122"/>
              <a:gd name="connsiteY1" fmla="*/ 83613 h 330232"/>
              <a:gd name="connsiteX2" fmla="*/ 392 w 163122"/>
              <a:gd name="connsiteY2" fmla="*/ 180329 h 330232"/>
              <a:gd name="connsiteX3" fmla="*/ 101503 w 163122"/>
              <a:gd name="connsiteY3" fmla="*/ 162744 h 330232"/>
              <a:gd name="connsiteX4" fmla="*/ 66334 w 163122"/>
              <a:gd name="connsiteY4" fmla="*/ 329798 h 330232"/>
              <a:gd name="connsiteX5" fmla="*/ 105899 w 163122"/>
              <a:gd name="connsiteY5" fmla="*/ 206706 h 330232"/>
              <a:gd name="connsiteX6" fmla="*/ 163049 w 163122"/>
              <a:gd name="connsiteY6" fmla="*/ 70425 h 330232"/>
              <a:gd name="connsiteX7" fmla="*/ 114692 w 163122"/>
              <a:gd name="connsiteY7" fmla="*/ 86 h 33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122" h="330232">
                <a:moveTo>
                  <a:pt x="114692" y="86"/>
                </a:moveTo>
                <a:cubicBezTo>
                  <a:pt x="111761" y="2284"/>
                  <a:pt x="164515" y="53573"/>
                  <a:pt x="145465" y="83613"/>
                </a:cubicBezTo>
                <a:cubicBezTo>
                  <a:pt x="126415" y="113653"/>
                  <a:pt x="7719" y="167141"/>
                  <a:pt x="392" y="180329"/>
                </a:cubicBezTo>
                <a:cubicBezTo>
                  <a:pt x="-6935" y="193518"/>
                  <a:pt x="90513" y="137833"/>
                  <a:pt x="101503" y="162744"/>
                </a:cubicBezTo>
                <a:cubicBezTo>
                  <a:pt x="112493" y="187656"/>
                  <a:pt x="65601" y="322471"/>
                  <a:pt x="66334" y="329798"/>
                </a:cubicBezTo>
                <a:cubicBezTo>
                  <a:pt x="67067" y="337125"/>
                  <a:pt x="89780" y="249935"/>
                  <a:pt x="105899" y="206706"/>
                </a:cubicBezTo>
                <a:cubicBezTo>
                  <a:pt x="122018" y="163477"/>
                  <a:pt x="160851" y="102663"/>
                  <a:pt x="163049" y="70425"/>
                </a:cubicBezTo>
                <a:cubicBezTo>
                  <a:pt x="165247" y="38187"/>
                  <a:pt x="117623" y="-2112"/>
                  <a:pt x="114692" y="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9EE5E21-D42F-FF23-B459-9DA345482597}"/>
              </a:ext>
            </a:extLst>
          </p:cNvPr>
          <p:cNvSpPr/>
          <p:nvPr/>
        </p:nvSpPr>
        <p:spPr>
          <a:xfrm>
            <a:off x="2878770" y="7266697"/>
            <a:ext cx="629376" cy="318522"/>
          </a:xfrm>
          <a:custGeom>
            <a:avLst/>
            <a:gdLst>
              <a:gd name="connsiteX0" fmla="*/ 9503 w 629376"/>
              <a:gd name="connsiteY0" fmla="*/ 303480 h 318522"/>
              <a:gd name="connsiteX1" fmla="*/ 435930 w 629376"/>
              <a:gd name="connsiteY1" fmla="*/ 312272 h 318522"/>
              <a:gd name="connsiteX2" fmla="*/ 493080 w 629376"/>
              <a:gd name="connsiteY2" fmla="*/ 193576 h 318522"/>
              <a:gd name="connsiteX3" fmla="*/ 629361 w 629376"/>
              <a:gd name="connsiteY3" fmla="*/ 145 h 318522"/>
              <a:gd name="connsiteX4" fmla="*/ 484288 w 629376"/>
              <a:gd name="connsiteY4" fmla="*/ 162803 h 318522"/>
              <a:gd name="connsiteX5" fmla="*/ 466703 w 629376"/>
              <a:gd name="connsiteY5" fmla="*/ 215557 h 318522"/>
              <a:gd name="connsiteX6" fmla="*/ 365592 w 629376"/>
              <a:gd name="connsiteY6" fmla="*/ 202368 h 318522"/>
              <a:gd name="connsiteX7" fmla="*/ 453515 w 629376"/>
              <a:gd name="connsiteY7" fmla="*/ 255122 h 318522"/>
              <a:gd name="connsiteX8" fmla="*/ 462307 w 629376"/>
              <a:gd name="connsiteY8" fmla="*/ 281499 h 318522"/>
              <a:gd name="connsiteX9" fmla="*/ 167765 w 629376"/>
              <a:gd name="connsiteY9" fmla="*/ 316668 h 318522"/>
              <a:gd name="connsiteX10" fmla="*/ 9503 w 629376"/>
              <a:gd name="connsiteY10" fmla="*/ 303480 h 31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9376" h="318522">
                <a:moveTo>
                  <a:pt x="9503" y="303480"/>
                </a:moveTo>
                <a:cubicBezTo>
                  <a:pt x="54197" y="302747"/>
                  <a:pt x="355334" y="330589"/>
                  <a:pt x="435930" y="312272"/>
                </a:cubicBezTo>
                <a:cubicBezTo>
                  <a:pt x="516526" y="293955"/>
                  <a:pt x="460842" y="245597"/>
                  <a:pt x="493080" y="193576"/>
                </a:cubicBezTo>
                <a:cubicBezTo>
                  <a:pt x="525318" y="141555"/>
                  <a:pt x="630826" y="5274"/>
                  <a:pt x="629361" y="145"/>
                </a:cubicBezTo>
                <a:cubicBezTo>
                  <a:pt x="627896" y="-4984"/>
                  <a:pt x="511398" y="126901"/>
                  <a:pt x="484288" y="162803"/>
                </a:cubicBezTo>
                <a:cubicBezTo>
                  <a:pt x="457178" y="198705"/>
                  <a:pt x="486486" y="208963"/>
                  <a:pt x="466703" y="215557"/>
                </a:cubicBezTo>
                <a:cubicBezTo>
                  <a:pt x="446920" y="222151"/>
                  <a:pt x="367790" y="195774"/>
                  <a:pt x="365592" y="202368"/>
                </a:cubicBezTo>
                <a:cubicBezTo>
                  <a:pt x="363394" y="208962"/>
                  <a:pt x="453515" y="255122"/>
                  <a:pt x="453515" y="255122"/>
                </a:cubicBezTo>
                <a:cubicBezTo>
                  <a:pt x="469634" y="268311"/>
                  <a:pt x="509932" y="271241"/>
                  <a:pt x="462307" y="281499"/>
                </a:cubicBezTo>
                <a:cubicBezTo>
                  <a:pt x="414682" y="291757"/>
                  <a:pt x="247628" y="312272"/>
                  <a:pt x="167765" y="316668"/>
                </a:cubicBezTo>
                <a:cubicBezTo>
                  <a:pt x="87902" y="321064"/>
                  <a:pt x="-35191" y="304213"/>
                  <a:pt x="9503" y="3034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154F247-5C9C-AAD4-C27A-4E1544550D6B}"/>
              </a:ext>
            </a:extLst>
          </p:cNvPr>
          <p:cNvSpPr/>
          <p:nvPr/>
        </p:nvSpPr>
        <p:spPr>
          <a:xfrm>
            <a:off x="3146413" y="6958853"/>
            <a:ext cx="403959" cy="472520"/>
          </a:xfrm>
          <a:custGeom>
            <a:avLst/>
            <a:gdLst>
              <a:gd name="connsiteX0" fmla="*/ 403611 w 403959"/>
              <a:gd name="connsiteY0" fmla="*/ 0 h 472520"/>
              <a:gd name="connsiteX1" fmla="*/ 134669 w 403959"/>
              <a:gd name="connsiteY1" fmla="*/ 309282 h 472520"/>
              <a:gd name="connsiteX2" fmla="*/ 199 w 403959"/>
              <a:gd name="connsiteY2" fmla="*/ 470647 h 472520"/>
              <a:gd name="connsiteX3" fmla="*/ 161563 w 403959"/>
              <a:gd name="connsiteY3" fmla="*/ 208429 h 472520"/>
              <a:gd name="connsiteX4" fmla="*/ 74158 w 403959"/>
              <a:gd name="connsiteY4" fmla="*/ 309282 h 472520"/>
              <a:gd name="connsiteX5" fmla="*/ 403611 w 403959"/>
              <a:gd name="connsiteY5" fmla="*/ 0 h 47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959" h="472520">
                <a:moveTo>
                  <a:pt x="403611" y="0"/>
                </a:moveTo>
                <a:cubicBezTo>
                  <a:pt x="413696" y="0"/>
                  <a:pt x="201904" y="230841"/>
                  <a:pt x="134669" y="309282"/>
                </a:cubicBezTo>
                <a:cubicBezTo>
                  <a:pt x="67434" y="387723"/>
                  <a:pt x="-4283" y="487456"/>
                  <a:pt x="199" y="470647"/>
                </a:cubicBezTo>
                <a:cubicBezTo>
                  <a:pt x="4681" y="453838"/>
                  <a:pt x="149237" y="235323"/>
                  <a:pt x="161563" y="208429"/>
                </a:cubicBezTo>
                <a:cubicBezTo>
                  <a:pt x="173889" y="181535"/>
                  <a:pt x="36058" y="339538"/>
                  <a:pt x="74158" y="309282"/>
                </a:cubicBezTo>
                <a:cubicBezTo>
                  <a:pt x="112258" y="279026"/>
                  <a:pt x="393526" y="0"/>
                  <a:pt x="403611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D8154BCA-4FF2-C130-B6C7-386ED49284AE}"/>
              </a:ext>
            </a:extLst>
          </p:cNvPr>
          <p:cNvSpPr/>
          <p:nvPr/>
        </p:nvSpPr>
        <p:spPr>
          <a:xfrm>
            <a:off x="2742954" y="7415897"/>
            <a:ext cx="331788" cy="121262"/>
          </a:xfrm>
          <a:custGeom>
            <a:avLst/>
            <a:gdLst>
              <a:gd name="connsiteX0" fmla="*/ 246 w 331788"/>
              <a:gd name="connsiteY0" fmla="*/ 20327 h 121262"/>
              <a:gd name="connsiteX1" fmla="*/ 228846 w 331788"/>
              <a:gd name="connsiteY1" fmla="*/ 121179 h 121262"/>
              <a:gd name="connsiteX2" fmla="*/ 329699 w 331788"/>
              <a:gd name="connsiteY2" fmla="*/ 156 h 121262"/>
              <a:gd name="connsiteX3" fmla="*/ 275911 w 331788"/>
              <a:gd name="connsiteY3" fmla="*/ 94285 h 121262"/>
              <a:gd name="connsiteX4" fmla="*/ 246 w 331788"/>
              <a:gd name="connsiteY4" fmla="*/ 20327 h 12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788" h="121262">
                <a:moveTo>
                  <a:pt x="246" y="20327"/>
                </a:moveTo>
                <a:cubicBezTo>
                  <a:pt x="-7598" y="24809"/>
                  <a:pt x="173937" y="124541"/>
                  <a:pt x="228846" y="121179"/>
                </a:cubicBezTo>
                <a:cubicBezTo>
                  <a:pt x="283755" y="117817"/>
                  <a:pt x="321855" y="4638"/>
                  <a:pt x="329699" y="156"/>
                </a:cubicBezTo>
                <a:cubicBezTo>
                  <a:pt x="337543" y="-4326"/>
                  <a:pt x="324096" y="88682"/>
                  <a:pt x="275911" y="94285"/>
                </a:cubicBezTo>
                <a:cubicBezTo>
                  <a:pt x="227726" y="99888"/>
                  <a:pt x="8090" y="15845"/>
                  <a:pt x="246" y="203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74FDCCF-4DAB-7B65-99FF-2EF3C4951F03}"/>
              </a:ext>
            </a:extLst>
          </p:cNvPr>
          <p:cNvSpPr/>
          <p:nvPr/>
        </p:nvSpPr>
        <p:spPr>
          <a:xfrm>
            <a:off x="2427156" y="5096107"/>
            <a:ext cx="178512" cy="327149"/>
          </a:xfrm>
          <a:custGeom>
            <a:avLst/>
            <a:gdLst>
              <a:gd name="connsiteX0" fmla="*/ 178512 w 178512"/>
              <a:gd name="connsiteY0" fmla="*/ 0 h 327149"/>
              <a:gd name="connsiteX1" fmla="*/ 78151 w 178512"/>
              <a:gd name="connsiteY1" fmla="*/ 219308 h 327149"/>
              <a:gd name="connsiteX2" fmla="*/ 18678 w 178512"/>
              <a:gd name="connsiteY2" fmla="*/ 327103 h 327149"/>
              <a:gd name="connsiteX3" fmla="*/ 48415 w 178512"/>
              <a:gd name="connsiteY3" fmla="*/ 230459 h 327149"/>
              <a:gd name="connsiteX4" fmla="*/ 93 w 178512"/>
              <a:gd name="connsiteY4" fmla="*/ 59473 h 327149"/>
              <a:gd name="connsiteX5" fmla="*/ 63283 w 178512"/>
              <a:gd name="connsiteY5" fmla="*/ 174703 h 327149"/>
              <a:gd name="connsiteX6" fmla="*/ 89303 w 178512"/>
              <a:gd name="connsiteY6" fmla="*/ 107795 h 327149"/>
              <a:gd name="connsiteX7" fmla="*/ 52132 w 178512"/>
              <a:gd name="connsiteY7" fmla="*/ 226742 h 327149"/>
              <a:gd name="connsiteX8" fmla="*/ 85585 w 178512"/>
              <a:gd name="connsiteY8" fmla="*/ 156117 h 327149"/>
              <a:gd name="connsiteX9" fmla="*/ 178512 w 178512"/>
              <a:gd name="connsiteY9" fmla="*/ 0 h 32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512" h="327149">
                <a:moveTo>
                  <a:pt x="178512" y="0"/>
                </a:moveTo>
                <a:cubicBezTo>
                  <a:pt x="141651" y="82395"/>
                  <a:pt x="104790" y="164791"/>
                  <a:pt x="78151" y="219308"/>
                </a:cubicBezTo>
                <a:cubicBezTo>
                  <a:pt x="51512" y="273825"/>
                  <a:pt x="23634" y="325245"/>
                  <a:pt x="18678" y="327103"/>
                </a:cubicBezTo>
                <a:cubicBezTo>
                  <a:pt x="13722" y="328961"/>
                  <a:pt x="51512" y="275064"/>
                  <a:pt x="48415" y="230459"/>
                </a:cubicBezTo>
                <a:cubicBezTo>
                  <a:pt x="45318" y="185854"/>
                  <a:pt x="-2385" y="68766"/>
                  <a:pt x="93" y="59473"/>
                </a:cubicBezTo>
                <a:cubicBezTo>
                  <a:pt x="2571" y="50180"/>
                  <a:pt x="48415" y="166649"/>
                  <a:pt x="63283" y="174703"/>
                </a:cubicBezTo>
                <a:cubicBezTo>
                  <a:pt x="78151" y="182757"/>
                  <a:pt x="91161" y="99122"/>
                  <a:pt x="89303" y="107795"/>
                </a:cubicBezTo>
                <a:cubicBezTo>
                  <a:pt x="87444" y="116468"/>
                  <a:pt x="52752" y="218689"/>
                  <a:pt x="52132" y="226742"/>
                </a:cubicBezTo>
                <a:cubicBezTo>
                  <a:pt x="51512" y="234795"/>
                  <a:pt x="85585" y="156117"/>
                  <a:pt x="85585" y="156117"/>
                </a:cubicBezTo>
                <a:lnTo>
                  <a:pt x="17851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BDA975C-6DA8-5922-629F-FE83F13FDEDC}"/>
              </a:ext>
            </a:extLst>
          </p:cNvPr>
          <p:cNvSpPr/>
          <p:nvPr/>
        </p:nvSpPr>
        <p:spPr>
          <a:xfrm>
            <a:off x="2427081" y="4797694"/>
            <a:ext cx="358072" cy="596197"/>
          </a:xfrm>
          <a:custGeom>
            <a:avLst/>
            <a:gdLst>
              <a:gd name="connsiteX0" fmla="*/ 168 w 358072"/>
              <a:gd name="connsiteY0" fmla="*/ 1047 h 596197"/>
              <a:gd name="connsiteX1" fmla="*/ 174870 w 358072"/>
              <a:gd name="connsiteY1" fmla="*/ 473116 h 596197"/>
              <a:gd name="connsiteX2" fmla="*/ 189739 w 358072"/>
              <a:gd name="connsiteY2" fmla="*/ 439662 h 596197"/>
              <a:gd name="connsiteX3" fmla="*/ 357007 w 358072"/>
              <a:gd name="connsiteY3" fmla="*/ 595779 h 596197"/>
              <a:gd name="connsiteX4" fmla="*/ 256646 w 358072"/>
              <a:gd name="connsiteY4" fmla="*/ 480550 h 596197"/>
              <a:gd name="connsiteX5" fmla="*/ 163719 w 358072"/>
              <a:gd name="connsiteY5" fmla="*/ 331867 h 596197"/>
              <a:gd name="connsiteX6" fmla="*/ 215758 w 358072"/>
              <a:gd name="connsiteY6" fmla="*/ 424794 h 596197"/>
              <a:gd name="connsiteX7" fmla="*/ 93095 w 358072"/>
              <a:gd name="connsiteY7" fmla="*/ 283545 h 596197"/>
              <a:gd name="connsiteX8" fmla="*/ 141417 w 358072"/>
              <a:gd name="connsiteY8" fmla="*/ 343018 h 596197"/>
              <a:gd name="connsiteX9" fmla="*/ 168 w 358072"/>
              <a:gd name="connsiteY9" fmla="*/ 1047 h 5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072" h="596197">
                <a:moveTo>
                  <a:pt x="168" y="1047"/>
                </a:moveTo>
                <a:cubicBezTo>
                  <a:pt x="5743" y="22730"/>
                  <a:pt x="143275" y="400014"/>
                  <a:pt x="174870" y="473116"/>
                </a:cubicBezTo>
                <a:cubicBezTo>
                  <a:pt x="206465" y="546218"/>
                  <a:pt x="159383" y="419218"/>
                  <a:pt x="189739" y="439662"/>
                </a:cubicBezTo>
                <a:cubicBezTo>
                  <a:pt x="220095" y="460106"/>
                  <a:pt x="345856" y="588964"/>
                  <a:pt x="357007" y="595779"/>
                </a:cubicBezTo>
                <a:cubicBezTo>
                  <a:pt x="368158" y="602594"/>
                  <a:pt x="288861" y="524535"/>
                  <a:pt x="256646" y="480550"/>
                </a:cubicBezTo>
                <a:cubicBezTo>
                  <a:pt x="224431" y="436565"/>
                  <a:pt x="170534" y="341160"/>
                  <a:pt x="163719" y="331867"/>
                </a:cubicBezTo>
                <a:cubicBezTo>
                  <a:pt x="156904" y="322574"/>
                  <a:pt x="227529" y="432848"/>
                  <a:pt x="215758" y="424794"/>
                </a:cubicBezTo>
                <a:cubicBezTo>
                  <a:pt x="203987" y="416740"/>
                  <a:pt x="105485" y="297174"/>
                  <a:pt x="93095" y="283545"/>
                </a:cubicBezTo>
                <a:cubicBezTo>
                  <a:pt x="80705" y="269916"/>
                  <a:pt x="153807" y="385145"/>
                  <a:pt x="141417" y="343018"/>
                </a:cubicBezTo>
                <a:cubicBezTo>
                  <a:pt x="129027" y="300891"/>
                  <a:pt x="-5407" y="-20636"/>
                  <a:pt x="168" y="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円/楕円 1066">
            <a:extLst>
              <a:ext uri="{FF2B5EF4-FFF2-40B4-BE49-F238E27FC236}">
                <a16:creationId xmlns:a16="http://schemas.microsoft.com/office/drawing/2014/main" id="{44CB185E-8A9C-7827-F70F-67D9275D011D}"/>
              </a:ext>
            </a:extLst>
          </p:cNvPr>
          <p:cNvSpPr/>
          <p:nvPr/>
        </p:nvSpPr>
        <p:spPr>
          <a:xfrm>
            <a:off x="3178810" y="5507990"/>
            <a:ext cx="57150" cy="571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0938C12-294D-0890-CE4B-9C9F92870F5F}"/>
              </a:ext>
            </a:extLst>
          </p:cNvPr>
          <p:cNvSpPr/>
          <p:nvPr/>
        </p:nvSpPr>
        <p:spPr>
          <a:xfrm>
            <a:off x="1772167" y="5554492"/>
            <a:ext cx="32444" cy="370093"/>
          </a:xfrm>
          <a:custGeom>
            <a:avLst/>
            <a:gdLst>
              <a:gd name="connsiteX0" fmla="*/ 25531 w 32444"/>
              <a:gd name="connsiteY0" fmla="*/ 332 h 370093"/>
              <a:gd name="connsiteX1" fmla="*/ 25531 w 32444"/>
              <a:gd name="connsiteY1" fmla="*/ 261590 h 370093"/>
              <a:gd name="connsiteX2" fmla="*/ 31751 w 32444"/>
              <a:gd name="connsiteY2" fmla="*/ 367337 h 370093"/>
              <a:gd name="connsiteX3" fmla="*/ 6870 w 32444"/>
              <a:gd name="connsiteY3" fmla="*/ 162063 h 370093"/>
              <a:gd name="connsiteX4" fmla="*/ 649 w 32444"/>
              <a:gd name="connsiteY4" fmla="*/ 205606 h 370093"/>
              <a:gd name="connsiteX5" fmla="*/ 25531 w 32444"/>
              <a:gd name="connsiteY5" fmla="*/ 332 h 37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44" h="370093">
                <a:moveTo>
                  <a:pt x="25531" y="332"/>
                </a:moveTo>
                <a:cubicBezTo>
                  <a:pt x="29678" y="9663"/>
                  <a:pt x="24494" y="200423"/>
                  <a:pt x="25531" y="261590"/>
                </a:cubicBezTo>
                <a:cubicBezTo>
                  <a:pt x="26568" y="322757"/>
                  <a:pt x="34861" y="383925"/>
                  <a:pt x="31751" y="367337"/>
                </a:cubicBezTo>
                <a:cubicBezTo>
                  <a:pt x="28641" y="350749"/>
                  <a:pt x="12054" y="189018"/>
                  <a:pt x="6870" y="162063"/>
                </a:cubicBezTo>
                <a:cubicBezTo>
                  <a:pt x="1686" y="135108"/>
                  <a:pt x="-1425" y="230488"/>
                  <a:pt x="649" y="205606"/>
                </a:cubicBezTo>
                <a:cubicBezTo>
                  <a:pt x="2722" y="180724"/>
                  <a:pt x="21384" y="-8999"/>
                  <a:pt x="25531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9A98CC2-1DB1-F136-4A0D-ED60174437B4}"/>
              </a:ext>
            </a:extLst>
          </p:cNvPr>
          <p:cNvSpPr/>
          <p:nvPr/>
        </p:nvSpPr>
        <p:spPr>
          <a:xfrm>
            <a:off x="1912651" y="5659776"/>
            <a:ext cx="408547" cy="199848"/>
          </a:xfrm>
          <a:custGeom>
            <a:avLst/>
            <a:gdLst>
              <a:gd name="connsiteX0" fmla="*/ 3235 w 408547"/>
              <a:gd name="connsiteY0" fmla="*/ 106542 h 199848"/>
              <a:gd name="connsiteX1" fmla="*/ 295594 w 408547"/>
              <a:gd name="connsiteY1" fmla="*/ 44338 h 199848"/>
              <a:gd name="connsiteX2" fmla="*/ 357798 w 408547"/>
              <a:gd name="connsiteY2" fmla="*/ 7016 h 199848"/>
              <a:gd name="connsiteX3" fmla="*/ 357798 w 408547"/>
              <a:gd name="connsiteY3" fmla="*/ 81661 h 199848"/>
              <a:gd name="connsiteX4" fmla="*/ 407561 w 408547"/>
              <a:gd name="connsiteY4" fmla="*/ 199848 h 199848"/>
              <a:gd name="connsiteX5" fmla="*/ 388900 w 408547"/>
              <a:gd name="connsiteY5" fmla="*/ 81661 h 199848"/>
              <a:gd name="connsiteX6" fmla="*/ 364018 w 408547"/>
              <a:gd name="connsiteY6" fmla="*/ 31897 h 199848"/>
              <a:gd name="connsiteX7" fmla="*/ 239610 w 408547"/>
              <a:gd name="connsiteY7" fmla="*/ 31897 h 199848"/>
              <a:gd name="connsiteX8" fmla="*/ 270712 w 408547"/>
              <a:gd name="connsiteY8" fmla="*/ 795 h 199848"/>
              <a:gd name="connsiteX9" fmla="*/ 146304 w 408547"/>
              <a:gd name="connsiteY9" fmla="*/ 69220 h 199848"/>
              <a:gd name="connsiteX10" fmla="*/ 3235 w 408547"/>
              <a:gd name="connsiteY10" fmla="*/ 106542 h 19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547" h="199848">
                <a:moveTo>
                  <a:pt x="3235" y="106542"/>
                </a:moveTo>
                <a:cubicBezTo>
                  <a:pt x="28117" y="102395"/>
                  <a:pt x="236500" y="60926"/>
                  <a:pt x="295594" y="44338"/>
                </a:cubicBezTo>
                <a:cubicBezTo>
                  <a:pt x="354688" y="27750"/>
                  <a:pt x="347431" y="796"/>
                  <a:pt x="357798" y="7016"/>
                </a:cubicBezTo>
                <a:cubicBezTo>
                  <a:pt x="368165" y="13236"/>
                  <a:pt x="349504" y="49522"/>
                  <a:pt x="357798" y="81661"/>
                </a:cubicBezTo>
                <a:cubicBezTo>
                  <a:pt x="366092" y="113800"/>
                  <a:pt x="402377" y="199848"/>
                  <a:pt x="407561" y="199848"/>
                </a:cubicBezTo>
                <a:cubicBezTo>
                  <a:pt x="412745" y="199848"/>
                  <a:pt x="396157" y="109653"/>
                  <a:pt x="388900" y="81661"/>
                </a:cubicBezTo>
                <a:cubicBezTo>
                  <a:pt x="381643" y="53669"/>
                  <a:pt x="388900" y="40191"/>
                  <a:pt x="364018" y="31897"/>
                </a:cubicBezTo>
                <a:cubicBezTo>
                  <a:pt x="339136" y="23603"/>
                  <a:pt x="239610" y="31897"/>
                  <a:pt x="239610" y="31897"/>
                </a:cubicBezTo>
                <a:cubicBezTo>
                  <a:pt x="224059" y="26713"/>
                  <a:pt x="286263" y="-5426"/>
                  <a:pt x="270712" y="795"/>
                </a:cubicBezTo>
                <a:cubicBezTo>
                  <a:pt x="255161" y="7016"/>
                  <a:pt x="188810" y="56779"/>
                  <a:pt x="146304" y="69220"/>
                </a:cubicBezTo>
                <a:cubicBezTo>
                  <a:pt x="103798" y="81661"/>
                  <a:pt x="-21647" y="110689"/>
                  <a:pt x="3235" y="1065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2FA19A64-32F2-993E-DBC6-6994891F1242}"/>
              </a:ext>
            </a:extLst>
          </p:cNvPr>
          <p:cNvSpPr/>
          <p:nvPr/>
        </p:nvSpPr>
        <p:spPr>
          <a:xfrm>
            <a:off x="2260088" y="2617602"/>
            <a:ext cx="575743" cy="2507385"/>
          </a:xfrm>
          <a:custGeom>
            <a:avLst/>
            <a:gdLst>
              <a:gd name="connsiteX0" fmla="*/ 330712 w 575743"/>
              <a:gd name="connsiteY0" fmla="*/ 3678 h 2507385"/>
              <a:gd name="connsiteX1" fmla="*/ 324616 w 575743"/>
              <a:gd name="connsiteY1" fmla="*/ 320670 h 2507385"/>
              <a:gd name="connsiteX2" fmla="*/ 80776 w 575743"/>
              <a:gd name="connsiteY2" fmla="*/ 1174110 h 2507385"/>
              <a:gd name="connsiteX3" fmla="*/ 220984 w 575743"/>
              <a:gd name="connsiteY3" fmla="*/ 1753230 h 2507385"/>
              <a:gd name="connsiteX4" fmla="*/ 208792 w 575743"/>
              <a:gd name="connsiteY4" fmla="*/ 1783710 h 2507385"/>
              <a:gd name="connsiteX5" fmla="*/ 568456 w 575743"/>
              <a:gd name="connsiteY5" fmla="*/ 2490846 h 2507385"/>
              <a:gd name="connsiteX6" fmla="*/ 416056 w 575743"/>
              <a:gd name="connsiteY6" fmla="*/ 2192142 h 2507385"/>
              <a:gd name="connsiteX7" fmla="*/ 13720 w 575743"/>
              <a:gd name="connsiteY7" fmla="*/ 1192398 h 2507385"/>
              <a:gd name="connsiteX8" fmla="*/ 117352 w 575743"/>
              <a:gd name="connsiteY8" fmla="*/ 1192398 h 2507385"/>
              <a:gd name="connsiteX9" fmla="*/ 349000 w 575743"/>
              <a:gd name="connsiteY9" fmla="*/ 149982 h 2507385"/>
              <a:gd name="connsiteX10" fmla="*/ 129544 w 575743"/>
              <a:gd name="connsiteY10" fmla="*/ 497454 h 2507385"/>
              <a:gd name="connsiteX11" fmla="*/ 330712 w 575743"/>
              <a:gd name="connsiteY11" fmla="*/ 3678 h 250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5743" h="2507385">
                <a:moveTo>
                  <a:pt x="330712" y="3678"/>
                </a:moveTo>
                <a:cubicBezTo>
                  <a:pt x="363224" y="-25786"/>
                  <a:pt x="366272" y="125598"/>
                  <a:pt x="324616" y="320670"/>
                </a:cubicBezTo>
                <a:cubicBezTo>
                  <a:pt x="282960" y="515742"/>
                  <a:pt x="98048" y="935350"/>
                  <a:pt x="80776" y="1174110"/>
                </a:cubicBezTo>
                <a:cubicBezTo>
                  <a:pt x="63504" y="1412870"/>
                  <a:pt x="199648" y="1651630"/>
                  <a:pt x="220984" y="1753230"/>
                </a:cubicBezTo>
                <a:cubicBezTo>
                  <a:pt x="242320" y="1854830"/>
                  <a:pt x="150880" y="1660774"/>
                  <a:pt x="208792" y="1783710"/>
                </a:cubicBezTo>
                <a:cubicBezTo>
                  <a:pt x="266704" y="1906646"/>
                  <a:pt x="533912" y="2422774"/>
                  <a:pt x="568456" y="2490846"/>
                </a:cubicBezTo>
                <a:cubicBezTo>
                  <a:pt x="603000" y="2558918"/>
                  <a:pt x="508512" y="2408550"/>
                  <a:pt x="416056" y="2192142"/>
                </a:cubicBezTo>
                <a:cubicBezTo>
                  <a:pt x="323600" y="1975734"/>
                  <a:pt x="63504" y="1359022"/>
                  <a:pt x="13720" y="1192398"/>
                </a:cubicBezTo>
                <a:cubicBezTo>
                  <a:pt x="-36064" y="1025774"/>
                  <a:pt x="61472" y="1366134"/>
                  <a:pt x="117352" y="1192398"/>
                </a:cubicBezTo>
                <a:cubicBezTo>
                  <a:pt x="173232" y="1018662"/>
                  <a:pt x="346968" y="265806"/>
                  <a:pt x="349000" y="149982"/>
                </a:cubicBezTo>
                <a:cubicBezTo>
                  <a:pt x="351032" y="34158"/>
                  <a:pt x="131576" y="522854"/>
                  <a:pt x="129544" y="497454"/>
                </a:cubicBezTo>
                <a:cubicBezTo>
                  <a:pt x="127512" y="472054"/>
                  <a:pt x="298200" y="33142"/>
                  <a:pt x="330712" y="3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400B482-177C-7DE8-5C51-7C18FC9DFC57}"/>
              </a:ext>
            </a:extLst>
          </p:cNvPr>
          <p:cNvSpPr/>
          <p:nvPr/>
        </p:nvSpPr>
        <p:spPr>
          <a:xfrm>
            <a:off x="950541" y="2534808"/>
            <a:ext cx="1694643" cy="1978386"/>
          </a:xfrm>
          <a:custGeom>
            <a:avLst/>
            <a:gdLst>
              <a:gd name="connsiteX0" fmla="*/ 1664643 w 1694643"/>
              <a:gd name="connsiteY0" fmla="*/ 19416 h 1978386"/>
              <a:gd name="connsiteX1" fmla="*/ 433251 w 1694643"/>
              <a:gd name="connsiteY1" fmla="*/ 671688 h 1978386"/>
              <a:gd name="connsiteX2" fmla="*/ 299139 w 1694643"/>
              <a:gd name="connsiteY2" fmla="*/ 1232520 h 1978386"/>
              <a:gd name="connsiteX3" fmla="*/ 408867 w 1694643"/>
              <a:gd name="connsiteY3" fmla="*/ 1067928 h 1978386"/>
              <a:gd name="connsiteX4" fmla="*/ 435 w 1694643"/>
              <a:gd name="connsiteY4" fmla="*/ 1976232 h 1978386"/>
              <a:gd name="connsiteX5" fmla="*/ 335715 w 1694643"/>
              <a:gd name="connsiteY5" fmla="*/ 1293480 h 1978386"/>
              <a:gd name="connsiteX6" fmla="*/ 603939 w 1694643"/>
              <a:gd name="connsiteY6" fmla="*/ 433944 h 1978386"/>
              <a:gd name="connsiteX7" fmla="*/ 847779 w 1694643"/>
              <a:gd name="connsiteY7" fmla="*/ 238872 h 1978386"/>
              <a:gd name="connsiteX8" fmla="*/ 890451 w 1694643"/>
              <a:gd name="connsiteY8" fmla="*/ 305928 h 1978386"/>
              <a:gd name="connsiteX9" fmla="*/ 1262307 w 1694643"/>
              <a:gd name="connsiteY9" fmla="*/ 68184 h 1978386"/>
              <a:gd name="connsiteX10" fmla="*/ 1311075 w 1694643"/>
              <a:gd name="connsiteY10" fmla="*/ 159624 h 1978386"/>
              <a:gd name="connsiteX11" fmla="*/ 1664643 w 1694643"/>
              <a:gd name="connsiteY11" fmla="*/ 19416 h 197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4643" h="1978386">
                <a:moveTo>
                  <a:pt x="1664643" y="19416"/>
                </a:moveTo>
                <a:cubicBezTo>
                  <a:pt x="1518339" y="104760"/>
                  <a:pt x="660835" y="469504"/>
                  <a:pt x="433251" y="671688"/>
                </a:cubicBezTo>
                <a:cubicBezTo>
                  <a:pt x="205667" y="873872"/>
                  <a:pt x="303203" y="1166480"/>
                  <a:pt x="299139" y="1232520"/>
                </a:cubicBezTo>
                <a:cubicBezTo>
                  <a:pt x="295075" y="1298560"/>
                  <a:pt x="458651" y="943976"/>
                  <a:pt x="408867" y="1067928"/>
                </a:cubicBezTo>
                <a:cubicBezTo>
                  <a:pt x="359083" y="1191880"/>
                  <a:pt x="12627" y="1938640"/>
                  <a:pt x="435" y="1976232"/>
                </a:cubicBezTo>
                <a:cubicBezTo>
                  <a:pt x="-11757" y="2013824"/>
                  <a:pt x="235131" y="1550528"/>
                  <a:pt x="335715" y="1293480"/>
                </a:cubicBezTo>
                <a:cubicBezTo>
                  <a:pt x="436299" y="1036432"/>
                  <a:pt x="518595" y="609712"/>
                  <a:pt x="603939" y="433944"/>
                </a:cubicBezTo>
                <a:cubicBezTo>
                  <a:pt x="689283" y="258176"/>
                  <a:pt x="800027" y="260208"/>
                  <a:pt x="847779" y="238872"/>
                </a:cubicBezTo>
                <a:cubicBezTo>
                  <a:pt x="895531" y="217536"/>
                  <a:pt x="821363" y="334376"/>
                  <a:pt x="890451" y="305928"/>
                </a:cubicBezTo>
                <a:cubicBezTo>
                  <a:pt x="959539" y="277480"/>
                  <a:pt x="1192203" y="92568"/>
                  <a:pt x="1262307" y="68184"/>
                </a:cubicBezTo>
                <a:cubicBezTo>
                  <a:pt x="1332411" y="43800"/>
                  <a:pt x="1244019" y="161656"/>
                  <a:pt x="1311075" y="159624"/>
                </a:cubicBezTo>
                <a:cubicBezTo>
                  <a:pt x="1378131" y="157592"/>
                  <a:pt x="1810947" y="-65928"/>
                  <a:pt x="1664643" y="19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3EDFFBC-1424-04BC-C793-87254B93F499}"/>
              </a:ext>
            </a:extLst>
          </p:cNvPr>
          <p:cNvSpPr/>
          <p:nvPr/>
        </p:nvSpPr>
        <p:spPr>
          <a:xfrm>
            <a:off x="1474024" y="1803488"/>
            <a:ext cx="2117688" cy="1214423"/>
          </a:xfrm>
          <a:custGeom>
            <a:avLst/>
            <a:gdLst>
              <a:gd name="connsiteX0" fmla="*/ 2116520 w 2117688"/>
              <a:gd name="connsiteY0" fmla="*/ 928 h 1214423"/>
              <a:gd name="connsiteX1" fmla="*/ 1080200 w 2117688"/>
              <a:gd name="connsiteY1" fmla="*/ 183808 h 1214423"/>
              <a:gd name="connsiteX2" fmla="*/ 1409384 w 2117688"/>
              <a:gd name="connsiteY2" fmla="*/ 135040 h 1214423"/>
              <a:gd name="connsiteX3" fmla="*/ 574232 w 2117688"/>
              <a:gd name="connsiteY3" fmla="*/ 695872 h 1214423"/>
              <a:gd name="connsiteX4" fmla="*/ 738824 w 2117688"/>
              <a:gd name="connsiteY4" fmla="*/ 573952 h 1214423"/>
              <a:gd name="connsiteX5" fmla="*/ 1208 w 2117688"/>
              <a:gd name="connsiteY5" fmla="*/ 1214032 h 1214423"/>
              <a:gd name="connsiteX6" fmla="*/ 586424 w 2117688"/>
              <a:gd name="connsiteY6" fmla="*/ 659296 h 1214423"/>
              <a:gd name="connsiteX7" fmla="*/ 1378904 w 2117688"/>
              <a:gd name="connsiteY7" fmla="*/ 61888 h 1214423"/>
              <a:gd name="connsiteX8" fmla="*/ 1287464 w 2117688"/>
              <a:gd name="connsiteY8" fmla="*/ 110656 h 1214423"/>
              <a:gd name="connsiteX9" fmla="*/ 2116520 w 2117688"/>
              <a:gd name="connsiteY9" fmla="*/ 928 h 121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7688" h="1214423">
                <a:moveTo>
                  <a:pt x="2116520" y="928"/>
                </a:moveTo>
                <a:cubicBezTo>
                  <a:pt x="2081976" y="13120"/>
                  <a:pt x="1198056" y="161456"/>
                  <a:pt x="1080200" y="183808"/>
                </a:cubicBezTo>
                <a:cubicBezTo>
                  <a:pt x="962344" y="206160"/>
                  <a:pt x="1493712" y="49696"/>
                  <a:pt x="1409384" y="135040"/>
                </a:cubicBezTo>
                <a:cubicBezTo>
                  <a:pt x="1325056" y="220384"/>
                  <a:pt x="685992" y="622720"/>
                  <a:pt x="574232" y="695872"/>
                </a:cubicBezTo>
                <a:cubicBezTo>
                  <a:pt x="462472" y="769024"/>
                  <a:pt x="834328" y="487592"/>
                  <a:pt x="738824" y="573952"/>
                </a:cubicBezTo>
                <a:cubicBezTo>
                  <a:pt x="643320" y="660312"/>
                  <a:pt x="26608" y="1199808"/>
                  <a:pt x="1208" y="1214032"/>
                </a:cubicBezTo>
                <a:cubicBezTo>
                  <a:pt x="-24192" y="1228256"/>
                  <a:pt x="356808" y="851320"/>
                  <a:pt x="586424" y="659296"/>
                </a:cubicBezTo>
                <a:cubicBezTo>
                  <a:pt x="816040" y="467272"/>
                  <a:pt x="1262064" y="153328"/>
                  <a:pt x="1378904" y="61888"/>
                </a:cubicBezTo>
                <a:cubicBezTo>
                  <a:pt x="1495744" y="-29552"/>
                  <a:pt x="1165544" y="120816"/>
                  <a:pt x="1287464" y="110656"/>
                </a:cubicBezTo>
                <a:cubicBezTo>
                  <a:pt x="1409384" y="100496"/>
                  <a:pt x="2151064" y="-11264"/>
                  <a:pt x="2116520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B89CAEBE-B2C7-BA5F-5634-7C34322BEDB0}"/>
              </a:ext>
            </a:extLst>
          </p:cNvPr>
          <p:cNvSpPr/>
          <p:nvPr/>
        </p:nvSpPr>
        <p:spPr>
          <a:xfrm>
            <a:off x="1057744" y="3450300"/>
            <a:ext cx="523412" cy="2332688"/>
          </a:xfrm>
          <a:custGeom>
            <a:avLst/>
            <a:gdLst>
              <a:gd name="connsiteX0" fmla="*/ 76112 w 523412"/>
              <a:gd name="connsiteY0" fmla="*/ 42708 h 2332688"/>
              <a:gd name="connsiteX1" fmla="*/ 118784 w 523412"/>
              <a:gd name="connsiteY1" fmla="*/ 134148 h 2332688"/>
              <a:gd name="connsiteX2" fmla="*/ 88304 w 523412"/>
              <a:gd name="connsiteY2" fmla="*/ 1103412 h 2332688"/>
              <a:gd name="connsiteX3" fmla="*/ 234608 w 523412"/>
              <a:gd name="connsiteY3" fmla="*/ 1713012 h 2332688"/>
              <a:gd name="connsiteX4" fmla="*/ 112688 w 523412"/>
              <a:gd name="connsiteY4" fmla="*/ 1359444 h 2332688"/>
              <a:gd name="connsiteX5" fmla="*/ 515024 w 523412"/>
              <a:gd name="connsiteY5" fmla="*/ 2304324 h 2332688"/>
              <a:gd name="connsiteX6" fmla="*/ 356528 w 523412"/>
              <a:gd name="connsiteY6" fmla="*/ 1975140 h 2332688"/>
              <a:gd name="connsiteX7" fmla="*/ 15152 w 523412"/>
              <a:gd name="connsiteY7" fmla="*/ 859572 h 2332688"/>
              <a:gd name="connsiteX8" fmla="*/ 63920 w 523412"/>
              <a:gd name="connsiteY8" fmla="*/ 1079028 h 2332688"/>
              <a:gd name="connsiteX9" fmla="*/ 100496 w 523412"/>
              <a:gd name="connsiteY9" fmla="*/ 463332 h 2332688"/>
              <a:gd name="connsiteX10" fmla="*/ 76112 w 523412"/>
              <a:gd name="connsiteY10" fmla="*/ 42708 h 23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3412" h="2332688">
                <a:moveTo>
                  <a:pt x="76112" y="42708"/>
                </a:moveTo>
                <a:cubicBezTo>
                  <a:pt x="79160" y="-12156"/>
                  <a:pt x="116752" y="-42636"/>
                  <a:pt x="118784" y="134148"/>
                </a:cubicBezTo>
                <a:cubicBezTo>
                  <a:pt x="120816" y="310932"/>
                  <a:pt x="69000" y="840268"/>
                  <a:pt x="88304" y="1103412"/>
                </a:cubicBezTo>
                <a:cubicBezTo>
                  <a:pt x="107608" y="1366556"/>
                  <a:pt x="230544" y="1670340"/>
                  <a:pt x="234608" y="1713012"/>
                </a:cubicBezTo>
                <a:cubicBezTo>
                  <a:pt x="238672" y="1755684"/>
                  <a:pt x="65952" y="1260892"/>
                  <a:pt x="112688" y="1359444"/>
                </a:cubicBezTo>
                <a:cubicBezTo>
                  <a:pt x="159424" y="1457996"/>
                  <a:pt x="474384" y="2201708"/>
                  <a:pt x="515024" y="2304324"/>
                </a:cubicBezTo>
                <a:cubicBezTo>
                  <a:pt x="555664" y="2406940"/>
                  <a:pt x="439840" y="2215932"/>
                  <a:pt x="356528" y="1975140"/>
                </a:cubicBezTo>
                <a:cubicBezTo>
                  <a:pt x="273216" y="1734348"/>
                  <a:pt x="63920" y="1008924"/>
                  <a:pt x="15152" y="859572"/>
                </a:cubicBezTo>
                <a:cubicBezTo>
                  <a:pt x="-33616" y="710220"/>
                  <a:pt x="49696" y="1145068"/>
                  <a:pt x="63920" y="1079028"/>
                </a:cubicBezTo>
                <a:cubicBezTo>
                  <a:pt x="78144" y="1012988"/>
                  <a:pt x="95416" y="631988"/>
                  <a:pt x="100496" y="463332"/>
                </a:cubicBezTo>
                <a:cubicBezTo>
                  <a:pt x="105576" y="294676"/>
                  <a:pt x="73064" y="97572"/>
                  <a:pt x="76112" y="42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1F3DCEAE-531C-A65B-9465-A22F1D162B92}"/>
              </a:ext>
            </a:extLst>
          </p:cNvPr>
          <p:cNvSpPr/>
          <p:nvPr/>
        </p:nvSpPr>
        <p:spPr>
          <a:xfrm>
            <a:off x="2012563" y="3285661"/>
            <a:ext cx="713225" cy="2003006"/>
          </a:xfrm>
          <a:custGeom>
            <a:avLst/>
            <a:gdLst>
              <a:gd name="connsiteX0" fmla="*/ 224669 w 713225"/>
              <a:gd name="connsiteY0" fmla="*/ 83 h 2003006"/>
              <a:gd name="connsiteX1" fmla="*/ 23501 w 713225"/>
              <a:gd name="connsiteY1" fmla="*/ 731603 h 2003006"/>
              <a:gd name="connsiteX2" fmla="*/ 316109 w 713225"/>
              <a:gd name="connsiteY2" fmla="*/ 1341203 h 2003006"/>
              <a:gd name="connsiteX3" fmla="*/ 102749 w 713225"/>
              <a:gd name="connsiteY3" fmla="*/ 1365587 h 2003006"/>
              <a:gd name="connsiteX4" fmla="*/ 706253 w 713225"/>
              <a:gd name="connsiteY4" fmla="*/ 1987379 h 2003006"/>
              <a:gd name="connsiteX5" fmla="*/ 407549 w 713225"/>
              <a:gd name="connsiteY5" fmla="*/ 1774019 h 2003006"/>
              <a:gd name="connsiteX6" fmla="*/ 47885 w 713225"/>
              <a:gd name="connsiteY6" fmla="*/ 1316819 h 2003006"/>
              <a:gd name="connsiteX7" fmla="*/ 163709 w 713225"/>
              <a:gd name="connsiteY7" fmla="*/ 1353395 h 2003006"/>
              <a:gd name="connsiteX8" fmla="*/ 35693 w 713225"/>
              <a:gd name="connsiteY8" fmla="*/ 908387 h 2003006"/>
              <a:gd name="connsiteX9" fmla="*/ 17405 w 713225"/>
              <a:gd name="connsiteY9" fmla="*/ 573107 h 2003006"/>
              <a:gd name="connsiteX10" fmla="*/ 17405 w 713225"/>
              <a:gd name="connsiteY10" fmla="*/ 682835 h 2003006"/>
              <a:gd name="connsiteX11" fmla="*/ 224669 w 713225"/>
              <a:gd name="connsiteY11" fmla="*/ 83 h 200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25" h="2003006">
                <a:moveTo>
                  <a:pt x="224669" y="83"/>
                </a:moveTo>
                <a:cubicBezTo>
                  <a:pt x="225685" y="8211"/>
                  <a:pt x="8261" y="508083"/>
                  <a:pt x="23501" y="731603"/>
                </a:cubicBezTo>
                <a:cubicBezTo>
                  <a:pt x="38741" y="955123"/>
                  <a:pt x="302901" y="1235539"/>
                  <a:pt x="316109" y="1341203"/>
                </a:cubicBezTo>
                <a:cubicBezTo>
                  <a:pt x="329317" y="1446867"/>
                  <a:pt x="37725" y="1257891"/>
                  <a:pt x="102749" y="1365587"/>
                </a:cubicBezTo>
                <a:cubicBezTo>
                  <a:pt x="167773" y="1473283"/>
                  <a:pt x="655453" y="1919307"/>
                  <a:pt x="706253" y="1987379"/>
                </a:cubicBezTo>
                <a:cubicBezTo>
                  <a:pt x="757053" y="2055451"/>
                  <a:pt x="517277" y="1885779"/>
                  <a:pt x="407549" y="1774019"/>
                </a:cubicBezTo>
                <a:cubicBezTo>
                  <a:pt x="297821" y="1662259"/>
                  <a:pt x="88525" y="1386923"/>
                  <a:pt x="47885" y="1316819"/>
                </a:cubicBezTo>
                <a:cubicBezTo>
                  <a:pt x="7245" y="1246715"/>
                  <a:pt x="165741" y="1421467"/>
                  <a:pt x="163709" y="1353395"/>
                </a:cubicBezTo>
                <a:cubicBezTo>
                  <a:pt x="161677" y="1285323"/>
                  <a:pt x="60077" y="1038435"/>
                  <a:pt x="35693" y="908387"/>
                </a:cubicBezTo>
                <a:cubicBezTo>
                  <a:pt x="11309" y="778339"/>
                  <a:pt x="20453" y="610699"/>
                  <a:pt x="17405" y="573107"/>
                </a:cubicBezTo>
                <a:cubicBezTo>
                  <a:pt x="14357" y="535515"/>
                  <a:pt x="-20187" y="782403"/>
                  <a:pt x="17405" y="682835"/>
                </a:cubicBezTo>
                <a:cubicBezTo>
                  <a:pt x="54997" y="583267"/>
                  <a:pt x="223653" y="-8045"/>
                  <a:pt x="22466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D54F2BC4-711C-CBF0-1B50-327C3B8779FD}"/>
              </a:ext>
            </a:extLst>
          </p:cNvPr>
          <p:cNvSpPr/>
          <p:nvPr/>
        </p:nvSpPr>
        <p:spPr>
          <a:xfrm>
            <a:off x="1739305" y="2387179"/>
            <a:ext cx="863733" cy="2305649"/>
          </a:xfrm>
          <a:custGeom>
            <a:avLst/>
            <a:gdLst>
              <a:gd name="connsiteX0" fmla="*/ 863687 w 863733"/>
              <a:gd name="connsiteY0" fmla="*/ 2453 h 2305649"/>
              <a:gd name="connsiteX1" fmla="*/ 156551 w 863733"/>
              <a:gd name="connsiteY1" fmla="*/ 1172885 h 2305649"/>
              <a:gd name="connsiteX2" fmla="*/ 101687 w 863733"/>
              <a:gd name="connsiteY2" fmla="*/ 2288453 h 2305649"/>
              <a:gd name="connsiteX3" fmla="*/ 156551 w 863733"/>
              <a:gd name="connsiteY3" fmla="*/ 1800773 h 2305649"/>
              <a:gd name="connsiteX4" fmla="*/ 28535 w 863733"/>
              <a:gd name="connsiteY4" fmla="*/ 1130213 h 2305649"/>
              <a:gd name="connsiteX5" fmla="*/ 28535 w 863733"/>
              <a:gd name="connsiteY5" fmla="*/ 1306997 h 2305649"/>
              <a:gd name="connsiteX6" fmla="*/ 339431 w 863733"/>
              <a:gd name="connsiteY6" fmla="*/ 551093 h 2305649"/>
              <a:gd name="connsiteX7" fmla="*/ 193127 w 863733"/>
              <a:gd name="connsiteY7" fmla="*/ 855893 h 2305649"/>
              <a:gd name="connsiteX8" fmla="*/ 863687 w 863733"/>
              <a:gd name="connsiteY8" fmla="*/ 2453 h 230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733" h="2305649">
                <a:moveTo>
                  <a:pt x="863687" y="2453"/>
                </a:moveTo>
                <a:cubicBezTo>
                  <a:pt x="857591" y="55285"/>
                  <a:pt x="283551" y="791885"/>
                  <a:pt x="156551" y="1172885"/>
                </a:cubicBezTo>
                <a:cubicBezTo>
                  <a:pt x="29551" y="1553885"/>
                  <a:pt x="101687" y="2183805"/>
                  <a:pt x="101687" y="2288453"/>
                </a:cubicBezTo>
                <a:cubicBezTo>
                  <a:pt x="101687" y="2393101"/>
                  <a:pt x="168743" y="1993813"/>
                  <a:pt x="156551" y="1800773"/>
                </a:cubicBezTo>
                <a:cubicBezTo>
                  <a:pt x="144359" y="1607733"/>
                  <a:pt x="49871" y="1212509"/>
                  <a:pt x="28535" y="1130213"/>
                </a:cubicBezTo>
                <a:cubicBezTo>
                  <a:pt x="7199" y="1047917"/>
                  <a:pt x="-23281" y="1403517"/>
                  <a:pt x="28535" y="1306997"/>
                </a:cubicBezTo>
                <a:cubicBezTo>
                  <a:pt x="80351" y="1210477"/>
                  <a:pt x="311999" y="626277"/>
                  <a:pt x="339431" y="551093"/>
                </a:cubicBezTo>
                <a:cubicBezTo>
                  <a:pt x="366863" y="475909"/>
                  <a:pt x="108799" y="945301"/>
                  <a:pt x="193127" y="855893"/>
                </a:cubicBezTo>
                <a:cubicBezTo>
                  <a:pt x="277455" y="766485"/>
                  <a:pt x="869783" y="-50379"/>
                  <a:pt x="863687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9A4E0F09-D471-F7CC-2748-1C77A0992C97}"/>
              </a:ext>
            </a:extLst>
          </p:cNvPr>
          <p:cNvSpPr/>
          <p:nvPr/>
        </p:nvSpPr>
        <p:spPr>
          <a:xfrm>
            <a:off x="1310924" y="3111400"/>
            <a:ext cx="517883" cy="2529847"/>
          </a:xfrm>
          <a:custGeom>
            <a:avLst/>
            <a:gdLst>
              <a:gd name="connsiteX0" fmla="*/ 517876 w 517883"/>
              <a:gd name="connsiteY0" fmla="*/ 3656 h 2529847"/>
              <a:gd name="connsiteX1" fmla="*/ 36292 w 517883"/>
              <a:gd name="connsiteY1" fmla="*/ 1064360 h 2529847"/>
              <a:gd name="connsiteX2" fmla="*/ 146020 w 517883"/>
              <a:gd name="connsiteY2" fmla="*/ 1698344 h 2529847"/>
              <a:gd name="connsiteX3" fmla="*/ 109444 w 517883"/>
              <a:gd name="connsiteY3" fmla="*/ 1600808 h 2529847"/>
              <a:gd name="connsiteX4" fmla="*/ 341092 w 517883"/>
              <a:gd name="connsiteY4" fmla="*/ 2484728 h 2529847"/>
              <a:gd name="connsiteX5" fmla="*/ 243556 w 517883"/>
              <a:gd name="connsiteY5" fmla="*/ 2246984 h 2529847"/>
              <a:gd name="connsiteX6" fmla="*/ 30196 w 517883"/>
              <a:gd name="connsiteY6" fmla="*/ 936344 h 2529847"/>
              <a:gd name="connsiteX7" fmla="*/ 30196 w 517883"/>
              <a:gd name="connsiteY7" fmla="*/ 1149704 h 2529847"/>
              <a:gd name="connsiteX8" fmla="*/ 298420 w 517883"/>
              <a:gd name="connsiteY8" fmla="*/ 381608 h 2529847"/>
              <a:gd name="connsiteX9" fmla="*/ 48484 w 517883"/>
              <a:gd name="connsiteY9" fmla="*/ 704696 h 2529847"/>
              <a:gd name="connsiteX10" fmla="*/ 517876 w 517883"/>
              <a:gd name="connsiteY10" fmla="*/ 3656 h 252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7883" h="2529847">
                <a:moveTo>
                  <a:pt x="517876" y="3656"/>
                </a:moveTo>
                <a:cubicBezTo>
                  <a:pt x="515844" y="63600"/>
                  <a:pt x="98268" y="781912"/>
                  <a:pt x="36292" y="1064360"/>
                </a:cubicBezTo>
                <a:cubicBezTo>
                  <a:pt x="-25684" y="1346808"/>
                  <a:pt x="133828" y="1608936"/>
                  <a:pt x="146020" y="1698344"/>
                </a:cubicBezTo>
                <a:cubicBezTo>
                  <a:pt x="158212" y="1787752"/>
                  <a:pt x="76932" y="1469744"/>
                  <a:pt x="109444" y="1600808"/>
                </a:cubicBezTo>
                <a:cubicBezTo>
                  <a:pt x="141956" y="1731872"/>
                  <a:pt x="318740" y="2377032"/>
                  <a:pt x="341092" y="2484728"/>
                </a:cubicBezTo>
                <a:cubicBezTo>
                  <a:pt x="363444" y="2592424"/>
                  <a:pt x="295372" y="2505048"/>
                  <a:pt x="243556" y="2246984"/>
                </a:cubicBezTo>
                <a:cubicBezTo>
                  <a:pt x="191740" y="1988920"/>
                  <a:pt x="65756" y="1119224"/>
                  <a:pt x="30196" y="936344"/>
                </a:cubicBezTo>
                <a:cubicBezTo>
                  <a:pt x="-5364" y="753464"/>
                  <a:pt x="-14508" y="1242160"/>
                  <a:pt x="30196" y="1149704"/>
                </a:cubicBezTo>
                <a:cubicBezTo>
                  <a:pt x="74900" y="1057248"/>
                  <a:pt x="295372" y="455776"/>
                  <a:pt x="298420" y="381608"/>
                </a:cubicBezTo>
                <a:cubicBezTo>
                  <a:pt x="301468" y="307440"/>
                  <a:pt x="16988" y="769720"/>
                  <a:pt x="48484" y="704696"/>
                </a:cubicBezTo>
                <a:cubicBezTo>
                  <a:pt x="79980" y="639672"/>
                  <a:pt x="519908" y="-56288"/>
                  <a:pt x="517876" y="3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A4502798-5D25-150B-753D-3F9ABA0A95AF}"/>
              </a:ext>
            </a:extLst>
          </p:cNvPr>
          <p:cNvSpPr/>
          <p:nvPr/>
        </p:nvSpPr>
        <p:spPr>
          <a:xfrm>
            <a:off x="1642705" y="2047102"/>
            <a:ext cx="1759802" cy="793980"/>
          </a:xfrm>
          <a:custGeom>
            <a:avLst/>
            <a:gdLst>
              <a:gd name="connsiteX0" fmla="*/ 1758863 w 1759802"/>
              <a:gd name="connsiteY0" fmla="*/ 1154 h 793980"/>
              <a:gd name="connsiteX1" fmla="*/ 722543 w 1759802"/>
              <a:gd name="connsiteY1" fmla="*/ 360818 h 793980"/>
              <a:gd name="connsiteX2" fmla="*/ 3215 w 1759802"/>
              <a:gd name="connsiteY2" fmla="*/ 793634 h 793980"/>
              <a:gd name="connsiteX3" fmla="*/ 1002959 w 1759802"/>
              <a:gd name="connsiteY3" fmla="*/ 287666 h 793980"/>
              <a:gd name="connsiteX4" fmla="*/ 1076111 w 1759802"/>
              <a:gd name="connsiteY4" fmla="*/ 202322 h 793980"/>
              <a:gd name="connsiteX5" fmla="*/ 911519 w 1759802"/>
              <a:gd name="connsiteY5" fmla="*/ 244994 h 793980"/>
              <a:gd name="connsiteX6" fmla="*/ 1758863 w 1759802"/>
              <a:gd name="connsiteY6" fmla="*/ 1154 h 79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9802" h="793980">
                <a:moveTo>
                  <a:pt x="1758863" y="1154"/>
                </a:moveTo>
                <a:cubicBezTo>
                  <a:pt x="1727367" y="20458"/>
                  <a:pt x="1015151" y="228738"/>
                  <a:pt x="722543" y="360818"/>
                </a:cubicBezTo>
                <a:cubicBezTo>
                  <a:pt x="429935" y="492898"/>
                  <a:pt x="-43521" y="805826"/>
                  <a:pt x="3215" y="793634"/>
                </a:cubicBezTo>
                <a:cubicBezTo>
                  <a:pt x="49951" y="781442"/>
                  <a:pt x="824143" y="386218"/>
                  <a:pt x="1002959" y="287666"/>
                </a:cubicBezTo>
                <a:cubicBezTo>
                  <a:pt x="1181775" y="189114"/>
                  <a:pt x="1091351" y="209434"/>
                  <a:pt x="1076111" y="202322"/>
                </a:cubicBezTo>
                <a:cubicBezTo>
                  <a:pt x="1060871" y="195210"/>
                  <a:pt x="802807" y="279538"/>
                  <a:pt x="911519" y="244994"/>
                </a:cubicBezTo>
                <a:cubicBezTo>
                  <a:pt x="1020231" y="210450"/>
                  <a:pt x="1790359" y="-18150"/>
                  <a:pt x="1758863" y="1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41904D3-8D82-A884-7088-38A2E3C8C3F1}"/>
              </a:ext>
            </a:extLst>
          </p:cNvPr>
          <p:cNvSpPr/>
          <p:nvPr/>
        </p:nvSpPr>
        <p:spPr>
          <a:xfrm>
            <a:off x="2572866" y="2688141"/>
            <a:ext cx="1011759" cy="2347486"/>
          </a:xfrm>
          <a:custGeom>
            <a:avLst/>
            <a:gdLst>
              <a:gd name="connsiteX0" fmla="*/ 152046 w 1011759"/>
              <a:gd name="connsiteY0" fmla="*/ 195 h 2347486"/>
              <a:gd name="connsiteX1" fmla="*/ 30126 w 1011759"/>
              <a:gd name="connsiteY1" fmla="*/ 853635 h 2347486"/>
              <a:gd name="connsiteX2" fmla="*/ 359310 w 1011759"/>
              <a:gd name="connsiteY2" fmla="*/ 1493715 h 2347486"/>
              <a:gd name="connsiteX3" fmla="*/ 206910 w 1011759"/>
              <a:gd name="connsiteY3" fmla="*/ 1353507 h 2347486"/>
              <a:gd name="connsiteX4" fmla="*/ 706782 w 1011759"/>
              <a:gd name="connsiteY4" fmla="*/ 2158179 h 2347486"/>
              <a:gd name="connsiteX5" fmla="*/ 542190 w 1011759"/>
              <a:gd name="connsiteY5" fmla="*/ 1999683 h 2347486"/>
              <a:gd name="connsiteX6" fmla="*/ 1011582 w 1011759"/>
              <a:gd name="connsiteY6" fmla="*/ 2347155 h 2347486"/>
              <a:gd name="connsiteX7" fmla="*/ 481230 w 1011759"/>
              <a:gd name="connsiteY7" fmla="*/ 1926531 h 2347486"/>
              <a:gd name="connsiteX8" fmla="*/ 42318 w 1011759"/>
              <a:gd name="connsiteY8" fmla="*/ 1109667 h 2347486"/>
              <a:gd name="connsiteX9" fmla="*/ 182526 w 1011759"/>
              <a:gd name="connsiteY9" fmla="*/ 1243779 h 2347486"/>
              <a:gd name="connsiteX10" fmla="*/ 24030 w 1011759"/>
              <a:gd name="connsiteY10" fmla="*/ 780483 h 2347486"/>
              <a:gd name="connsiteX11" fmla="*/ 11838 w 1011759"/>
              <a:gd name="connsiteY11" fmla="*/ 774387 h 2347486"/>
              <a:gd name="connsiteX12" fmla="*/ 152046 w 1011759"/>
              <a:gd name="connsiteY12" fmla="*/ 195 h 234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1759" h="2347486">
                <a:moveTo>
                  <a:pt x="152046" y="195"/>
                </a:moveTo>
                <a:cubicBezTo>
                  <a:pt x="155094" y="13403"/>
                  <a:pt x="-4418" y="604715"/>
                  <a:pt x="30126" y="853635"/>
                </a:cubicBezTo>
                <a:cubicBezTo>
                  <a:pt x="64670" y="1102555"/>
                  <a:pt x="329846" y="1410403"/>
                  <a:pt x="359310" y="1493715"/>
                </a:cubicBezTo>
                <a:cubicBezTo>
                  <a:pt x="388774" y="1577027"/>
                  <a:pt x="148998" y="1242763"/>
                  <a:pt x="206910" y="1353507"/>
                </a:cubicBezTo>
                <a:cubicBezTo>
                  <a:pt x="264822" y="1464251"/>
                  <a:pt x="650902" y="2050483"/>
                  <a:pt x="706782" y="2158179"/>
                </a:cubicBezTo>
                <a:cubicBezTo>
                  <a:pt x="762662" y="2265875"/>
                  <a:pt x="491390" y="1968187"/>
                  <a:pt x="542190" y="1999683"/>
                </a:cubicBezTo>
                <a:cubicBezTo>
                  <a:pt x="592990" y="2031179"/>
                  <a:pt x="1021742" y="2359347"/>
                  <a:pt x="1011582" y="2347155"/>
                </a:cubicBezTo>
                <a:cubicBezTo>
                  <a:pt x="1001422" y="2334963"/>
                  <a:pt x="642774" y="2132779"/>
                  <a:pt x="481230" y="1926531"/>
                </a:cubicBezTo>
                <a:cubicBezTo>
                  <a:pt x="319686" y="1720283"/>
                  <a:pt x="92102" y="1223459"/>
                  <a:pt x="42318" y="1109667"/>
                </a:cubicBezTo>
                <a:cubicBezTo>
                  <a:pt x="-7466" y="995875"/>
                  <a:pt x="185574" y="1298643"/>
                  <a:pt x="182526" y="1243779"/>
                </a:cubicBezTo>
                <a:cubicBezTo>
                  <a:pt x="179478" y="1188915"/>
                  <a:pt x="52478" y="858715"/>
                  <a:pt x="24030" y="780483"/>
                </a:cubicBezTo>
                <a:cubicBezTo>
                  <a:pt x="-4418" y="702251"/>
                  <a:pt x="-6450" y="903419"/>
                  <a:pt x="11838" y="774387"/>
                </a:cubicBezTo>
                <a:cubicBezTo>
                  <a:pt x="30126" y="645355"/>
                  <a:pt x="148998" y="-13013"/>
                  <a:pt x="152046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1FAFC836-E9C5-E017-F09C-52EA8E1D3200}"/>
              </a:ext>
            </a:extLst>
          </p:cNvPr>
          <p:cNvSpPr/>
          <p:nvPr/>
        </p:nvSpPr>
        <p:spPr>
          <a:xfrm>
            <a:off x="1455753" y="3077607"/>
            <a:ext cx="786910" cy="2262068"/>
          </a:xfrm>
          <a:custGeom>
            <a:avLst/>
            <a:gdLst>
              <a:gd name="connsiteX0" fmla="*/ 337363 w 786910"/>
              <a:gd name="connsiteY0" fmla="*/ 49195 h 2262068"/>
              <a:gd name="connsiteX1" fmla="*/ 306140 w 786910"/>
              <a:gd name="connsiteY1" fmla="*/ 209773 h 2262068"/>
              <a:gd name="connsiteX2" fmla="*/ 136641 w 786910"/>
              <a:gd name="connsiteY2" fmla="*/ 1066186 h 2262068"/>
              <a:gd name="connsiteX3" fmla="*/ 315061 w 786910"/>
              <a:gd name="connsiteY3" fmla="*/ 1677273 h 2262068"/>
              <a:gd name="connsiteX4" fmla="*/ 221390 w 786910"/>
              <a:gd name="connsiteY4" fmla="*/ 1654971 h 2262068"/>
              <a:gd name="connsiteX5" fmla="*/ 756649 w 786910"/>
              <a:gd name="connsiteY5" fmla="*/ 2248215 h 2262068"/>
              <a:gd name="connsiteX6" fmla="*/ 662979 w 786910"/>
              <a:gd name="connsiteY6" fmla="*/ 2043033 h 2262068"/>
              <a:gd name="connsiteX7" fmla="*/ 185707 w 786910"/>
              <a:gd name="connsiteY7" fmla="*/ 1695115 h 2262068"/>
              <a:gd name="connsiteX8" fmla="*/ 252614 w 786910"/>
              <a:gd name="connsiteY8" fmla="*/ 1672813 h 2262068"/>
              <a:gd name="connsiteX9" fmla="*/ 83115 w 786910"/>
              <a:gd name="connsiteY9" fmla="*/ 1124173 h 2262068"/>
              <a:gd name="connsiteX10" fmla="*/ 69734 w 786910"/>
              <a:gd name="connsiteY10" fmla="*/ 1271369 h 2262068"/>
              <a:gd name="connsiteX11" fmla="*/ 158944 w 786910"/>
              <a:gd name="connsiteY11" fmla="*/ 566612 h 2262068"/>
              <a:gd name="connsiteX12" fmla="*/ 2827 w 786910"/>
              <a:gd name="connsiteY12" fmla="*/ 914530 h 2262068"/>
              <a:gd name="connsiteX13" fmla="*/ 337363 w 786910"/>
              <a:gd name="connsiteY13" fmla="*/ 49195 h 226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6910" h="2262068">
                <a:moveTo>
                  <a:pt x="337363" y="49195"/>
                </a:moveTo>
                <a:cubicBezTo>
                  <a:pt x="387915" y="-68264"/>
                  <a:pt x="339594" y="40275"/>
                  <a:pt x="306140" y="209773"/>
                </a:cubicBezTo>
                <a:cubicBezTo>
                  <a:pt x="272686" y="379271"/>
                  <a:pt x="135154" y="821603"/>
                  <a:pt x="136641" y="1066186"/>
                </a:cubicBezTo>
                <a:cubicBezTo>
                  <a:pt x="138128" y="1310769"/>
                  <a:pt x="300936" y="1579142"/>
                  <a:pt x="315061" y="1677273"/>
                </a:cubicBezTo>
                <a:cubicBezTo>
                  <a:pt x="329186" y="1775404"/>
                  <a:pt x="147792" y="1559814"/>
                  <a:pt x="221390" y="1654971"/>
                </a:cubicBezTo>
                <a:cubicBezTo>
                  <a:pt x="294988" y="1750128"/>
                  <a:pt x="683051" y="2183538"/>
                  <a:pt x="756649" y="2248215"/>
                </a:cubicBezTo>
                <a:cubicBezTo>
                  <a:pt x="830247" y="2312892"/>
                  <a:pt x="758136" y="2135216"/>
                  <a:pt x="662979" y="2043033"/>
                </a:cubicBezTo>
                <a:cubicBezTo>
                  <a:pt x="567822" y="1950850"/>
                  <a:pt x="254101" y="1756818"/>
                  <a:pt x="185707" y="1695115"/>
                </a:cubicBezTo>
                <a:cubicBezTo>
                  <a:pt x="117313" y="1633412"/>
                  <a:pt x="269713" y="1767970"/>
                  <a:pt x="252614" y="1672813"/>
                </a:cubicBezTo>
                <a:cubicBezTo>
                  <a:pt x="235515" y="1577656"/>
                  <a:pt x="113595" y="1191080"/>
                  <a:pt x="83115" y="1124173"/>
                </a:cubicBezTo>
                <a:cubicBezTo>
                  <a:pt x="52635" y="1057266"/>
                  <a:pt x="57096" y="1364296"/>
                  <a:pt x="69734" y="1271369"/>
                </a:cubicBezTo>
                <a:cubicBezTo>
                  <a:pt x="82372" y="1178442"/>
                  <a:pt x="170095" y="626085"/>
                  <a:pt x="158944" y="566612"/>
                </a:cubicBezTo>
                <a:cubicBezTo>
                  <a:pt x="147793" y="507139"/>
                  <a:pt x="-23936" y="997049"/>
                  <a:pt x="2827" y="914530"/>
                </a:cubicBezTo>
                <a:cubicBezTo>
                  <a:pt x="29590" y="832011"/>
                  <a:pt x="286811" y="166654"/>
                  <a:pt x="337363" y="49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04E89DAC-BB7B-4CD3-841F-A8172619BF92}"/>
              </a:ext>
            </a:extLst>
          </p:cNvPr>
          <p:cNvSpPr/>
          <p:nvPr/>
        </p:nvSpPr>
        <p:spPr>
          <a:xfrm>
            <a:off x="1136914" y="3299674"/>
            <a:ext cx="590997" cy="2707901"/>
          </a:xfrm>
          <a:custGeom>
            <a:avLst/>
            <a:gdLst>
              <a:gd name="connsiteX0" fmla="*/ 313751 w 590997"/>
              <a:gd name="connsiteY0" fmla="*/ 416 h 2707901"/>
              <a:gd name="connsiteX1" fmla="*/ 73119 w 590997"/>
              <a:gd name="connsiteY1" fmla="*/ 1155448 h 2707901"/>
              <a:gd name="connsiteX2" fmla="*/ 320626 w 590997"/>
              <a:gd name="connsiteY2" fmla="*/ 1753589 h 2707901"/>
              <a:gd name="connsiteX3" fmla="*/ 265624 w 590997"/>
              <a:gd name="connsiteY3" fmla="*/ 1588585 h 2707901"/>
              <a:gd name="connsiteX4" fmla="*/ 581883 w 590997"/>
              <a:gd name="connsiteY4" fmla="*/ 2688615 h 2707901"/>
              <a:gd name="connsiteX5" fmla="*/ 465005 w 590997"/>
              <a:gd name="connsiteY5" fmla="*/ 2214227 h 2707901"/>
              <a:gd name="connsiteX6" fmla="*/ 52494 w 590997"/>
              <a:gd name="connsiteY6" fmla="*/ 1265451 h 2707901"/>
              <a:gd name="connsiteX7" fmla="*/ 31868 w 590997"/>
              <a:gd name="connsiteY7" fmla="*/ 1024819 h 2707901"/>
              <a:gd name="connsiteX8" fmla="*/ 313751 w 590997"/>
              <a:gd name="connsiteY8" fmla="*/ 416 h 270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997" h="2707901">
                <a:moveTo>
                  <a:pt x="313751" y="416"/>
                </a:moveTo>
                <a:cubicBezTo>
                  <a:pt x="320626" y="22187"/>
                  <a:pt x="71973" y="863253"/>
                  <a:pt x="73119" y="1155448"/>
                </a:cubicBezTo>
                <a:cubicBezTo>
                  <a:pt x="74265" y="1447643"/>
                  <a:pt x="288542" y="1681400"/>
                  <a:pt x="320626" y="1753589"/>
                </a:cubicBezTo>
                <a:cubicBezTo>
                  <a:pt x="352710" y="1825778"/>
                  <a:pt x="222081" y="1432747"/>
                  <a:pt x="265624" y="1588585"/>
                </a:cubicBezTo>
                <a:cubicBezTo>
                  <a:pt x="309167" y="1744423"/>
                  <a:pt x="548653" y="2584341"/>
                  <a:pt x="581883" y="2688615"/>
                </a:cubicBezTo>
                <a:cubicBezTo>
                  <a:pt x="615113" y="2792889"/>
                  <a:pt x="553236" y="2451421"/>
                  <a:pt x="465005" y="2214227"/>
                </a:cubicBezTo>
                <a:cubicBezTo>
                  <a:pt x="376774" y="1977033"/>
                  <a:pt x="124684" y="1463686"/>
                  <a:pt x="52494" y="1265451"/>
                </a:cubicBezTo>
                <a:cubicBezTo>
                  <a:pt x="-19696" y="1067216"/>
                  <a:pt x="-8237" y="1232220"/>
                  <a:pt x="31868" y="1024819"/>
                </a:cubicBezTo>
                <a:cubicBezTo>
                  <a:pt x="71973" y="817418"/>
                  <a:pt x="306876" y="-21355"/>
                  <a:pt x="313751" y="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D9420FCC-5048-CC17-3C32-21987E7D66F7}"/>
              </a:ext>
            </a:extLst>
          </p:cNvPr>
          <p:cNvSpPr/>
          <p:nvPr/>
        </p:nvSpPr>
        <p:spPr>
          <a:xfrm>
            <a:off x="2552894" y="2062553"/>
            <a:ext cx="2830518" cy="3233006"/>
          </a:xfrm>
          <a:custGeom>
            <a:avLst/>
            <a:gdLst>
              <a:gd name="connsiteX0" fmla="*/ 554691 w 2830518"/>
              <a:gd name="connsiteY0" fmla="*/ 3 h 3233006"/>
              <a:gd name="connsiteX1" fmla="*/ 238432 w 2830518"/>
              <a:gd name="connsiteY1" fmla="*/ 1120659 h 3233006"/>
              <a:gd name="connsiteX2" fmla="*/ 492814 w 2830518"/>
              <a:gd name="connsiteY2" fmla="*/ 1732551 h 3233006"/>
              <a:gd name="connsiteX3" fmla="*/ 341560 w 2830518"/>
              <a:gd name="connsiteY3" fmla="*/ 1636298 h 3233006"/>
              <a:gd name="connsiteX4" fmla="*/ 884700 w 2830518"/>
              <a:gd name="connsiteY4" fmla="*/ 2509447 h 3233006"/>
              <a:gd name="connsiteX5" fmla="*/ 795323 w 2830518"/>
              <a:gd name="connsiteY5" fmla="*/ 2378818 h 3233006"/>
              <a:gd name="connsiteX6" fmla="*/ 1579094 w 2830518"/>
              <a:gd name="connsiteY6" fmla="*/ 2970085 h 3233006"/>
              <a:gd name="connsiteX7" fmla="*/ 1166583 w 2830518"/>
              <a:gd name="connsiteY7" fmla="*/ 2763829 h 3233006"/>
              <a:gd name="connsiteX8" fmla="*/ 2789127 w 2830518"/>
              <a:gd name="connsiteY8" fmla="*/ 3217591 h 3233006"/>
              <a:gd name="connsiteX9" fmla="*/ 2383491 w 2830518"/>
              <a:gd name="connsiteY9" fmla="*/ 3135089 h 3233006"/>
              <a:gd name="connsiteX10" fmla="*/ 1297211 w 2830518"/>
              <a:gd name="connsiteY10" fmla="*/ 2949459 h 3233006"/>
              <a:gd name="connsiteX11" fmla="*/ 554691 w 2830518"/>
              <a:gd name="connsiteY11" fmla="*/ 2736328 h 3233006"/>
              <a:gd name="connsiteX12" fmla="*/ 1634095 w 2830518"/>
              <a:gd name="connsiteY12" fmla="*/ 2956334 h 3233006"/>
              <a:gd name="connsiteX13" fmla="*/ 1152832 w 2830518"/>
              <a:gd name="connsiteY13" fmla="*/ 2674452 h 3233006"/>
              <a:gd name="connsiteX14" fmla="*/ 712820 w 2830518"/>
              <a:gd name="connsiteY14" fmla="*/ 2206939 h 3233006"/>
              <a:gd name="connsiteX15" fmla="*/ 45927 w 2830518"/>
              <a:gd name="connsiteY15" fmla="*/ 962530 h 3233006"/>
              <a:gd name="connsiteX16" fmla="*/ 73428 w 2830518"/>
              <a:gd name="connsiteY16" fmla="*/ 1368166 h 3233006"/>
              <a:gd name="connsiteX17" fmla="*/ 197181 w 2830518"/>
              <a:gd name="connsiteY17" fmla="*/ 632521 h 3233006"/>
              <a:gd name="connsiteX18" fmla="*/ 59677 w 2830518"/>
              <a:gd name="connsiteY18" fmla="*/ 1106909 h 3233006"/>
              <a:gd name="connsiteX19" fmla="*/ 554691 w 2830518"/>
              <a:gd name="connsiteY19" fmla="*/ 3 h 323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30518" h="3233006">
                <a:moveTo>
                  <a:pt x="554691" y="3"/>
                </a:moveTo>
                <a:cubicBezTo>
                  <a:pt x="584483" y="2295"/>
                  <a:pt x="248745" y="831901"/>
                  <a:pt x="238432" y="1120659"/>
                </a:cubicBezTo>
                <a:cubicBezTo>
                  <a:pt x="228119" y="1409417"/>
                  <a:pt x="475626" y="1646611"/>
                  <a:pt x="492814" y="1732551"/>
                </a:cubicBezTo>
                <a:cubicBezTo>
                  <a:pt x="510002" y="1818491"/>
                  <a:pt x="276246" y="1506815"/>
                  <a:pt x="341560" y="1636298"/>
                </a:cubicBezTo>
                <a:cubicBezTo>
                  <a:pt x="406874" y="1765781"/>
                  <a:pt x="809073" y="2385694"/>
                  <a:pt x="884700" y="2509447"/>
                </a:cubicBezTo>
                <a:cubicBezTo>
                  <a:pt x="960327" y="2633200"/>
                  <a:pt x="679591" y="2302045"/>
                  <a:pt x="795323" y="2378818"/>
                </a:cubicBezTo>
                <a:cubicBezTo>
                  <a:pt x="911055" y="2455591"/>
                  <a:pt x="1517217" y="2905917"/>
                  <a:pt x="1579094" y="2970085"/>
                </a:cubicBezTo>
                <a:cubicBezTo>
                  <a:pt x="1640971" y="3034254"/>
                  <a:pt x="964911" y="2722578"/>
                  <a:pt x="1166583" y="2763829"/>
                </a:cubicBezTo>
                <a:cubicBezTo>
                  <a:pt x="1368255" y="2805080"/>
                  <a:pt x="2586309" y="3155714"/>
                  <a:pt x="2789127" y="3217591"/>
                </a:cubicBezTo>
                <a:cubicBezTo>
                  <a:pt x="2991945" y="3279468"/>
                  <a:pt x="2383491" y="3135089"/>
                  <a:pt x="2383491" y="3135089"/>
                </a:cubicBezTo>
                <a:cubicBezTo>
                  <a:pt x="2134838" y="3090400"/>
                  <a:pt x="1602011" y="3015919"/>
                  <a:pt x="1297211" y="2949459"/>
                </a:cubicBezTo>
                <a:cubicBezTo>
                  <a:pt x="992411" y="2882999"/>
                  <a:pt x="498544" y="2735182"/>
                  <a:pt x="554691" y="2736328"/>
                </a:cubicBezTo>
                <a:cubicBezTo>
                  <a:pt x="610838" y="2737474"/>
                  <a:pt x="1534405" y="2966647"/>
                  <a:pt x="1634095" y="2956334"/>
                </a:cubicBezTo>
                <a:cubicBezTo>
                  <a:pt x="1733785" y="2946021"/>
                  <a:pt x="1306378" y="2799351"/>
                  <a:pt x="1152832" y="2674452"/>
                </a:cubicBezTo>
                <a:cubicBezTo>
                  <a:pt x="999286" y="2549553"/>
                  <a:pt x="897304" y="2492259"/>
                  <a:pt x="712820" y="2206939"/>
                </a:cubicBezTo>
                <a:cubicBezTo>
                  <a:pt x="528336" y="1921619"/>
                  <a:pt x="152492" y="1102326"/>
                  <a:pt x="45927" y="962530"/>
                </a:cubicBezTo>
                <a:cubicBezTo>
                  <a:pt x="-60638" y="822735"/>
                  <a:pt x="48219" y="1423168"/>
                  <a:pt x="73428" y="1368166"/>
                </a:cubicBezTo>
                <a:cubicBezTo>
                  <a:pt x="98637" y="1313164"/>
                  <a:pt x="199473" y="676064"/>
                  <a:pt x="197181" y="632521"/>
                </a:cubicBezTo>
                <a:cubicBezTo>
                  <a:pt x="194889" y="588978"/>
                  <a:pt x="4676" y="1208891"/>
                  <a:pt x="59677" y="1106909"/>
                </a:cubicBezTo>
                <a:cubicBezTo>
                  <a:pt x="114678" y="1004927"/>
                  <a:pt x="524899" y="-2289"/>
                  <a:pt x="55469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0B67B73E-6D4C-0B78-A47A-C66811D46F03}"/>
              </a:ext>
            </a:extLst>
          </p:cNvPr>
          <p:cNvSpPr/>
          <p:nvPr/>
        </p:nvSpPr>
        <p:spPr>
          <a:xfrm>
            <a:off x="1863526" y="2966964"/>
            <a:ext cx="566184" cy="2447714"/>
          </a:xfrm>
          <a:custGeom>
            <a:avLst/>
            <a:gdLst>
              <a:gd name="connsiteX0" fmla="*/ 496216 w 566184"/>
              <a:gd name="connsiteY0" fmla="*/ 2378 h 2447714"/>
              <a:gd name="connsiteX1" fmla="*/ 53764 w 566184"/>
              <a:gd name="connsiteY1" fmla="*/ 1310068 h 2447714"/>
              <a:gd name="connsiteX2" fmla="*/ 329068 w 566184"/>
              <a:gd name="connsiteY2" fmla="*/ 1900004 h 2447714"/>
              <a:gd name="connsiteX3" fmla="*/ 181584 w 566184"/>
              <a:gd name="connsiteY3" fmla="*/ 1841010 h 2447714"/>
              <a:gd name="connsiteX4" fmla="*/ 565042 w 566184"/>
              <a:gd name="connsiteY4" fmla="*/ 2440778 h 2447714"/>
              <a:gd name="connsiteX5" fmla="*/ 289739 w 566184"/>
              <a:gd name="connsiteY5" fmla="*/ 2116313 h 2447714"/>
              <a:gd name="connsiteX6" fmla="*/ 4603 w 566184"/>
              <a:gd name="connsiteY6" fmla="*/ 1359230 h 2447714"/>
              <a:gd name="connsiteX7" fmla="*/ 112758 w 566184"/>
              <a:gd name="connsiteY7" fmla="*/ 1919668 h 2447714"/>
              <a:gd name="connsiteX8" fmla="*/ 102926 w 566184"/>
              <a:gd name="connsiteY8" fmla="*/ 533320 h 2447714"/>
              <a:gd name="connsiteX9" fmla="*/ 63597 w 566184"/>
              <a:gd name="connsiteY9" fmla="*/ 975771 h 2447714"/>
              <a:gd name="connsiteX10" fmla="*/ 496216 w 566184"/>
              <a:gd name="connsiteY10" fmla="*/ 2378 h 244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6184" h="2447714">
                <a:moveTo>
                  <a:pt x="496216" y="2378"/>
                </a:moveTo>
                <a:cubicBezTo>
                  <a:pt x="494577" y="58094"/>
                  <a:pt x="81622" y="993797"/>
                  <a:pt x="53764" y="1310068"/>
                </a:cubicBezTo>
                <a:cubicBezTo>
                  <a:pt x="25906" y="1626339"/>
                  <a:pt x="307765" y="1811514"/>
                  <a:pt x="329068" y="1900004"/>
                </a:cubicBezTo>
                <a:cubicBezTo>
                  <a:pt x="350371" y="1988494"/>
                  <a:pt x="142255" y="1750881"/>
                  <a:pt x="181584" y="1841010"/>
                </a:cubicBezTo>
                <a:cubicBezTo>
                  <a:pt x="220913" y="1931139"/>
                  <a:pt x="547016" y="2394894"/>
                  <a:pt x="565042" y="2440778"/>
                </a:cubicBezTo>
                <a:cubicBezTo>
                  <a:pt x="583068" y="2486662"/>
                  <a:pt x="383145" y="2296571"/>
                  <a:pt x="289739" y="2116313"/>
                </a:cubicBezTo>
                <a:cubicBezTo>
                  <a:pt x="196333" y="1936055"/>
                  <a:pt x="34100" y="1392004"/>
                  <a:pt x="4603" y="1359230"/>
                </a:cubicBezTo>
                <a:cubicBezTo>
                  <a:pt x="-24894" y="1326456"/>
                  <a:pt x="96371" y="2057320"/>
                  <a:pt x="112758" y="1919668"/>
                </a:cubicBezTo>
                <a:cubicBezTo>
                  <a:pt x="129145" y="1782016"/>
                  <a:pt x="111119" y="690636"/>
                  <a:pt x="102926" y="533320"/>
                </a:cubicBezTo>
                <a:cubicBezTo>
                  <a:pt x="94732" y="376004"/>
                  <a:pt x="4604" y="1064261"/>
                  <a:pt x="63597" y="975771"/>
                </a:cubicBezTo>
                <a:cubicBezTo>
                  <a:pt x="122590" y="887281"/>
                  <a:pt x="497855" y="-53338"/>
                  <a:pt x="496216" y="2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C7C786D2-C856-EE5F-F65D-46B20EF4C6C6}"/>
              </a:ext>
            </a:extLst>
          </p:cNvPr>
          <p:cNvSpPr/>
          <p:nvPr/>
        </p:nvSpPr>
        <p:spPr>
          <a:xfrm>
            <a:off x="1396335" y="3106505"/>
            <a:ext cx="700989" cy="2223706"/>
          </a:xfrm>
          <a:custGeom>
            <a:avLst/>
            <a:gdLst>
              <a:gd name="connsiteX0" fmla="*/ 422633 w 700989"/>
              <a:gd name="connsiteY0" fmla="*/ 489 h 2223706"/>
              <a:gd name="connsiteX1" fmla="*/ 157162 w 700989"/>
              <a:gd name="connsiteY1" fmla="*/ 1111534 h 2223706"/>
              <a:gd name="connsiteX2" fmla="*/ 314478 w 700989"/>
              <a:gd name="connsiteY2" fmla="*/ 2065263 h 2223706"/>
              <a:gd name="connsiteX3" fmla="*/ 216155 w 700989"/>
              <a:gd name="connsiteY3" fmla="*/ 1593314 h 2223706"/>
              <a:gd name="connsiteX4" fmla="*/ 697936 w 700989"/>
              <a:gd name="connsiteY4" fmla="*/ 2222579 h 2223706"/>
              <a:gd name="connsiteX5" fmla="*/ 402968 w 700989"/>
              <a:gd name="connsiteY5" fmla="*/ 1730966 h 2223706"/>
              <a:gd name="connsiteX6" fmla="*/ 29342 w 700989"/>
              <a:gd name="connsiteY6" fmla="*/ 1131198 h 2223706"/>
              <a:gd name="connsiteX7" fmla="*/ 68671 w 700989"/>
              <a:gd name="connsiteY7" fmla="*/ 1249185 h 2223706"/>
              <a:gd name="connsiteX8" fmla="*/ 422633 w 700989"/>
              <a:gd name="connsiteY8" fmla="*/ 489 h 222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989" h="2223706">
                <a:moveTo>
                  <a:pt x="422633" y="489"/>
                </a:moveTo>
                <a:cubicBezTo>
                  <a:pt x="437382" y="-22453"/>
                  <a:pt x="175188" y="767405"/>
                  <a:pt x="157162" y="1111534"/>
                </a:cubicBezTo>
                <a:cubicBezTo>
                  <a:pt x="139136" y="1455663"/>
                  <a:pt x="304646" y="1984966"/>
                  <a:pt x="314478" y="2065263"/>
                </a:cubicBezTo>
                <a:cubicBezTo>
                  <a:pt x="324310" y="2145560"/>
                  <a:pt x="152245" y="1567095"/>
                  <a:pt x="216155" y="1593314"/>
                </a:cubicBezTo>
                <a:cubicBezTo>
                  <a:pt x="280065" y="1619533"/>
                  <a:pt x="666801" y="2199637"/>
                  <a:pt x="697936" y="2222579"/>
                </a:cubicBezTo>
                <a:cubicBezTo>
                  <a:pt x="729071" y="2245521"/>
                  <a:pt x="514400" y="1912863"/>
                  <a:pt x="402968" y="1730966"/>
                </a:cubicBezTo>
                <a:cubicBezTo>
                  <a:pt x="291536" y="1549069"/>
                  <a:pt x="85058" y="1211495"/>
                  <a:pt x="29342" y="1131198"/>
                </a:cubicBezTo>
                <a:cubicBezTo>
                  <a:pt x="-26374" y="1050901"/>
                  <a:pt x="3122" y="1431082"/>
                  <a:pt x="68671" y="1249185"/>
                </a:cubicBezTo>
                <a:cubicBezTo>
                  <a:pt x="134220" y="1067288"/>
                  <a:pt x="407884" y="23431"/>
                  <a:pt x="422633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FAB6BBA2-EA1B-55BA-CEE3-B05B1E893415}"/>
              </a:ext>
            </a:extLst>
          </p:cNvPr>
          <p:cNvSpPr/>
          <p:nvPr/>
        </p:nvSpPr>
        <p:spPr>
          <a:xfrm>
            <a:off x="1453135" y="3263960"/>
            <a:ext cx="238029" cy="2677611"/>
          </a:xfrm>
          <a:custGeom>
            <a:avLst/>
            <a:gdLst>
              <a:gd name="connsiteX0" fmla="*/ 139691 w 238029"/>
              <a:gd name="connsiteY0" fmla="*/ 350 h 2677611"/>
              <a:gd name="connsiteX1" fmla="*/ 61033 w 238029"/>
              <a:gd name="connsiteY1" fmla="*/ 1160556 h 2677611"/>
              <a:gd name="connsiteX2" fmla="*/ 100362 w 238029"/>
              <a:gd name="connsiteY2" fmla="*/ 2133950 h 2677611"/>
              <a:gd name="connsiteX3" fmla="*/ 70865 w 238029"/>
              <a:gd name="connsiteY3" fmla="*/ 1681666 h 2677611"/>
              <a:gd name="connsiteX4" fmla="*/ 238013 w 238029"/>
              <a:gd name="connsiteY4" fmla="*/ 2674724 h 2677611"/>
              <a:gd name="connsiteX5" fmla="*/ 80697 w 238029"/>
              <a:gd name="connsiteY5" fmla="*/ 1937305 h 2677611"/>
              <a:gd name="connsiteX6" fmla="*/ 11871 w 238029"/>
              <a:gd name="connsiteY6" fmla="*/ 619782 h 2677611"/>
              <a:gd name="connsiteX7" fmla="*/ 11871 w 238029"/>
              <a:gd name="connsiteY7" fmla="*/ 1032737 h 2677611"/>
              <a:gd name="connsiteX8" fmla="*/ 139691 w 238029"/>
              <a:gd name="connsiteY8" fmla="*/ 350 h 267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029" h="2677611">
                <a:moveTo>
                  <a:pt x="139691" y="350"/>
                </a:moveTo>
                <a:cubicBezTo>
                  <a:pt x="147885" y="21653"/>
                  <a:pt x="67588" y="804956"/>
                  <a:pt x="61033" y="1160556"/>
                </a:cubicBezTo>
                <a:cubicBezTo>
                  <a:pt x="54478" y="1516156"/>
                  <a:pt x="98723" y="2047098"/>
                  <a:pt x="100362" y="2133950"/>
                </a:cubicBezTo>
                <a:cubicBezTo>
                  <a:pt x="102001" y="2220802"/>
                  <a:pt x="47923" y="1591537"/>
                  <a:pt x="70865" y="1681666"/>
                </a:cubicBezTo>
                <a:cubicBezTo>
                  <a:pt x="93807" y="1771795"/>
                  <a:pt x="236374" y="2632118"/>
                  <a:pt x="238013" y="2674724"/>
                </a:cubicBezTo>
                <a:cubicBezTo>
                  <a:pt x="239652" y="2717330"/>
                  <a:pt x="118387" y="2279795"/>
                  <a:pt x="80697" y="1937305"/>
                </a:cubicBezTo>
                <a:cubicBezTo>
                  <a:pt x="43007" y="1594815"/>
                  <a:pt x="23342" y="770543"/>
                  <a:pt x="11871" y="619782"/>
                </a:cubicBezTo>
                <a:cubicBezTo>
                  <a:pt x="400" y="469021"/>
                  <a:pt x="-7794" y="1129421"/>
                  <a:pt x="11871" y="1032737"/>
                </a:cubicBezTo>
                <a:cubicBezTo>
                  <a:pt x="31536" y="936053"/>
                  <a:pt x="131497" y="-20953"/>
                  <a:pt x="139691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14038136-6CDD-F60C-99CD-8D0A55B74719}"/>
              </a:ext>
            </a:extLst>
          </p:cNvPr>
          <p:cNvSpPr/>
          <p:nvPr/>
        </p:nvSpPr>
        <p:spPr>
          <a:xfrm>
            <a:off x="2426998" y="2929090"/>
            <a:ext cx="1160967" cy="2416303"/>
          </a:xfrm>
          <a:custGeom>
            <a:avLst/>
            <a:gdLst>
              <a:gd name="connsiteX0" fmla="*/ 306370 w 1160967"/>
              <a:gd name="connsiteY0" fmla="*/ 923 h 2416303"/>
              <a:gd name="connsiteX1" fmla="*/ 90060 w 1160967"/>
              <a:gd name="connsiteY1" fmla="*/ 944820 h 2416303"/>
              <a:gd name="connsiteX2" fmla="*/ 267041 w 1160967"/>
              <a:gd name="connsiteY2" fmla="*/ 1731400 h 2416303"/>
              <a:gd name="connsiteX3" fmla="*/ 31067 w 1160967"/>
              <a:gd name="connsiteY3" fmla="*/ 1672407 h 2416303"/>
              <a:gd name="connsiteX4" fmla="*/ 1092950 w 1160967"/>
              <a:gd name="connsiteY4" fmla="*/ 2380329 h 2416303"/>
              <a:gd name="connsiteX5" fmla="*/ 955299 w 1160967"/>
              <a:gd name="connsiteY5" fmla="*/ 2242678 h 2416303"/>
              <a:gd name="connsiteX6" fmla="*/ 149054 w 1160967"/>
              <a:gd name="connsiteY6" fmla="*/ 1642910 h 2416303"/>
              <a:gd name="connsiteX7" fmla="*/ 168718 w 1160967"/>
              <a:gd name="connsiteY7" fmla="*/ 984149 h 2416303"/>
              <a:gd name="connsiteX8" fmla="*/ 31067 w 1160967"/>
              <a:gd name="connsiteY8" fmla="*/ 1121800 h 2416303"/>
              <a:gd name="connsiteX9" fmla="*/ 306370 w 1160967"/>
              <a:gd name="connsiteY9" fmla="*/ 923 h 241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0967" h="2416303">
                <a:moveTo>
                  <a:pt x="306370" y="923"/>
                </a:moveTo>
                <a:cubicBezTo>
                  <a:pt x="316202" y="-28574"/>
                  <a:pt x="96615" y="656407"/>
                  <a:pt x="90060" y="944820"/>
                </a:cubicBezTo>
                <a:cubicBezTo>
                  <a:pt x="83505" y="1233233"/>
                  <a:pt x="276873" y="1610136"/>
                  <a:pt x="267041" y="1731400"/>
                </a:cubicBezTo>
                <a:cubicBezTo>
                  <a:pt x="257209" y="1852665"/>
                  <a:pt x="-106584" y="1564252"/>
                  <a:pt x="31067" y="1672407"/>
                </a:cubicBezTo>
                <a:cubicBezTo>
                  <a:pt x="168718" y="1780562"/>
                  <a:pt x="938911" y="2285284"/>
                  <a:pt x="1092950" y="2380329"/>
                </a:cubicBezTo>
                <a:cubicBezTo>
                  <a:pt x="1246989" y="2475374"/>
                  <a:pt x="1112615" y="2365581"/>
                  <a:pt x="955299" y="2242678"/>
                </a:cubicBezTo>
                <a:cubicBezTo>
                  <a:pt x="797983" y="2119775"/>
                  <a:pt x="280151" y="1852665"/>
                  <a:pt x="149054" y="1642910"/>
                </a:cubicBezTo>
                <a:cubicBezTo>
                  <a:pt x="17957" y="1433155"/>
                  <a:pt x="188382" y="1071001"/>
                  <a:pt x="168718" y="984149"/>
                </a:cubicBezTo>
                <a:cubicBezTo>
                  <a:pt x="149054" y="897297"/>
                  <a:pt x="4848" y="1287310"/>
                  <a:pt x="31067" y="1121800"/>
                </a:cubicBezTo>
                <a:cubicBezTo>
                  <a:pt x="57286" y="956290"/>
                  <a:pt x="296538" y="30420"/>
                  <a:pt x="306370" y="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412C4BF3-8810-E6C1-DF4F-CB59966F36AD}"/>
              </a:ext>
            </a:extLst>
          </p:cNvPr>
          <p:cNvSpPr/>
          <p:nvPr/>
        </p:nvSpPr>
        <p:spPr>
          <a:xfrm>
            <a:off x="1135160" y="3213697"/>
            <a:ext cx="589245" cy="2616290"/>
          </a:xfrm>
          <a:custGeom>
            <a:avLst/>
            <a:gdLst>
              <a:gd name="connsiteX0" fmla="*/ 398672 w 589245"/>
              <a:gd name="connsiteY0" fmla="*/ 1451 h 2616290"/>
              <a:gd name="connsiteX1" fmla="*/ 192195 w 589245"/>
              <a:gd name="connsiteY1" fmla="*/ 1073168 h 2616290"/>
              <a:gd name="connsiteX2" fmla="*/ 300350 w 589245"/>
              <a:gd name="connsiteY2" fmla="*/ 1800755 h 2616290"/>
              <a:gd name="connsiteX3" fmla="*/ 192195 w 589245"/>
              <a:gd name="connsiteY3" fmla="*/ 1466458 h 2616290"/>
              <a:gd name="connsiteX4" fmla="*/ 585485 w 589245"/>
              <a:gd name="connsiteY4" fmla="*/ 2607000 h 2616290"/>
              <a:gd name="connsiteX5" fmla="*/ 369175 w 589245"/>
              <a:gd name="connsiteY5" fmla="*/ 1958071 h 2616290"/>
              <a:gd name="connsiteX6" fmla="*/ 15214 w 589245"/>
              <a:gd name="connsiteY6" fmla="*/ 1102664 h 2616290"/>
              <a:gd name="connsiteX7" fmla="*/ 74208 w 589245"/>
              <a:gd name="connsiteY7" fmla="*/ 1259980 h 2616290"/>
              <a:gd name="connsiteX8" fmla="*/ 162698 w 589245"/>
              <a:gd name="connsiteY8" fmla="*/ 640548 h 2616290"/>
              <a:gd name="connsiteX9" fmla="*/ 172530 w 589245"/>
              <a:gd name="connsiteY9" fmla="*/ 837193 h 2616290"/>
              <a:gd name="connsiteX10" fmla="*/ 398672 w 589245"/>
              <a:gd name="connsiteY10" fmla="*/ 1451 h 261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9245" h="2616290">
                <a:moveTo>
                  <a:pt x="398672" y="1451"/>
                </a:moveTo>
                <a:cubicBezTo>
                  <a:pt x="401949" y="40780"/>
                  <a:pt x="208582" y="773284"/>
                  <a:pt x="192195" y="1073168"/>
                </a:cubicBezTo>
                <a:cubicBezTo>
                  <a:pt x="175808" y="1373052"/>
                  <a:pt x="300350" y="1735207"/>
                  <a:pt x="300350" y="1800755"/>
                </a:cubicBezTo>
                <a:cubicBezTo>
                  <a:pt x="300350" y="1866303"/>
                  <a:pt x="144673" y="1332084"/>
                  <a:pt x="192195" y="1466458"/>
                </a:cubicBezTo>
                <a:cubicBezTo>
                  <a:pt x="239717" y="1600832"/>
                  <a:pt x="555988" y="2525065"/>
                  <a:pt x="585485" y="2607000"/>
                </a:cubicBezTo>
                <a:cubicBezTo>
                  <a:pt x="614982" y="2688935"/>
                  <a:pt x="464220" y="2208794"/>
                  <a:pt x="369175" y="1958071"/>
                </a:cubicBezTo>
                <a:cubicBezTo>
                  <a:pt x="274130" y="1707348"/>
                  <a:pt x="64375" y="1219013"/>
                  <a:pt x="15214" y="1102664"/>
                </a:cubicBezTo>
                <a:cubicBezTo>
                  <a:pt x="-33947" y="986315"/>
                  <a:pt x="49627" y="1336999"/>
                  <a:pt x="74208" y="1259980"/>
                </a:cubicBezTo>
                <a:cubicBezTo>
                  <a:pt x="98789" y="1182961"/>
                  <a:pt x="146311" y="711013"/>
                  <a:pt x="162698" y="640548"/>
                </a:cubicBezTo>
                <a:cubicBezTo>
                  <a:pt x="179085" y="570083"/>
                  <a:pt x="131562" y="940432"/>
                  <a:pt x="172530" y="837193"/>
                </a:cubicBezTo>
                <a:cubicBezTo>
                  <a:pt x="213498" y="733954"/>
                  <a:pt x="395395" y="-37878"/>
                  <a:pt x="398672" y="1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C43E0C4F-6B8E-C56B-9222-CE086BF60F47}"/>
              </a:ext>
            </a:extLst>
          </p:cNvPr>
          <p:cNvSpPr/>
          <p:nvPr/>
        </p:nvSpPr>
        <p:spPr>
          <a:xfrm>
            <a:off x="3431315" y="1117356"/>
            <a:ext cx="3770144" cy="3187911"/>
          </a:xfrm>
          <a:custGeom>
            <a:avLst/>
            <a:gdLst>
              <a:gd name="connsiteX0" fmla="*/ 143 w 3770144"/>
              <a:gd name="connsiteY0" fmla="*/ 839263 h 3187911"/>
              <a:gd name="connsiteX1" fmla="*/ 658904 w 3770144"/>
              <a:gd name="connsiteY1" fmla="*/ 662283 h 3187911"/>
              <a:gd name="connsiteX2" fmla="*/ 826053 w 3770144"/>
              <a:gd name="connsiteY2" fmla="*/ 563960 h 3187911"/>
              <a:gd name="connsiteX3" fmla="*/ 835885 w 3770144"/>
              <a:gd name="connsiteY3" fmla="*/ 475470 h 3187911"/>
              <a:gd name="connsiteX4" fmla="*/ 1465150 w 3770144"/>
              <a:gd name="connsiteY4" fmla="*/ 603289 h 3187911"/>
              <a:gd name="connsiteX5" fmla="*/ 1317666 w 3770144"/>
              <a:gd name="connsiteY5" fmla="*/ 347650 h 3187911"/>
              <a:gd name="connsiteX6" fmla="*/ 2910491 w 3770144"/>
              <a:gd name="connsiteY6" fmla="*/ 1724167 h 3187911"/>
              <a:gd name="connsiteX7" fmla="*/ 2477872 w 3770144"/>
              <a:gd name="connsiteY7" fmla="*/ 1429199 h 3187911"/>
              <a:gd name="connsiteX8" fmla="*/ 3756066 w 3770144"/>
              <a:gd name="connsiteY8" fmla="*/ 3179341 h 3187911"/>
              <a:gd name="connsiteX9" fmla="*/ 3018646 w 3770144"/>
              <a:gd name="connsiteY9" fmla="*/ 2009302 h 3187911"/>
              <a:gd name="connsiteX10" fmla="*/ 914543 w 3770144"/>
              <a:gd name="connsiteY10" fmla="*/ 33018 h 3187911"/>
              <a:gd name="connsiteX11" fmla="*/ 1160350 w 3770144"/>
              <a:gd name="connsiteY11" fmla="*/ 750773 h 3187911"/>
              <a:gd name="connsiteX12" fmla="*/ 668737 w 3770144"/>
              <a:gd name="connsiteY12" fmla="*/ 465638 h 3187911"/>
              <a:gd name="connsiteX13" fmla="*/ 599911 w 3770144"/>
              <a:gd name="connsiteY13" fmla="*/ 672115 h 3187911"/>
              <a:gd name="connsiteX14" fmla="*/ 143 w 3770144"/>
              <a:gd name="connsiteY14" fmla="*/ 839263 h 318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0144" h="3187911">
                <a:moveTo>
                  <a:pt x="143" y="839263"/>
                </a:moveTo>
                <a:cubicBezTo>
                  <a:pt x="9975" y="837624"/>
                  <a:pt x="521252" y="708167"/>
                  <a:pt x="658904" y="662283"/>
                </a:cubicBezTo>
                <a:cubicBezTo>
                  <a:pt x="796556" y="616399"/>
                  <a:pt x="796556" y="595095"/>
                  <a:pt x="826053" y="563960"/>
                </a:cubicBezTo>
                <a:cubicBezTo>
                  <a:pt x="855550" y="532824"/>
                  <a:pt x="729369" y="468915"/>
                  <a:pt x="835885" y="475470"/>
                </a:cubicBezTo>
                <a:cubicBezTo>
                  <a:pt x="942401" y="482025"/>
                  <a:pt x="1384853" y="624592"/>
                  <a:pt x="1465150" y="603289"/>
                </a:cubicBezTo>
                <a:cubicBezTo>
                  <a:pt x="1545447" y="581986"/>
                  <a:pt x="1076776" y="160837"/>
                  <a:pt x="1317666" y="347650"/>
                </a:cubicBezTo>
                <a:cubicBezTo>
                  <a:pt x="1558556" y="534463"/>
                  <a:pt x="2717123" y="1543909"/>
                  <a:pt x="2910491" y="1724167"/>
                </a:cubicBezTo>
                <a:cubicBezTo>
                  <a:pt x="3103859" y="1904425"/>
                  <a:pt x="2336943" y="1186670"/>
                  <a:pt x="2477872" y="1429199"/>
                </a:cubicBezTo>
                <a:cubicBezTo>
                  <a:pt x="2618801" y="1671728"/>
                  <a:pt x="3665937" y="3082657"/>
                  <a:pt x="3756066" y="3179341"/>
                </a:cubicBezTo>
                <a:cubicBezTo>
                  <a:pt x="3846195" y="3276025"/>
                  <a:pt x="3492233" y="2533689"/>
                  <a:pt x="3018646" y="2009302"/>
                </a:cubicBezTo>
                <a:cubicBezTo>
                  <a:pt x="2545059" y="1484915"/>
                  <a:pt x="1224259" y="242773"/>
                  <a:pt x="914543" y="33018"/>
                </a:cubicBezTo>
                <a:cubicBezTo>
                  <a:pt x="604827" y="-176737"/>
                  <a:pt x="1201318" y="678670"/>
                  <a:pt x="1160350" y="750773"/>
                </a:cubicBezTo>
                <a:cubicBezTo>
                  <a:pt x="1119382" y="822876"/>
                  <a:pt x="762144" y="478748"/>
                  <a:pt x="668737" y="465638"/>
                </a:cubicBezTo>
                <a:cubicBezTo>
                  <a:pt x="575330" y="452528"/>
                  <a:pt x="709705" y="614760"/>
                  <a:pt x="599911" y="672115"/>
                </a:cubicBezTo>
                <a:cubicBezTo>
                  <a:pt x="490117" y="729470"/>
                  <a:pt x="-9689" y="840902"/>
                  <a:pt x="143" y="839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4F57819A-E4E1-5758-66FA-362112112B6D}"/>
              </a:ext>
            </a:extLst>
          </p:cNvPr>
          <p:cNvSpPr/>
          <p:nvPr/>
        </p:nvSpPr>
        <p:spPr>
          <a:xfrm>
            <a:off x="2830283" y="615344"/>
            <a:ext cx="2064833" cy="1762509"/>
          </a:xfrm>
          <a:custGeom>
            <a:avLst/>
            <a:gdLst>
              <a:gd name="connsiteX0" fmla="*/ 139059 w 2064833"/>
              <a:gd name="connsiteY0" fmla="*/ 1665740 h 1762509"/>
              <a:gd name="connsiteX1" fmla="*/ 40736 w 2064833"/>
              <a:gd name="connsiteY1" fmla="*/ 1115133 h 1762509"/>
              <a:gd name="connsiteX2" fmla="*/ 375033 w 2064833"/>
              <a:gd name="connsiteY2" fmla="*/ 672682 h 1762509"/>
              <a:gd name="connsiteX3" fmla="*/ 1407 w 2064833"/>
              <a:gd name="connsiteY3" fmla="*/ 888991 h 1762509"/>
              <a:gd name="connsiteX4" fmla="*/ 542182 w 2064833"/>
              <a:gd name="connsiteY4" fmla="*/ 387546 h 1762509"/>
              <a:gd name="connsiteX5" fmla="*/ 552014 w 2064833"/>
              <a:gd name="connsiteY5" fmla="*/ 4088 h 1762509"/>
              <a:gd name="connsiteX6" fmla="*/ 2026852 w 2064833"/>
              <a:gd name="connsiteY6" fmla="*/ 633353 h 1762509"/>
              <a:gd name="connsiteX7" fmla="*/ 1554904 w 2064833"/>
              <a:gd name="connsiteY7" fmla="*/ 387546 h 1762509"/>
              <a:gd name="connsiteX8" fmla="*/ 748659 w 2064833"/>
              <a:gd name="connsiteY8" fmla="*/ 141740 h 1762509"/>
              <a:gd name="connsiteX9" fmla="*/ 217717 w 2064833"/>
              <a:gd name="connsiteY9" fmla="*/ 741508 h 1762509"/>
              <a:gd name="connsiteX10" fmla="*/ 129227 w 2064833"/>
              <a:gd name="connsiteY10" fmla="*/ 1183959 h 1762509"/>
              <a:gd name="connsiteX11" fmla="*/ 168556 w 2064833"/>
              <a:gd name="connsiteY11" fmla="*/ 1714901 h 1762509"/>
              <a:gd name="connsiteX12" fmla="*/ 139059 w 2064833"/>
              <a:gd name="connsiteY12" fmla="*/ 1665740 h 176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4833" h="1762509">
                <a:moveTo>
                  <a:pt x="139059" y="1665740"/>
                </a:moveTo>
                <a:cubicBezTo>
                  <a:pt x="117756" y="1565779"/>
                  <a:pt x="1407" y="1280643"/>
                  <a:pt x="40736" y="1115133"/>
                </a:cubicBezTo>
                <a:cubicBezTo>
                  <a:pt x="80065" y="949623"/>
                  <a:pt x="381588" y="710372"/>
                  <a:pt x="375033" y="672682"/>
                </a:cubicBezTo>
                <a:cubicBezTo>
                  <a:pt x="368478" y="634992"/>
                  <a:pt x="-26451" y="936514"/>
                  <a:pt x="1407" y="888991"/>
                </a:cubicBezTo>
                <a:cubicBezTo>
                  <a:pt x="29265" y="841468"/>
                  <a:pt x="450414" y="535030"/>
                  <a:pt x="542182" y="387546"/>
                </a:cubicBezTo>
                <a:cubicBezTo>
                  <a:pt x="633950" y="240062"/>
                  <a:pt x="304569" y="-36880"/>
                  <a:pt x="552014" y="4088"/>
                </a:cubicBezTo>
                <a:cubicBezTo>
                  <a:pt x="799459" y="45056"/>
                  <a:pt x="1859704" y="569443"/>
                  <a:pt x="2026852" y="633353"/>
                </a:cubicBezTo>
                <a:cubicBezTo>
                  <a:pt x="2194000" y="697263"/>
                  <a:pt x="1767936" y="469481"/>
                  <a:pt x="1554904" y="387546"/>
                </a:cubicBezTo>
                <a:cubicBezTo>
                  <a:pt x="1341872" y="305611"/>
                  <a:pt x="971524" y="82746"/>
                  <a:pt x="748659" y="141740"/>
                </a:cubicBezTo>
                <a:cubicBezTo>
                  <a:pt x="525795" y="200734"/>
                  <a:pt x="320956" y="567805"/>
                  <a:pt x="217717" y="741508"/>
                </a:cubicBezTo>
                <a:cubicBezTo>
                  <a:pt x="114478" y="915211"/>
                  <a:pt x="137420" y="1021727"/>
                  <a:pt x="129227" y="1183959"/>
                </a:cubicBezTo>
                <a:cubicBezTo>
                  <a:pt x="121033" y="1346191"/>
                  <a:pt x="166917" y="1631327"/>
                  <a:pt x="168556" y="1714901"/>
                </a:cubicBezTo>
                <a:cubicBezTo>
                  <a:pt x="170195" y="1798475"/>
                  <a:pt x="160362" y="1765701"/>
                  <a:pt x="139059" y="1665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EF90BC40-33FA-79C6-B01C-4FC0E35FC374}"/>
              </a:ext>
            </a:extLst>
          </p:cNvPr>
          <p:cNvSpPr/>
          <p:nvPr/>
        </p:nvSpPr>
        <p:spPr>
          <a:xfrm>
            <a:off x="2821068" y="2480706"/>
            <a:ext cx="2220196" cy="3738851"/>
          </a:xfrm>
          <a:custGeom>
            <a:avLst/>
            <a:gdLst>
              <a:gd name="connsiteX0" fmla="*/ 20455 w 2220196"/>
              <a:gd name="connsiteY0" fmla="*/ 85513 h 3738851"/>
              <a:gd name="connsiteX1" fmla="*/ 79448 w 2220196"/>
              <a:gd name="connsiteY1" fmla="*/ 154339 h 3738851"/>
              <a:gd name="connsiteX2" fmla="*/ 531732 w 2220196"/>
              <a:gd name="connsiteY2" fmla="*/ 1403036 h 3738851"/>
              <a:gd name="connsiteX3" fmla="*/ 1495293 w 2220196"/>
              <a:gd name="connsiteY3" fmla="*/ 2189617 h 3738851"/>
              <a:gd name="connsiteX4" fmla="*/ 1062674 w 2220196"/>
              <a:gd name="connsiteY4" fmla="*/ 1914313 h 3738851"/>
              <a:gd name="connsiteX5" fmla="*/ 1878751 w 2220196"/>
              <a:gd name="connsiteY5" fmla="*/ 2523913 h 3738851"/>
              <a:gd name="connsiteX6" fmla="*/ 2213048 w 2220196"/>
              <a:gd name="connsiteY6" fmla="*/ 3723449 h 3738851"/>
              <a:gd name="connsiteX7" fmla="*/ 2095061 w 2220196"/>
              <a:gd name="connsiteY7" fmla="*/ 3153178 h 3738851"/>
              <a:gd name="connsiteX8" fmla="*/ 1947577 w 2220196"/>
              <a:gd name="connsiteY8" fmla="*/ 2415759 h 3738851"/>
              <a:gd name="connsiteX9" fmla="*/ 315422 w 2220196"/>
              <a:gd name="connsiteY9" fmla="*/ 1157229 h 3738851"/>
              <a:gd name="connsiteX10" fmla="*/ 679216 w 2220196"/>
              <a:gd name="connsiteY10" fmla="*/ 1462029 h 3738851"/>
              <a:gd name="connsiteX11" fmla="*/ 118777 w 2220196"/>
              <a:gd name="connsiteY11" fmla="*/ 321488 h 3738851"/>
              <a:gd name="connsiteX12" fmla="*/ 305590 w 2220196"/>
              <a:gd name="connsiteY12" fmla="*/ 754107 h 3738851"/>
              <a:gd name="connsiteX13" fmla="*/ 20455 w 2220196"/>
              <a:gd name="connsiteY13" fmla="*/ 85513 h 373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0196" h="3738851">
                <a:moveTo>
                  <a:pt x="20455" y="85513"/>
                </a:moveTo>
                <a:cubicBezTo>
                  <a:pt x="-17235" y="-14448"/>
                  <a:pt x="-5765" y="-65248"/>
                  <a:pt x="79448" y="154339"/>
                </a:cubicBezTo>
                <a:cubicBezTo>
                  <a:pt x="164661" y="373926"/>
                  <a:pt x="295758" y="1063823"/>
                  <a:pt x="531732" y="1403036"/>
                </a:cubicBezTo>
                <a:cubicBezTo>
                  <a:pt x="767706" y="1742249"/>
                  <a:pt x="1406803" y="2104404"/>
                  <a:pt x="1495293" y="2189617"/>
                </a:cubicBezTo>
                <a:cubicBezTo>
                  <a:pt x="1583783" y="2274830"/>
                  <a:pt x="998764" y="1858597"/>
                  <a:pt x="1062674" y="1914313"/>
                </a:cubicBezTo>
                <a:cubicBezTo>
                  <a:pt x="1126584" y="1970029"/>
                  <a:pt x="1687022" y="2222390"/>
                  <a:pt x="1878751" y="2523913"/>
                </a:cubicBezTo>
                <a:cubicBezTo>
                  <a:pt x="2070480" y="2825436"/>
                  <a:pt x="2176996" y="3618572"/>
                  <a:pt x="2213048" y="3723449"/>
                </a:cubicBezTo>
                <a:cubicBezTo>
                  <a:pt x="2249100" y="3828327"/>
                  <a:pt x="2139306" y="3371126"/>
                  <a:pt x="2095061" y="3153178"/>
                </a:cubicBezTo>
                <a:cubicBezTo>
                  <a:pt x="2050816" y="2935230"/>
                  <a:pt x="2244183" y="2748417"/>
                  <a:pt x="1947577" y="2415759"/>
                </a:cubicBezTo>
                <a:cubicBezTo>
                  <a:pt x="1650971" y="2083101"/>
                  <a:pt x="526815" y="1316184"/>
                  <a:pt x="315422" y="1157229"/>
                </a:cubicBezTo>
                <a:cubicBezTo>
                  <a:pt x="104029" y="998274"/>
                  <a:pt x="711990" y="1601319"/>
                  <a:pt x="679216" y="1462029"/>
                </a:cubicBezTo>
                <a:cubicBezTo>
                  <a:pt x="646442" y="1322739"/>
                  <a:pt x="181048" y="439475"/>
                  <a:pt x="118777" y="321488"/>
                </a:cubicBezTo>
                <a:cubicBezTo>
                  <a:pt x="56506" y="203501"/>
                  <a:pt x="321977" y="788520"/>
                  <a:pt x="305590" y="754107"/>
                </a:cubicBezTo>
                <a:cubicBezTo>
                  <a:pt x="289203" y="719694"/>
                  <a:pt x="58145" y="185474"/>
                  <a:pt x="20455" y="85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822C9C17-256D-E9F4-4AE4-7A9513EF0337}"/>
              </a:ext>
            </a:extLst>
          </p:cNvPr>
          <p:cNvSpPr/>
          <p:nvPr/>
        </p:nvSpPr>
        <p:spPr>
          <a:xfrm>
            <a:off x="3215892" y="1879967"/>
            <a:ext cx="4208054" cy="3059536"/>
          </a:xfrm>
          <a:custGeom>
            <a:avLst/>
            <a:gdLst>
              <a:gd name="connsiteX0" fmla="*/ 156573 w 4208054"/>
              <a:gd name="connsiteY0" fmla="*/ 17659 h 3059536"/>
              <a:gd name="connsiteX1" fmla="*/ 225398 w 4208054"/>
              <a:gd name="connsiteY1" fmla="*/ 56988 h 3059536"/>
              <a:gd name="connsiteX2" fmla="*/ 1857553 w 4208054"/>
              <a:gd name="connsiteY2" fmla="*/ 184807 h 3059536"/>
              <a:gd name="connsiteX3" fmla="*/ 2398327 w 4208054"/>
              <a:gd name="connsiteY3" fmla="*/ 882898 h 3059536"/>
              <a:gd name="connsiteX4" fmla="*/ 2358998 w 4208054"/>
              <a:gd name="connsiteY4" fmla="*/ 843568 h 3059536"/>
              <a:gd name="connsiteX5" fmla="*/ 4168134 w 4208054"/>
              <a:gd name="connsiteY5" fmla="*/ 2996833 h 3059536"/>
              <a:gd name="connsiteX6" fmla="*/ 3489708 w 4208054"/>
              <a:gd name="connsiteY6" fmla="*/ 2279078 h 3059536"/>
              <a:gd name="connsiteX7" fmla="*/ 2093527 w 4208054"/>
              <a:gd name="connsiteY7" fmla="*/ 194639 h 3059536"/>
              <a:gd name="connsiteX8" fmla="*/ 982482 w 4208054"/>
              <a:gd name="connsiteY8" fmla="*/ 86485 h 3059536"/>
              <a:gd name="connsiteX9" fmla="*/ 1562585 w 4208054"/>
              <a:gd name="connsiteY9" fmla="*/ 165143 h 3059536"/>
              <a:gd name="connsiteX10" fmla="*/ 156573 w 4208054"/>
              <a:gd name="connsiteY10" fmla="*/ 17659 h 30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8054" h="3059536">
                <a:moveTo>
                  <a:pt x="156573" y="17659"/>
                </a:moveTo>
                <a:cubicBezTo>
                  <a:pt x="-66291" y="-367"/>
                  <a:pt x="-58099" y="29130"/>
                  <a:pt x="225398" y="56988"/>
                </a:cubicBezTo>
                <a:cubicBezTo>
                  <a:pt x="508895" y="84846"/>
                  <a:pt x="1495398" y="47155"/>
                  <a:pt x="1857553" y="184807"/>
                </a:cubicBezTo>
                <a:cubicBezTo>
                  <a:pt x="2219708" y="322459"/>
                  <a:pt x="2314753" y="773105"/>
                  <a:pt x="2398327" y="882898"/>
                </a:cubicBezTo>
                <a:cubicBezTo>
                  <a:pt x="2481901" y="992692"/>
                  <a:pt x="2358998" y="843568"/>
                  <a:pt x="2358998" y="843568"/>
                </a:cubicBezTo>
                <a:lnTo>
                  <a:pt x="4168134" y="2996833"/>
                </a:lnTo>
                <a:cubicBezTo>
                  <a:pt x="4356586" y="3236085"/>
                  <a:pt x="3835476" y="2746110"/>
                  <a:pt x="3489708" y="2279078"/>
                </a:cubicBezTo>
                <a:cubicBezTo>
                  <a:pt x="3143940" y="1812046"/>
                  <a:pt x="2511398" y="560071"/>
                  <a:pt x="2093527" y="194639"/>
                </a:cubicBezTo>
                <a:cubicBezTo>
                  <a:pt x="1675656" y="-170793"/>
                  <a:pt x="1070972" y="91401"/>
                  <a:pt x="982482" y="86485"/>
                </a:cubicBezTo>
                <a:cubicBezTo>
                  <a:pt x="893992" y="81569"/>
                  <a:pt x="1705153" y="174975"/>
                  <a:pt x="1562585" y="165143"/>
                </a:cubicBezTo>
                <a:cubicBezTo>
                  <a:pt x="1420017" y="155311"/>
                  <a:pt x="379437" y="35685"/>
                  <a:pt x="156573" y="17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9944CAD3-506B-905C-14ED-4D9DB2A77E3A}"/>
              </a:ext>
            </a:extLst>
          </p:cNvPr>
          <p:cNvSpPr/>
          <p:nvPr/>
        </p:nvSpPr>
        <p:spPr>
          <a:xfrm>
            <a:off x="2943527" y="1879103"/>
            <a:ext cx="4868456" cy="4107877"/>
          </a:xfrm>
          <a:custGeom>
            <a:avLst/>
            <a:gdLst>
              <a:gd name="connsiteX0" fmla="*/ 74976 w 4868456"/>
              <a:gd name="connsiteY0" fmla="*/ 28355 h 4107877"/>
              <a:gd name="connsiteX1" fmla="*/ 2493712 w 4868456"/>
              <a:gd name="connsiteY1" fmla="*/ 1473697 h 4107877"/>
              <a:gd name="connsiteX2" fmla="*/ 2631363 w 4868456"/>
              <a:gd name="connsiteY2" fmla="*/ 1218058 h 4107877"/>
              <a:gd name="connsiteX3" fmla="*/ 3683415 w 4868456"/>
              <a:gd name="connsiteY3" fmla="*/ 2663400 h 4107877"/>
              <a:gd name="connsiteX4" fmla="*/ 3447441 w 4868456"/>
              <a:gd name="connsiteY4" fmla="*/ 2378265 h 4107877"/>
              <a:gd name="connsiteX5" fmla="*/ 4823957 w 4868456"/>
              <a:gd name="connsiteY5" fmla="*/ 4059581 h 4107877"/>
              <a:gd name="connsiteX6" fmla="*/ 4430667 w 4868456"/>
              <a:gd name="connsiteY6" fmla="*/ 3538471 h 4107877"/>
              <a:gd name="connsiteX7" fmla="*/ 3427776 w 4868456"/>
              <a:gd name="connsiteY7" fmla="*/ 2358600 h 4107877"/>
              <a:gd name="connsiteX8" fmla="*/ 2041428 w 4868456"/>
              <a:gd name="connsiteY8" fmla="*/ 746110 h 4107877"/>
              <a:gd name="connsiteX9" fmla="*/ 2129918 w 4868456"/>
              <a:gd name="connsiteY9" fmla="*/ 1326213 h 4107877"/>
              <a:gd name="connsiteX10" fmla="*/ 753402 w 4868456"/>
              <a:gd name="connsiteY10" fmla="*/ 578962 h 4107877"/>
              <a:gd name="connsiteX11" fmla="*/ 74976 w 4868456"/>
              <a:gd name="connsiteY11" fmla="*/ 28355 h 410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68456" h="4107877">
                <a:moveTo>
                  <a:pt x="74976" y="28355"/>
                </a:moveTo>
                <a:cubicBezTo>
                  <a:pt x="365028" y="177477"/>
                  <a:pt x="2067648" y="1275413"/>
                  <a:pt x="2493712" y="1473697"/>
                </a:cubicBezTo>
                <a:cubicBezTo>
                  <a:pt x="2919776" y="1671981"/>
                  <a:pt x="2433079" y="1019774"/>
                  <a:pt x="2631363" y="1218058"/>
                </a:cubicBezTo>
                <a:cubicBezTo>
                  <a:pt x="2829647" y="1416342"/>
                  <a:pt x="3547402" y="2470032"/>
                  <a:pt x="3683415" y="2663400"/>
                </a:cubicBezTo>
                <a:cubicBezTo>
                  <a:pt x="3819428" y="2856768"/>
                  <a:pt x="3447441" y="2378265"/>
                  <a:pt x="3447441" y="2378265"/>
                </a:cubicBezTo>
                <a:lnTo>
                  <a:pt x="4823957" y="4059581"/>
                </a:lnTo>
                <a:cubicBezTo>
                  <a:pt x="4987828" y="4252949"/>
                  <a:pt x="4663364" y="3821968"/>
                  <a:pt x="4430667" y="3538471"/>
                </a:cubicBezTo>
                <a:cubicBezTo>
                  <a:pt x="4197970" y="3254974"/>
                  <a:pt x="3427776" y="2358600"/>
                  <a:pt x="3427776" y="2358600"/>
                </a:cubicBezTo>
                <a:cubicBezTo>
                  <a:pt x="3029570" y="1893207"/>
                  <a:pt x="2257738" y="918175"/>
                  <a:pt x="2041428" y="746110"/>
                </a:cubicBezTo>
                <a:cubicBezTo>
                  <a:pt x="1825118" y="574045"/>
                  <a:pt x="2344589" y="1354071"/>
                  <a:pt x="2129918" y="1326213"/>
                </a:cubicBezTo>
                <a:cubicBezTo>
                  <a:pt x="1915247" y="1298355"/>
                  <a:pt x="1100808" y="801826"/>
                  <a:pt x="753402" y="578962"/>
                </a:cubicBezTo>
                <a:cubicBezTo>
                  <a:pt x="405996" y="356098"/>
                  <a:pt x="-215076" y="-120767"/>
                  <a:pt x="74976" y="28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4A40B2EC-D0B9-4A16-7AA9-3F798D561E22}"/>
              </a:ext>
            </a:extLst>
          </p:cNvPr>
          <p:cNvSpPr/>
          <p:nvPr/>
        </p:nvSpPr>
        <p:spPr>
          <a:xfrm>
            <a:off x="3065956" y="1000488"/>
            <a:ext cx="2047892" cy="767781"/>
          </a:xfrm>
          <a:custGeom>
            <a:avLst/>
            <a:gdLst>
              <a:gd name="connsiteX0" fmla="*/ 50870 w 2047892"/>
              <a:gd name="connsiteY0" fmla="*/ 739822 h 767781"/>
              <a:gd name="connsiteX1" fmla="*/ 129528 w 2047892"/>
              <a:gd name="connsiteY1" fmla="*/ 720157 h 767781"/>
              <a:gd name="connsiteX2" fmla="*/ 857115 w 2047892"/>
              <a:gd name="connsiteY2" fmla="*/ 376028 h 767781"/>
              <a:gd name="connsiteX3" fmla="*/ 798121 w 2047892"/>
              <a:gd name="connsiteY3" fmla="*/ 100725 h 767781"/>
              <a:gd name="connsiteX4" fmla="*/ 1358560 w 2047892"/>
              <a:gd name="connsiteY4" fmla="*/ 189215 h 767781"/>
              <a:gd name="connsiteX5" fmla="*/ 1250405 w 2047892"/>
              <a:gd name="connsiteY5" fmla="*/ 2402 h 767781"/>
              <a:gd name="connsiteX6" fmla="*/ 2046818 w 2047892"/>
              <a:gd name="connsiteY6" fmla="*/ 346531 h 767781"/>
              <a:gd name="connsiteX7" fmla="*/ 1407721 w 2047892"/>
              <a:gd name="connsiteY7" fmla="*/ 71228 h 767781"/>
              <a:gd name="connsiteX8" fmla="*/ 817786 w 2047892"/>
              <a:gd name="connsiteY8" fmla="*/ 208880 h 767781"/>
              <a:gd name="connsiteX9" fmla="*/ 680134 w 2047892"/>
              <a:gd name="connsiteY9" fmla="*/ 484183 h 767781"/>
              <a:gd name="connsiteX10" fmla="*/ 50870 w 2047892"/>
              <a:gd name="connsiteY10" fmla="*/ 739822 h 76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7892" h="767781">
                <a:moveTo>
                  <a:pt x="50870" y="739822"/>
                </a:moveTo>
                <a:cubicBezTo>
                  <a:pt x="-40898" y="779151"/>
                  <a:pt x="-4846" y="780789"/>
                  <a:pt x="129528" y="720157"/>
                </a:cubicBezTo>
                <a:cubicBezTo>
                  <a:pt x="263902" y="659525"/>
                  <a:pt x="745683" y="479267"/>
                  <a:pt x="857115" y="376028"/>
                </a:cubicBezTo>
                <a:cubicBezTo>
                  <a:pt x="968547" y="272789"/>
                  <a:pt x="714547" y="131861"/>
                  <a:pt x="798121" y="100725"/>
                </a:cubicBezTo>
                <a:cubicBezTo>
                  <a:pt x="881695" y="69589"/>
                  <a:pt x="1283179" y="205602"/>
                  <a:pt x="1358560" y="189215"/>
                </a:cubicBezTo>
                <a:cubicBezTo>
                  <a:pt x="1433941" y="172828"/>
                  <a:pt x="1135695" y="-23817"/>
                  <a:pt x="1250405" y="2402"/>
                </a:cubicBezTo>
                <a:cubicBezTo>
                  <a:pt x="1365115" y="28621"/>
                  <a:pt x="2046818" y="346531"/>
                  <a:pt x="2046818" y="346531"/>
                </a:cubicBezTo>
                <a:cubicBezTo>
                  <a:pt x="2073037" y="358002"/>
                  <a:pt x="1612560" y="94170"/>
                  <a:pt x="1407721" y="71228"/>
                </a:cubicBezTo>
                <a:cubicBezTo>
                  <a:pt x="1202882" y="48286"/>
                  <a:pt x="939050" y="140054"/>
                  <a:pt x="817786" y="208880"/>
                </a:cubicBezTo>
                <a:cubicBezTo>
                  <a:pt x="696522" y="277706"/>
                  <a:pt x="807953" y="400609"/>
                  <a:pt x="680134" y="484183"/>
                </a:cubicBezTo>
                <a:cubicBezTo>
                  <a:pt x="552315" y="567757"/>
                  <a:pt x="142638" y="700493"/>
                  <a:pt x="50870" y="739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13115395-C96F-679F-2800-18313D4AB256}"/>
              </a:ext>
            </a:extLst>
          </p:cNvPr>
          <p:cNvSpPr/>
          <p:nvPr/>
        </p:nvSpPr>
        <p:spPr>
          <a:xfrm>
            <a:off x="3415176" y="1991791"/>
            <a:ext cx="2292992" cy="4890174"/>
          </a:xfrm>
          <a:custGeom>
            <a:avLst/>
            <a:gdLst>
              <a:gd name="connsiteX0" fmla="*/ 6450 w 2292992"/>
              <a:gd name="connsiteY0" fmla="*/ 112312 h 4890174"/>
              <a:gd name="connsiteX1" fmla="*/ 104772 w 2292992"/>
              <a:gd name="connsiteY1" fmla="*/ 308957 h 4890174"/>
              <a:gd name="connsiteX2" fmla="*/ 537392 w 2292992"/>
              <a:gd name="connsiteY2" fmla="*/ 1823125 h 4890174"/>
              <a:gd name="connsiteX3" fmla="*/ 1392798 w 2292992"/>
              <a:gd name="connsiteY3" fmla="*/ 2236080 h 4890174"/>
              <a:gd name="connsiteX4" fmla="*/ 1078166 w 2292992"/>
              <a:gd name="connsiteY4" fmla="*/ 2334403 h 4890174"/>
              <a:gd name="connsiteX5" fmla="*/ 1913908 w 2292992"/>
              <a:gd name="connsiteY5" fmla="*/ 3061990 h 4890174"/>
              <a:gd name="connsiteX6" fmla="*/ 1638605 w 2292992"/>
              <a:gd name="connsiteY6" fmla="*/ 3002996 h 4890174"/>
              <a:gd name="connsiteX7" fmla="*/ 2258037 w 2292992"/>
              <a:gd name="connsiteY7" fmla="*/ 3455280 h 4890174"/>
              <a:gd name="connsiteX8" fmla="*/ 2218708 w 2292992"/>
              <a:gd name="connsiteY8" fmla="*/ 4871125 h 4890174"/>
              <a:gd name="connsiteX9" fmla="*/ 2248205 w 2292992"/>
              <a:gd name="connsiteY9" fmla="*/ 4212364 h 4890174"/>
              <a:gd name="connsiteX10" fmla="*/ 2228540 w 2292992"/>
              <a:gd name="connsiteY10" fmla="*/ 3356957 h 4890174"/>
              <a:gd name="connsiteX11" fmla="*/ 1776256 w 2292992"/>
              <a:gd name="connsiteY11" fmla="*/ 3022661 h 4890174"/>
              <a:gd name="connsiteX12" fmla="*/ 252256 w 2292992"/>
              <a:gd name="connsiteY12" fmla="*/ 1321680 h 4890174"/>
              <a:gd name="connsiteX13" fmla="*/ 232592 w 2292992"/>
              <a:gd name="connsiteY13" fmla="*/ 1655977 h 4890174"/>
              <a:gd name="connsiteX14" fmla="*/ 6450 w 2292992"/>
              <a:gd name="connsiteY14" fmla="*/ 112312 h 489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92992" h="4890174">
                <a:moveTo>
                  <a:pt x="6450" y="112312"/>
                </a:moveTo>
                <a:cubicBezTo>
                  <a:pt x="-14853" y="-112191"/>
                  <a:pt x="16282" y="23821"/>
                  <a:pt x="104772" y="308957"/>
                </a:cubicBezTo>
                <a:cubicBezTo>
                  <a:pt x="193262" y="594093"/>
                  <a:pt x="322721" y="1501938"/>
                  <a:pt x="537392" y="1823125"/>
                </a:cubicBezTo>
                <a:cubicBezTo>
                  <a:pt x="752063" y="2144312"/>
                  <a:pt x="1302669" y="2150867"/>
                  <a:pt x="1392798" y="2236080"/>
                </a:cubicBezTo>
                <a:cubicBezTo>
                  <a:pt x="1482927" y="2321293"/>
                  <a:pt x="991314" y="2196751"/>
                  <a:pt x="1078166" y="2334403"/>
                </a:cubicBezTo>
                <a:cubicBezTo>
                  <a:pt x="1165018" y="2472055"/>
                  <a:pt x="1820502" y="2950558"/>
                  <a:pt x="1913908" y="3061990"/>
                </a:cubicBezTo>
                <a:cubicBezTo>
                  <a:pt x="2007315" y="3173422"/>
                  <a:pt x="1581250" y="2937448"/>
                  <a:pt x="1638605" y="3002996"/>
                </a:cubicBezTo>
                <a:cubicBezTo>
                  <a:pt x="1695960" y="3068544"/>
                  <a:pt x="2161353" y="3143925"/>
                  <a:pt x="2258037" y="3455280"/>
                </a:cubicBezTo>
                <a:cubicBezTo>
                  <a:pt x="2354721" y="3766635"/>
                  <a:pt x="2220347" y="4744944"/>
                  <a:pt x="2218708" y="4871125"/>
                </a:cubicBezTo>
                <a:cubicBezTo>
                  <a:pt x="2217069" y="4997306"/>
                  <a:pt x="2246566" y="4464725"/>
                  <a:pt x="2248205" y="4212364"/>
                </a:cubicBezTo>
                <a:cubicBezTo>
                  <a:pt x="2249844" y="3960003"/>
                  <a:pt x="2307198" y="3555241"/>
                  <a:pt x="2228540" y="3356957"/>
                </a:cubicBezTo>
                <a:cubicBezTo>
                  <a:pt x="2149882" y="3158673"/>
                  <a:pt x="2105637" y="3361874"/>
                  <a:pt x="1776256" y="3022661"/>
                </a:cubicBezTo>
                <a:cubicBezTo>
                  <a:pt x="1446875" y="2683448"/>
                  <a:pt x="509533" y="1549461"/>
                  <a:pt x="252256" y="1321680"/>
                </a:cubicBezTo>
                <a:cubicBezTo>
                  <a:pt x="-5021" y="1093899"/>
                  <a:pt x="270282" y="1860815"/>
                  <a:pt x="232592" y="1655977"/>
                </a:cubicBezTo>
                <a:cubicBezTo>
                  <a:pt x="194902" y="1451139"/>
                  <a:pt x="27753" y="336815"/>
                  <a:pt x="6450" y="112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F92324E-BBDB-BBF9-DC5A-9454A03DB683}"/>
              </a:ext>
            </a:extLst>
          </p:cNvPr>
          <p:cNvSpPr/>
          <p:nvPr/>
        </p:nvSpPr>
        <p:spPr>
          <a:xfrm>
            <a:off x="3076494" y="1861070"/>
            <a:ext cx="1436926" cy="3284950"/>
          </a:xfrm>
          <a:custGeom>
            <a:avLst/>
            <a:gdLst>
              <a:gd name="connsiteX0" fmla="*/ 256641 w 1436926"/>
              <a:gd name="connsiteY0" fmla="*/ 115214 h 3284950"/>
              <a:gd name="connsiteX1" fmla="*/ 295971 w 1436926"/>
              <a:gd name="connsiteY1" fmla="*/ 370853 h 3284950"/>
              <a:gd name="connsiteX2" fmla="*/ 384461 w 1436926"/>
              <a:gd name="connsiteY2" fmla="*/ 2297975 h 3284950"/>
              <a:gd name="connsiteX3" fmla="*/ 1397183 w 1436926"/>
              <a:gd name="connsiteY3" fmla="*/ 3222207 h 3284950"/>
              <a:gd name="connsiteX4" fmla="*/ 1112048 w 1436926"/>
              <a:gd name="connsiteY4" fmla="*/ 3153382 h 3284950"/>
              <a:gd name="connsiteX5" fmla="*/ 1003 w 1436926"/>
              <a:gd name="connsiteY5" fmla="*/ 2760091 h 3284950"/>
              <a:gd name="connsiteX6" fmla="*/ 905571 w 1436926"/>
              <a:gd name="connsiteY6" fmla="*/ 2887911 h 3284950"/>
              <a:gd name="connsiteX7" fmla="*/ 463119 w 1436926"/>
              <a:gd name="connsiteY7" fmla="*/ 2563446 h 3284950"/>
              <a:gd name="connsiteX8" fmla="*/ 168151 w 1436926"/>
              <a:gd name="connsiteY8" fmla="*/ 832969 h 3284950"/>
              <a:gd name="connsiteX9" fmla="*/ 168151 w 1436926"/>
              <a:gd name="connsiteY9" fmla="*/ 1727704 h 3284950"/>
              <a:gd name="connsiteX10" fmla="*/ 256641 w 1436926"/>
              <a:gd name="connsiteY10" fmla="*/ 115214 h 328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6926" h="3284950">
                <a:moveTo>
                  <a:pt x="256641" y="115214"/>
                </a:moveTo>
                <a:cubicBezTo>
                  <a:pt x="277944" y="-110928"/>
                  <a:pt x="274668" y="7059"/>
                  <a:pt x="295971" y="370853"/>
                </a:cubicBezTo>
                <a:cubicBezTo>
                  <a:pt x="317274" y="734647"/>
                  <a:pt x="200926" y="1822749"/>
                  <a:pt x="384461" y="2297975"/>
                </a:cubicBezTo>
                <a:cubicBezTo>
                  <a:pt x="567996" y="2773201"/>
                  <a:pt x="1275919" y="3079639"/>
                  <a:pt x="1397183" y="3222207"/>
                </a:cubicBezTo>
                <a:cubicBezTo>
                  <a:pt x="1518447" y="3364775"/>
                  <a:pt x="1344745" y="3230401"/>
                  <a:pt x="1112048" y="3153382"/>
                </a:cubicBezTo>
                <a:cubicBezTo>
                  <a:pt x="879351" y="3076363"/>
                  <a:pt x="35416" y="2804336"/>
                  <a:pt x="1003" y="2760091"/>
                </a:cubicBezTo>
                <a:cubicBezTo>
                  <a:pt x="-33410" y="2715846"/>
                  <a:pt x="828552" y="2920685"/>
                  <a:pt x="905571" y="2887911"/>
                </a:cubicBezTo>
                <a:cubicBezTo>
                  <a:pt x="982590" y="2855137"/>
                  <a:pt x="586022" y="2905936"/>
                  <a:pt x="463119" y="2563446"/>
                </a:cubicBezTo>
                <a:cubicBezTo>
                  <a:pt x="340216" y="2220956"/>
                  <a:pt x="217312" y="972259"/>
                  <a:pt x="168151" y="832969"/>
                </a:cubicBezTo>
                <a:cubicBezTo>
                  <a:pt x="118990" y="693679"/>
                  <a:pt x="150125" y="1853885"/>
                  <a:pt x="168151" y="1727704"/>
                </a:cubicBezTo>
                <a:cubicBezTo>
                  <a:pt x="186177" y="1601523"/>
                  <a:pt x="235338" y="341356"/>
                  <a:pt x="256641" y="115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50EE4B89-F5E2-F242-42ED-472368706122}"/>
              </a:ext>
            </a:extLst>
          </p:cNvPr>
          <p:cNvSpPr/>
          <p:nvPr/>
        </p:nvSpPr>
        <p:spPr>
          <a:xfrm>
            <a:off x="6235297" y="4733208"/>
            <a:ext cx="1748704" cy="3960134"/>
          </a:xfrm>
          <a:custGeom>
            <a:avLst/>
            <a:gdLst>
              <a:gd name="connsiteX0" fmla="*/ 27851 w 1748704"/>
              <a:gd name="connsiteY0" fmla="*/ 35437 h 3960134"/>
              <a:gd name="connsiteX1" fmla="*/ 175335 w 1748704"/>
              <a:gd name="connsiteY1" fmla="*/ 212418 h 3960134"/>
              <a:gd name="connsiteX2" fmla="*/ 1148729 w 1748704"/>
              <a:gd name="connsiteY2" fmla="*/ 1431618 h 3960134"/>
              <a:gd name="connsiteX3" fmla="*/ 1099568 w 1748704"/>
              <a:gd name="connsiteY3" fmla="*/ 2719644 h 3960134"/>
              <a:gd name="connsiteX4" fmla="*/ 1315877 w 1748704"/>
              <a:gd name="connsiteY4" fmla="*/ 2405011 h 3960134"/>
              <a:gd name="connsiteX5" fmla="*/ 863593 w 1748704"/>
              <a:gd name="connsiteY5" fmla="*/ 3929011 h 3960134"/>
              <a:gd name="connsiteX6" fmla="*/ 971748 w 1748704"/>
              <a:gd name="connsiteY6" fmla="*/ 3329244 h 3960134"/>
              <a:gd name="connsiteX7" fmla="*/ 1748497 w 1748704"/>
              <a:gd name="connsiteY7" fmla="*/ 2119876 h 3960134"/>
              <a:gd name="connsiteX8" fmla="*/ 1050406 w 1748704"/>
              <a:gd name="connsiteY8" fmla="*/ 2847463 h 3960134"/>
              <a:gd name="connsiteX9" fmla="*/ 1148729 w 1748704"/>
              <a:gd name="connsiteY9" fmla="*/ 1638095 h 3960134"/>
              <a:gd name="connsiteX10" fmla="*/ 617787 w 1748704"/>
              <a:gd name="connsiteY10" fmla="*/ 792521 h 3960134"/>
              <a:gd name="connsiteX11" fmla="*/ 843929 w 1748704"/>
              <a:gd name="connsiteY11" fmla="*/ 1048160 h 3960134"/>
              <a:gd name="connsiteX12" fmla="*/ 27851 w 1748704"/>
              <a:gd name="connsiteY12" fmla="*/ 35437 h 39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8704" h="3960134">
                <a:moveTo>
                  <a:pt x="27851" y="35437"/>
                </a:moveTo>
                <a:cubicBezTo>
                  <a:pt x="-83581" y="-103853"/>
                  <a:pt x="175335" y="212418"/>
                  <a:pt x="175335" y="212418"/>
                </a:cubicBezTo>
                <a:cubicBezTo>
                  <a:pt x="362148" y="445115"/>
                  <a:pt x="994690" y="1013747"/>
                  <a:pt x="1148729" y="1431618"/>
                </a:cubicBezTo>
                <a:cubicBezTo>
                  <a:pt x="1302768" y="1849489"/>
                  <a:pt x="1071710" y="2557412"/>
                  <a:pt x="1099568" y="2719644"/>
                </a:cubicBezTo>
                <a:cubicBezTo>
                  <a:pt x="1127426" y="2881876"/>
                  <a:pt x="1355206" y="2203450"/>
                  <a:pt x="1315877" y="2405011"/>
                </a:cubicBezTo>
                <a:cubicBezTo>
                  <a:pt x="1276548" y="2606572"/>
                  <a:pt x="920948" y="3774972"/>
                  <a:pt x="863593" y="3929011"/>
                </a:cubicBezTo>
                <a:cubicBezTo>
                  <a:pt x="806238" y="4083050"/>
                  <a:pt x="824264" y="3630767"/>
                  <a:pt x="971748" y="3329244"/>
                </a:cubicBezTo>
                <a:cubicBezTo>
                  <a:pt x="1119232" y="3027722"/>
                  <a:pt x="1735387" y="2200173"/>
                  <a:pt x="1748497" y="2119876"/>
                </a:cubicBezTo>
                <a:cubicBezTo>
                  <a:pt x="1761607" y="2039579"/>
                  <a:pt x="1150367" y="2927760"/>
                  <a:pt x="1050406" y="2847463"/>
                </a:cubicBezTo>
                <a:cubicBezTo>
                  <a:pt x="950445" y="2767166"/>
                  <a:pt x="1220832" y="1980585"/>
                  <a:pt x="1148729" y="1638095"/>
                </a:cubicBezTo>
                <a:cubicBezTo>
                  <a:pt x="1076626" y="1295605"/>
                  <a:pt x="668587" y="890844"/>
                  <a:pt x="617787" y="792521"/>
                </a:cubicBezTo>
                <a:cubicBezTo>
                  <a:pt x="566987" y="694199"/>
                  <a:pt x="940613" y="1180895"/>
                  <a:pt x="843929" y="1048160"/>
                </a:cubicBezTo>
                <a:cubicBezTo>
                  <a:pt x="747245" y="915425"/>
                  <a:pt x="139283" y="174727"/>
                  <a:pt x="27851" y="35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A31099B-DC01-8EF9-4D3E-C91FD36EC8C8}"/>
              </a:ext>
            </a:extLst>
          </p:cNvPr>
          <p:cNvSpPr/>
          <p:nvPr/>
        </p:nvSpPr>
        <p:spPr>
          <a:xfrm>
            <a:off x="4561844" y="5886582"/>
            <a:ext cx="1075133" cy="2746989"/>
          </a:xfrm>
          <a:custGeom>
            <a:avLst/>
            <a:gdLst>
              <a:gd name="connsiteX0" fmla="*/ 708246 w 1075133"/>
              <a:gd name="connsiteY0" fmla="*/ 2941 h 2746989"/>
              <a:gd name="connsiteX1" fmla="*/ 796737 w 1075133"/>
              <a:gd name="connsiteY1" fmla="*/ 543715 h 2746989"/>
              <a:gd name="connsiteX2" fmla="*/ 137975 w 1075133"/>
              <a:gd name="connsiteY2" fmla="*/ 1890734 h 2746989"/>
              <a:gd name="connsiteX3" fmla="*/ 531266 w 1075133"/>
              <a:gd name="connsiteY3" fmla="*/ 1743250 h 2746989"/>
              <a:gd name="connsiteX4" fmla="*/ 324 w 1075133"/>
              <a:gd name="connsiteY4" fmla="*/ 2746141 h 2746989"/>
              <a:gd name="connsiteX5" fmla="*/ 462440 w 1075133"/>
              <a:gd name="connsiteY5" fmla="*/ 1890734 h 2746989"/>
              <a:gd name="connsiteX6" fmla="*/ 1072040 w 1075133"/>
              <a:gd name="connsiteY6" fmla="*/ 553547 h 2746989"/>
              <a:gd name="connsiteX7" fmla="*/ 187137 w 1075133"/>
              <a:gd name="connsiteY7" fmla="*/ 2146373 h 2746989"/>
              <a:gd name="connsiteX8" fmla="*/ 531266 w 1075133"/>
              <a:gd name="connsiteY8" fmla="*/ 1290966 h 2746989"/>
              <a:gd name="connsiteX9" fmla="*/ 954053 w 1075133"/>
              <a:gd name="connsiteY9" fmla="*/ 592876 h 2746989"/>
              <a:gd name="connsiteX10" fmla="*/ 265795 w 1075133"/>
              <a:gd name="connsiteY10" fmla="*/ 1556437 h 2746989"/>
              <a:gd name="connsiteX11" fmla="*/ 845898 w 1075133"/>
              <a:gd name="connsiteY11" fmla="*/ 386399 h 2746989"/>
              <a:gd name="connsiteX12" fmla="*/ 708246 w 1075133"/>
              <a:gd name="connsiteY12" fmla="*/ 2941 h 274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5133" h="2746989">
                <a:moveTo>
                  <a:pt x="708246" y="2941"/>
                </a:moveTo>
                <a:cubicBezTo>
                  <a:pt x="700052" y="29160"/>
                  <a:pt x="891782" y="229083"/>
                  <a:pt x="796737" y="543715"/>
                </a:cubicBezTo>
                <a:cubicBezTo>
                  <a:pt x="701692" y="858347"/>
                  <a:pt x="182220" y="1690812"/>
                  <a:pt x="137975" y="1890734"/>
                </a:cubicBezTo>
                <a:cubicBezTo>
                  <a:pt x="93730" y="2090656"/>
                  <a:pt x="554208" y="1600682"/>
                  <a:pt x="531266" y="1743250"/>
                </a:cubicBezTo>
                <a:cubicBezTo>
                  <a:pt x="508324" y="1885818"/>
                  <a:pt x="11795" y="2721560"/>
                  <a:pt x="324" y="2746141"/>
                </a:cubicBezTo>
                <a:cubicBezTo>
                  <a:pt x="-11147" y="2770722"/>
                  <a:pt x="283821" y="2256166"/>
                  <a:pt x="462440" y="1890734"/>
                </a:cubicBezTo>
                <a:cubicBezTo>
                  <a:pt x="641059" y="1525302"/>
                  <a:pt x="1117924" y="510940"/>
                  <a:pt x="1072040" y="553547"/>
                </a:cubicBezTo>
                <a:cubicBezTo>
                  <a:pt x="1026156" y="596154"/>
                  <a:pt x="277266" y="2023470"/>
                  <a:pt x="187137" y="2146373"/>
                </a:cubicBezTo>
                <a:cubicBezTo>
                  <a:pt x="97008" y="2269276"/>
                  <a:pt x="403447" y="1549882"/>
                  <a:pt x="531266" y="1290966"/>
                </a:cubicBezTo>
                <a:cubicBezTo>
                  <a:pt x="659085" y="1032050"/>
                  <a:pt x="998298" y="548631"/>
                  <a:pt x="954053" y="592876"/>
                </a:cubicBezTo>
                <a:cubicBezTo>
                  <a:pt x="909808" y="637121"/>
                  <a:pt x="283821" y="1590850"/>
                  <a:pt x="265795" y="1556437"/>
                </a:cubicBezTo>
                <a:cubicBezTo>
                  <a:pt x="247769" y="1522024"/>
                  <a:pt x="770517" y="645315"/>
                  <a:pt x="845898" y="386399"/>
                </a:cubicBezTo>
                <a:cubicBezTo>
                  <a:pt x="921279" y="127483"/>
                  <a:pt x="716440" y="-23278"/>
                  <a:pt x="708246" y="2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8221BCF4-15D9-B6AF-3586-BF941C0FA924}"/>
              </a:ext>
            </a:extLst>
          </p:cNvPr>
          <p:cNvSpPr/>
          <p:nvPr/>
        </p:nvSpPr>
        <p:spPr>
          <a:xfrm>
            <a:off x="3967433" y="2839335"/>
            <a:ext cx="3417030" cy="3315789"/>
          </a:xfrm>
          <a:custGeom>
            <a:avLst/>
            <a:gdLst>
              <a:gd name="connsiteX0" fmla="*/ 93290 w 3417030"/>
              <a:gd name="connsiteY0" fmla="*/ 139839 h 3315789"/>
              <a:gd name="connsiteX1" fmla="*/ 162115 w 3417030"/>
              <a:gd name="connsiteY1" fmla="*/ 228330 h 3315789"/>
              <a:gd name="connsiteX2" fmla="*/ 1882761 w 3417030"/>
              <a:gd name="connsiteY2" fmla="*/ 1939142 h 3315789"/>
              <a:gd name="connsiteX3" fmla="*/ 1627122 w 3417030"/>
              <a:gd name="connsiteY3" fmla="*/ 1889981 h 3315789"/>
              <a:gd name="connsiteX4" fmla="*/ 2472696 w 3417030"/>
              <a:gd name="connsiteY4" fmla="*/ 2647065 h 3315789"/>
              <a:gd name="connsiteX5" fmla="*/ 2099070 w 3417030"/>
              <a:gd name="connsiteY5" fmla="*/ 2440588 h 3315789"/>
              <a:gd name="connsiteX6" fmla="*/ 3416593 w 3417030"/>
              <a:gd name="connsiteY6" fmla="*/ 3315659 h 3315789"/>
              <a:gd name="connsiteX7" fmla="*/ 2236722 w 3417030"/>
              <a:gd name="connsiteY7" fmla="*/ 2499581 h 3315789"/>
              <a:gd name="connsiteX8" fmla="*/ 1509135 w 3417030"/>
              <a:gd name="connsiteY8" fmla="*/ 1644175 h 3315789"/>
              <a:gd name="connsiteX9" fmla="*/ 1843432 w 3417030"/>
              <a:gd name="connsiteY9" fmla="*/ 1850652 h 3315789"/>
              <a:gd name="connsiteX10" fmla="*/ 142451 w 3417030"/>
              <a:gd name="connsiteY10" fmla="*/ 130007 h 3315789"/>
              <a:gd name="connsiteX11" fmla="*/ 93290 w 3417030"/>
              <a:gd name="connsiteY11" fmla="*/ 139839 h 3315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17030" h="3315789">
                <a:moveTo>
                  <a:pt x="93290" y="139839"/>
                </a:moveTo>
                <a:cubicBezTo>
                  <a:pt x="96567" y="156226"/>
                  <a:pt x="-136130" y="-71554"/>
                  <a:pt x="162115" y="228330"/>
                </a:cubicBezTo>
                <a:cubicBezTo>
                  <a:pt x="460360" y="528214"/>
                  <a:pt x="1638593" y="1662200"/>
                  <a:pt x="1882761" y="1939142"/>
                </a:cubicBezTo>
                <a:cubicBezTo>
                  <a:pt x="2126929" y="2216084"/>
                  <a:pt x="1528800" y="1771994"/>
                  <a:pt x="1627122" y="1889981"/>
                </a:cubicBezTo>
                <a:cubicBezTo>
                  <a:pt x="1725444" y="2007968"/>
                  <a:pt x="2394038" y="2555297"/>
                  <a:pt x="2472696" y="2647065"/>
                </a:cubicBezTo>
                <a:cubicBezTo>
                  <a:pt x="2551354" y="2738833"/>
                  <a:pt x="1941754" y="2329156"/>
                  <a:pt x="2099070" y="2440588"/>
                </a:cubicBezTo>
                <a:cubicBezTo>
                  <a:pt x="2256386" y="2552020"/>
                  <a:pt x="3393651" y="3305827"/>
                  <a:pt x="3416593" y="3315659"/>
                </a:cubicBezTo>
                <a:cubicBezTo>
                  <a:pt x="3439535" y="3325491"/>
                  <a:pt x="2554632" y="2778162"/>
                  <a:pt x="2236722" y="2499581"/>
                </a:cubicBezTo>
                <a:cubicBezTo>
                  <a:pt x="1918812" y="2221000"/>
                  <a:pt x="1574683" y="1752330"/>
                  <a:pt x="1509135" y="1644175"/>
                </a:cubicBezTo>
                <a:cubicBezTo>
                  <a:pt x="1443587" y="1536020"/>
                  <a:pt x="2071213" y="2103013"/>
                  <a:pt x="1843432" y="1850652"/>
                </a:cubicBezTo>
                <a:cubicBezTo>
                  <a:pt x="1615651" y="1598291"/>
                  <a:pt x="429225" y="420059"/>
                  <a:pt x="142451" y="130007"/>
                </a:cubicBezTo>
                <a:cubicBezTo>
                  <a:pt x="-144323" y="-160045"/>
                  <a:pt x="90013" y="123452"/>
                  <a:pt x="93290" y="139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7DFCFB1D-F48D-81A5-CAA8-36975AC5890B}"/>
              </a:ext>
            </a:extLst>
          </p:cNvPr>
          <p:cNvSpPr/>
          <p:nvPr/>
        </p:nvSpPr>
        <p:spPr>
          <a:xfrm>
            <a:off x="4904631" y="6772509"/>
            <a:ext cx="1154271" cy="2374538"/>
          </a:xfrm>
          <a:custGeom>
            <a:avLst/>
            <a:gdLst>
              <a:gd name="connsiteX0" fmla="*/ 1063550 w 1154271"/>
              <a:gd name="connsiteY0" fmla="*/ 1917 h 2374538"/>
              <a:gd name="connsiteX1" fmla="*/ 11498 w 1154271"/>
              <a:gd name="connsiteY1" fmla="*/ 1299775 h 2374538"/>
              <a:gd name="connsiteX2" fmla="*/ 660427 w 1154271"/>
              <a:gd name="connsiteY2" fmla="*/ 1978201 h 2374538"/>
              <a:gd name="connsiteX3" fmla="*/ 70492 w 1154271"/>
              <a:gd name="connsiteY3" fmla="*/ 2027362 h 2374538"/>
              <a:gd name="connsiteX4" fmla="*/ 1152040 w 1154271"/>
              <a:gd name="connsiteY4" fmla="*/ 2371491 h 2374538"/>
              <a:gd name="connsiteX5" fmla="*/ 355627 w 1154271"/>
              <a:gd name="connsiteY5" fmla="*/ 2174846 h 2374538"/>
              <a:gd name="connsiteX6" fmla="*/ 444117 w 1154271"/>
              <a:gd name="connsiteY6" fmla="*/ 1820885 h 2374538"/>
              <a:gd name="connsiteX7" fmla="*/ 1666 w 1154271"/>
              <a:gd name="connsiteY7" fmla="*/ 1250614 h 2374538"/>
              <a:gd name="connsiteX8" fmla="*/ 630930 w 1154271"/>
              <a:gd name="connsiteY8" fmla="*/ 385375 h 2374538"/>
              <a:gd name="connsiteX9" fmla="*/ 257304 w 1154271"/>
              <a:gd name="connsiteY9" fmla="*/ 994975 h 2374538"/>
              <a:gd name="connsiteX10" fmla="*/ 1063550 w 1154271"/>
              <a:gd name="connsiteY10" fmla="*/ 1917 h 237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4271" h="2374538">
                <a:moveTo>
                  <a:pt x="1063550" y="1917"/>
                </a:moveTo>
                <a:cubicBezTo>
                  <a:pt x="1022582" y="52717"/>
                  <a:pt x="78685" y="970394"/>
                  <a:pt x="11498" y="1299775"/>
                </a:cubicBezTo>
                <a:cubicBezTo>
                  <a:pt x="-55689" y="1629156"/>
                  <a:pt x="650595" y="1856937"/>
                  <a:pt x="660427" y="1978201"/>
                </a:cubicBezTo>
                <a:cubicBezTo>
                  <a:pt x="670259" y="2099466"/>
                  <a:pt x="-11444" y="1961814"/>
                  <a:pt x="70492" y="2027362"/>
                </a:cubicBezTo>
                <a:cubicBezTo>
                  <a:pt x="152428" y="2092910"/>
                  <a:pt x="1104518" y="2346910"/>
                  <a:pt x="1152040" y="2371491"/>
                </a:cubicBezTo>
                <a:cubicBezTo>
                  <a:pt x="1199563" y="2396072"/>
                  <a:pt x="473614" y="2266614"/>
                  <a:pt x="355627" y="2174846"/>
                </a:cubicBezTo>
                <a:cubicBezTo>
                  <a:pt x="237640" y="2083078"/>
                  <a:pt x="503110" y="1974924"/>
                  <a:pt x="444117" y="1820885"/>
                </a:cubicBezTo>
                <a:cubicBezTo>
                  <a:pt x="385124" y="1666846"/>
                  <a:pt x="-29469" y="1489866"/>
                  <a:pt x="1666" y="1250614"/>
                </a:cubicBezTo>
                <a:cubicBezTo>
                  <a:pt x="32801" y="1011362"/>
                  <a:pt x="588324" y="427982"/>
                  <a:pt x="630930" y="385375"/>
                </a:cubicBezTo>
                <a:cubicBezTo>
                  <a:pt x="673536" y="342769"/>
                  <a:pt x="190117" y="1063801"/>
                  <a:pt x="257304" y="994975"/>
                </a:cubicBezTo>
                <a:cubicBezTo>
                  <a:pt x="324491" y="926149"/>
                  <a:pt x="1104518" y="-48883"/>
                  <a:pt x="1063550" y="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E1FCD76-BFEB-C479-23C8-9B30133399C9}"/>
              </a:ext>
            </a:extLst>
          </p:cNvPr>
          <p:cNvSpPr/>
          <p:nvPr/>
        </p:nvSpPr>
        <p:spPr>
          <a:xfrm>
            <a:off x="2767761" y="1681539"/>
            <a:ext cx="3027626" cy="1495117"/>
          </a:xfrm>
          <a:custGeom>
            <a:avLst/>
            <a:gdLst>
              <a:gd name="connsiteX0" fmla="*/ 14768 w 3027626"/>
              <a:gd name="connsiteY0" fmla="*/ 9609 h 1495117"/>
              <a:gd name="connsiteX1" fmla="*/ 240910 w 3027626"/>
              <a:gd name="connsiteY1" fmla="*/ 88267 h 1495117"/>
              <a:gd name="connsiteX2" fmla="*/ 2050045 w 3027626"/>
              <a:gd name="connsiteY2" fmla="*/ 579880 h 1495117"/>
              <a:gd name="connsiteX3" fmla="*/ 1764910 w 3027626"/>
              <a:gd name="connsiteY3" fmla="*/ 619209 h 1495117"/>
              <a:gd name="connsiteX4" fmla="*/ 2541658 w 3027626"/>
              <a:gd name="connsiteY4" fmla="*/ 855184 h 1495117"/>
              <a:gd name="connsiteX5" fmla="*/ 3023439 w 3027626"/>
              <a:gd name="connsiteY5" fmla="*/ 1494280 h 1495117"/>
              <a:gd name="connsiteX6" fmla="*/ 2276187 w 3027626"/>
              <a:gd name="connsiteY6" fmla="*/ 973171 h 1495117"/>
              <a:gd name="connsiteX7" fmla="*/ 1135645 w 3027626"/>
              <a:gd name="connsiteY7" fmla="*/ 235751 h 1495117"/>
              <a:gd name="connsiteX8" fmla="*/ 752187 w 3027626"/>
              <a:gd name="connsiteY8" fmla="*/ 353738 h 1495117"/>
              <a:gd name="connsiteX9" fmla="*/ 14768 w 3027626"/>
              <a:gd name="connsiteY9" fmla="*/ 9609 h 149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7626" h="1495117">
                <a:moveTo>
                  <a:pt x="14768" y="9609"/>
                </a:moveTo>
                <a:cubicBezTo>
                  <a:pt x="-70445" y="-34636"/>
                  <a:pt x="240910" y="88267"/>
                  <a:pt x="240910" y="88267"/>
                </a:cubicBezTo>
                <a:cubicBezTo>
                  <a:pt x="580123" y="183312"/>
                  <a:pt x="1796045" y="491390"/>
                  <a:pt x="2050045" y="579880"/>
                </a:cubicBezTo>
                <a:cubicBezTo>
                  <a:pt x="2304045" y="668370"/>
                  <a:pt x="1682975" y="573325"/>
                  <a:pt x="1764910" y="619209"/>
                </a:cubicBezTo>
                <a:cubicBezTo>
                  <a:pt x="1846845" y="665093"/>
                  <a:pt x="2331903" y="709339"/>
                  <a:pt x="2541658" y="855184"/>
                </a:cubicBezTo>
                <a:cubicBezTo>
                  <a:pt x="2751413" y="1001029"/>
                  <a:pt x="3067684" y="1474616"/>
                  <a:pt x="3023439" y="1494280"/>
                </a:cubicBezTo>
                <a:cubicBezTo>
                  <a:pt x="2979194" y="1513944"/>
                  <a:pt x="2590819" y="1182926"/>
                  <a:pt x="2276187" y="973171"/>
                </a:cubicBezTo>
                <a:cubicBezTo>
                  <a:pt x="1961555" y="763416"/>
                  <a:pt x="1389645" y="338990"/>
                  <a:pt x="1135645" y="235751"/>
                </a:cubicBezTo>
                <a:cubicBezTo>
                  <a:pt x="881645" y="132512"/>
                  <a:pt x="940639" y="397983"/>
                  <a:pt x="752187" y="353738"/>
                </a:cubicBezTo>
                <a:cubicBezTo>
                  <a:pt x="563736" y="309493"/>
                  <a:pt x="99981" y="53854"/>
                  <a:pt x="14768" y="9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A2F4EC15-5545-4053-A1F1-A2B4B485EE99}"/>
              </a:ext>
            </a:extLst>
          </p:cNvPr>
          <p:cNvSpPr/>
          <p:nvPr/>
        </p:nvSpPr>
        <p:spPr>
          <a:xfrm>
            <a:off x="5534630" y="4962755"/>
            <a:ext cx="1197379" cy="3861359"/>
          </a:xfrm>
          <a:custGeom>
            <a:avLst/>
            <a:gdLst>
              <a:gd name="connsiteX0" fmla="*/ 177912 w 1197379"/>
              <a:gd name="connsiteY0" fmla="*/ 2535 h 3861359"/>
              <a:gd name="connsiteX1" fmla="*/ 590867 w 1197379"/>
              <a:gd name="connsiteY1" fmla="*/ 1624858 h 3861359"/>
              <a:gd name="connsiteX2" fmla="*/ 364725 w 1197379"/>
              <a:gd name="connsiteY2" fmla="*/ 2922716 h 3861359"/>
              <a:gd name="connsiteX3" fmla="*/ 354893 w 1197379"/>
              <a:gd name="connsiteY3" fmla="*/ 2981710 h 3861359"/>
              <a:gd name="connsiteX4" fmla="*/ 207409 w 1197379"/>
              <a:gd name="connsiteY4" fmla="*/ 3286510 h 3861359"/>
              <a:gd name="connsiteX5" fmla="*/ 89422 w 1197379"/>
              <a:gd name="connsiteY5" fmla="*/ 3335671 h 3861359"/>
              <a:gd name="connsiteX6" fmla="*/ 1151305 w 1197379"/>
              <a:gd name="connsiteY6" fmla="*/ 3846948 h 3861359"/>
              <a:gd name="connsiteX7" fmla="*/ 905499 w 1197379"/>
              <a:gd name="connsiteY7" fmla="*/ 3689632 h 3861359"/>
              <a:gd name="connsiteX8" fmla="*/ 931 w 1197379"/>
              <a:gd name="connsiteY8" fmla="*/ 3365168 h 3861359"/>
              <a:gd name="connsiteX9" fmla="*/ 728518 w 1197379"/>
              <a:gd name="connsiteY9" fmla="*/ 2313116 h 3861359"/>
              <a:gd name="connsiteX10" fmla="*/ 463047 w 1197379"/>
              <a:gd name="connsiteY10" fmla="*/ 2401606 h 3861359"/>
              <a:gd name="connsiteX11" fmla="*/ 541705 w 1197379"/>
              <a:gd name="connsiteY11" fmla="*/ 1280729 h 3861359"/>
              <a:gd name="connsiteX12" fmla="*/ 177912 w 1197379"/>
              <a:gd name="connsiteY12" fmla="*/ 2535 h 386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7379" h="3861359">
                <a:moveTo>
                  <a:pt x="177912" y="2535"/>
                </a:moveTo>
                <a:cubicBezTo>
                  <a:pt x="186106" y="59890"/>
                  <a:pt x="559732" y="1138161"/>
                  <a:pt x="590867" y="1624858"/>
                </a:cubicBezTo>
                <a:cubicBezTo>
                  <a:pt x="622002" y="2111555"/>
                  <a:pt x="404054" y="2696574"/>
                  <a:pt x="364725" y="2922716"/>
                </a:cubicBezTo>
                <a:cubicBezTo>
                  <a:pt x="325396" y="3148858"/>
                  <a:pt x="381112" y="2921078"/>
                  <a:pt x="354893" y="2981710"/>
                </a:cubicBezTo>
                <a:cubicBezTo>
                  <a:pt x="328674" y="3042342"/>
                  <a:pt x="251654" y="3227517"/>
                  <a:pt x="207409" y="3286510"/>
                </a:cubicBezTo>
                <a:cubicBezTo>
                  <a:pt x="163164" y="3345503"/>
                  <a:pt x="-67894" y="3242265"/>
                  <a:pt x="89422" y="3335671"/>
                </a:cubicBezTo>
                <a:cubicBezTo>
                  <a:pt x="246738" y="3429077"/>
                  <a:pt x="1015292" y="3787955"/>
                  <a:pt x="1151305" y="3846948"/>
                </a:cubicBezTo>
                <a:cubicBezTo>
                  <a:pt x="1287318" y="3905941"/>
                  <a:pt x="1097228" y="3769929"/>
                  <a:pt x="905499" y="3689632"/>
                </a:cubicBezTo>
                <a:cubicBezTo>
                  <a:pt x="713770" y="3609335"/>
                  <a:pt x="30428" y="3594587"/>
                  <a:pt x="931" y="3365168"/>
                </a:cubicBezTo>
                <a:cubicBezTo>
                  <a:pt x="-28566" y="3135749"/>
                  <a:pt x="651499" y="2473710"/>
                  <a:pt x="728518" y="2313116"/>
                </a:cubicBezTo>
                <a:cubicBezTo>
                  <a:pt x="805537" y="2152522"/>
                  <a:pt x="494183" y="2573671"/>
                  <a:pt x="463047" y="2401606"/>
                </a:cubicBezTo>
                <a:cubicBezTo>
                  <a:pt x="431912" y="2229542"/>
                  <a:pt x="595782" y="1685490"/>
                  <a:pt x="541705" y="1280729"/>
                </a:cubicBezTo>
                <a:cubicBezTo>
                  <a:pt x="487628" y="875968"/>
                  <a:pt x="169718" y="-54820"/>
                  <a:pt x="177912" y="2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CF51A14-2A78-F066-97B8-1C1A6F779A03}"/>
              </a:ext>
            </a:extLst>
          </p:cNvPr>
          <p:cNvSpPr/>
          <p:nvPr/>
        </p:nvSpPr>
        <p:spPr>
          <a:xfrm>
            <a:off x="3374386" y="2621542"/>
            <a:ext cx="2525975" cy="5168688"/>
          </a:xfrm>
          <a:custGeom>
            <a:avLst/>
            <a:gdLst>
              <a:gd name="connsiteX0" fmla="*/ 7911 w 2525975"/>
              <a:gd name="connsiteY0" fmla="*/ 13503 h 5168688"/>
              <a:gd name="connsiteX1" fmla="*/ 2230001 w 2525975"/>
              <a:gd name="connsiteY1" fmla="*/ 2402742 h 5168688"/>
              <a:gd name="connsiteX2" fmla="*/ 2485640 w 2525975"/>
              <a:gd name="connsiteY2" fmla="*/ 3661271 h 5168688"/>
              <a:gd name="connsiteX3" fmla="*/ 2377485 w 2525975"/>
              <a:gd name="connsiteY3" fmla="*/ 3739929 h 5168688"/>
              <a:gd name="connsiteX4" fmla="*/ 1836711 w 2525975"/>
              <a:gd name="connsiteY4" fmla="*/ 5155774 h 5168688"/>
              <a:gd name="connsiteX5" fmla="*/ 2131679 w 2525975"/>
              <a:gd name="connsiteY5" fmla="*/ 4379026 h 5168688"/>
              <a:gd name="connsiteX6" fmla="*/ 2524969 w 2525975"/>
              <a:gd name="connsiteY6" fmla="*/ 3326974 h 5168688"/>
              <a:gd name="connsiteX7" fmla="*/ 2200504 w 2525975"/>
              <a:gd name="connsiteY7" fmla="*/ 2147103 h 5168688"/>
              <a:gd name="connsiteX8" fmla="*/ 1020633 w 2525975"/>
              <a:gd name="connsiteY8" fmla="*/ 947568 h 5168688"/>
              <a:gd name="connsiteX9" fmla="*/ 1472917 w 2525975"/>
              <a:gd name="connsiteY9" fmla="*/ 1409684 h 5168688"/>
              <a:gd name="connsiteX10" fmla="*/ 7911 w 2525975"/>
              <a:gd name="connsiteY10" fmla="*/ 13503 h 516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5975" h="5168688">
                <a:moveTo>
                  <a:pt x="7911" y="13503"/>
                </a:moveTo>
                <a:cubicBezTo>
                  <a:pt x="134092" y="179013"/>
                  <a:pt x="1817046" y="1794781"/>
                  <a:pt x="2230001" y="2402742"/>
                </a:cubicBezTo>
                <a:cubicBezTo>
                  <a:pt x="2642956" y="3010703"/>
                  <a:pt x="2461059" y="3438407"/>
                  <a:pt x="2485640" y="3661271"/>
                </a:cubicBezTo>
                <a:cubicBezTo>
                  <a:pt x="2510221" y="3884135"/>
                  <a:pt x="2485640" y="3490845"/>
                  <a:pt x="2377485" y="3739929"/>
                </a:cubicBezTo>
                <a:cubicBezTo>
                  <a:pt x="2269330" y="3989013"/>
                  <a:pt x="1877679" y="5049258"/>
                  <a:pt x="1836711" y="5155774"/>
                </a:cubicBezTo>
                <a:cubicBezTo>
                  <a:pt x="1795743" y="5262290"/>
                  <a:pt x="2016969" y="4683826"/>
                  <a:pt x="2131679" y="4379026"/>
                </a:cubicBezTo>
                <a:cubicBezTo>
                  <a:pt x="2246389" y="4074226"/>
                  <a:pt x="2513498" y="3698961"/>
                  <a:pt x="2524969" y="3326974"/>
                </a:cubicBezTo>
                <a:cubicBezTo>
                  <a:pt x="2536440" y="2954987"/>
                  <a:pt x="2451227" y="2543671"/>
                  <a:pt x="2200504" y="2147103"/>
                </a:cubicBezTo>
                <a:cubicBezTo>
                  <a:pt x="1949781" y="1750535"/>
                  <a:pt x="1020633" y="947568"/>
                  <a:pt x="1020633" y="947568"/>
                </a:cubicBezTo>
                <a:cubicBezTo>
                  <a:pt x="899369" y="824665"/>
                  <a:pt x="1641704" y="1563723"/>
                  <a:pt x="1472917" y="1409684"/>
                </a:cubicBezTo>
                <a:cubicBezTo>
                  <a:pt x="1304130" y="1255645"/>
                  <a:pt x="-118270" y="-152007"/>
                  <a:pt x="7911" y="13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AB04FAB-825D-C156-B9F3-D0EC680A2997}"/>
              </a:ext>
            </a:extLst>
          </p:cNvPr>
          <p:cNvSpPr/>
          <p:nvPr/>
        </p:nvSpPr>
        <p:spPr>
          <a:xfrm>
            <a:off x="3972078" y="1622089"/>
            <a:ext cx="3336279" cy="5096570"/>
          </a:xfrm>
          <a:custGeom>
            <a:avLst/>
            <a:gdLst>
              <a:gd name="connsiteX0" fmla="*/ 98477 w 3336279"/>
              <a:gd name="connsiteY0" fmla="*/ 147717 h 5096570"/>
              <a:gd name="connsiteX1" fmla="*/ 206632 w 3336279"/>
              <a:gd name="connsiteY1" fmla="*/ 265705 h 5096570"/>
              <a:gd name="connsiteX2" fmla="*/ 1632309 w 3336279"/>
              <a:gd name="connsiteY2" fmla="*/ 2114169 h 5096570"/>
              <a:gd name="connsiteX3" fmla="*/ 1946941 w 3336279"/>
              <a:gd name="connsiteY3" fmla="*/ 3067898 h 5096570"/>
              <a:gd name="connsiteX4" fmla="*/ 1966606 w 3336279"/>
              <a:gd name="connsiteY4" fmla="*/ 3205550 h 5096570"/>
              <a:gd name="connsiteX5" fmla="*/ 3313625 w 3336279"/>
              <a:gd name="connsiteY5" fmla="*/ 5034350 h 5096570"/>
              <a:gd name="connsiteX6" fmla="*/ 2684361 w 3336279"/>
              <a:gd name="connsiteY6" fmla="*/ 4375588 h 5096570"/>
              <a:gd name="connsiteX7" fmla="*/ 1071870 w 3336279"/>
              <a:gd name="connsiteY7" fmla="*/ 1563563 h 5096570"/>
              <a:gd name="connsiteX8" fmla="*/ 98477 w 3336279"/>
              <a:gd name="connsiteY8" fmla="*/ 147717 h 509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6279" h="5096570">
                <a:moveTo>
                  <a:pt x="98477" y="147717"/>
                </a:moveTo>
                <a:cubicBezTo>
                  <a:pt x="-45729" y="-68593"/>
                  <a:pt x="-49007" y="-62037"/>
                  <a:pt x="206632" y="265705"/>
                </a:cubicBezTo>
                <a:cubicBezTo>
                  <a:pt x="462271" y="593447"/>
                  <a:pt x="1342258" y="1647137"/>
                  <a:pt x="1632309" y="2114169"/>
                </a:cubicBezTo>
                <a:cubicBezTo>
                  <a:pt x="1922360" y="2581201"/>
                  <a:pt x="1891225" y="2886001"/>
                  <a:pt x="1946941" y="3067898"/>
                </a:cubicBezTo>
                <a:cubicBezTo>
                  <a:pt x="2002657" y="3249795"/>
                  <a:pt x="1738825" y="2877808"/>
                  <a:pt x="1966606" y="3205550"/>
                </a:cubicBezTo>
                <a:cubicBezTo>
                  <a:pt x="2194387" y="3533292"/>
                  <a:pt x="3193999" y="4839344"/>
                  <a:pt x="3313625" y="5034350"/>
                </a:cubicBezTo>
                <a:cubicBezTo>
                  <a:pt x="3433251" y="5229356"/>
                  <a:pt x="3057987" y="4954053"/>
                  <a:pt x="2684361" y="4375588"/>
                </a:cubicBezTo>
                <a:cubicBezTo>
                  <a:pt x="2310735" y="3797124"/>
                  <a:pt x="1504489" y="2273124"/>
                  <a:pt x="1071870" y="1563563"/>
                </a:cubicBezTo>
                <a:cubicBezTo>
                  <a:pt x="639251" y="854002"/>
                  <a:pt x="242683" y="364027"/>
                  <a:pt x="98477" y="147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162791EE-9897-5D2E-7CDC-9A990E45844F}"/>
              </a:ext>
            </a:extLst>
          </p:cNvPr>
          <p:cNvSpPr/>
          <p:nvPr/>
        </p:nvSpPr>
        <p:spPr>
          <a:xfrm>
            <a:off x="5289745" y="5428298"/>
            <a:ext cx="1360436" cy="3486878"/>
          </a:xfrm>
          <a:custGeom>
            <a:avLst/>
            <a:gdLst>
              <a:gd name="connsiteX0" fmla="*/ 1042229 w 1360436"/>
              <a:gd name="connsiteY0" fmla="*/ 185921 h 3486878"/>
              <a:gd name="connsiteX1" fmla="*/ 1071726 w 1360436"/>
              <a:gd name="connsiteY1" fmla="*/ 254747 h 3486878"/>
              <a:gd name="connsiteX2" fmla="*/ 167158 w 1360436"/>
              <a:gd name="connsiteY2" fmla="*/ 2221199 h 3486878"/>
              <a:gd name="connsiteX3" fmla="*/ 521120 w 1360436"/>
              <a:gd name="connsiteY3" fmla="*/ 3007779 h 3486878"/>
              <a:gd name="connsiteX4" fmla="*/ 19674 w 1360436"/>
              <a:gd name="connsiteY4" fmla="*/ 2938954 h 3486878"/>
              <a:gd name="connsiteX5" fmla="*/ 1337197 w 1360436"/>
              <a:gd name="connsiteY5" fmla="*/ 3479728 h 3486878"/>
              <a:gd name="connsiteX6" fmla="*/ 894745 w 1360436"/>
              <a:gd name="connsiteY6" fmla="*/ 3263418 h 3486878"/>
              <a:gd name="connsiteX7" fmla="*/ 137661 w 1360436"/>
              <a:gd name="connsiteY7" fmla="*/ 2889792 h 3486878"/>
              <a:gd name="connsiteX8" fmla="*/ 363803 w 1360436"/>
              <a:gd name="connsiteY8" fmla="*/ 1591934 h 3486878"/>
              <a:gd name="connsiteX9" fmla="*/ 127829 w 1360436"/>
              <a:gd name="connsiteY9" fmla="*/ 1739418 h 3486878"/>
              <a:gd name="connsiteX10" fmla="*/ 1042229 w 1360436"/>
              <a:gd name="connsiteY10" fmla="*/ 185921 h 348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0436" h="3486878">
                <a:moveTo>
                  <a:pt x="1042229" y="185921"/>
                </a:moveTo>
                <a:cubicBezTo>
                  <a:pt x="1199545" y="-61524"/>
                  <a:pt x="1217571" y="-84466"/>
                  <a:pt x="1071726" y="254747"/>
                </a:cubicBezTo>
                <a:cubicBezTo>
                  <a:pt x="925881" y="593960"/>
                  <a:pt x="258926" y="1762360"/>
                  <a:pt x="167158" y="2221199"/>
                </a:cubicBezTo>
                <a:cubicBezTo>
                  <a:pt x="75390" y="2680038"/>
                  <a:pt x="545701" y="2888153"/>
                  <a:pt x="521120" y="3007779"/>
                </a:cubicBezTo>
                <a:cubicBezTo>
                  <a:pt x="496539" y="3127405"/>
                  <a:pt x="-116339" y="2860296"/>
                  <a:pt x="19674" y="2938954"/>
                </a:cubicBezTo>
                <a:cubicBezTo>
                  <a:pt x="155687" y="3017612"/>
                  <a:pt x="1191352" y="3425651"/>
                  <a:pt x="1337197" y="3479728"/>
                </a:cubicBezTo>
                <a:cubicBezTo>
                  <a:pt x="1483042" y="3533805"/>
                  <a:pt x="894745" y="3263418"/>
                  <a:pt x="894745" y="3263418"/>
                </a:cubicBezTo>
                <a:cubicBezTo>
                  <a:pt x="694822" y="3165095"/>
                  <a:pt x="226151" y="3168373"/>
                  <a:pt x="137661" y="2889792"/>
                </a:cubicBezTo>
                <a:cubicBezTo>
                  <a:pt x="49171" y="2611211"/>
                  <a:pt x="365442" y="1783663"/>
                  <a:pt x="363803" y="1591934"/>
                </a:cubicBezTo>
                <a:cubicBezTo>
                  <a:pt x="362164" y="1400205"/>
                  <a:pt x="14758" y="1975392"/>
                  <a:pt x="127829" y="1739418"/>
                </a:cubicBezTo>
                <a:cubicBezTo>
                  <a:pt x="240900" y="1503444"/>
                  <a:pt x="884913" y="433366"/>
                  <a:pt x="1042229" y="185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49F10C9C-C031-A9E3-5349-ABEF61DCFB77}"/>
              </a:ext>
            </a:extLst>
          </p:cNvPr>
          <p:cNvSpPr/>
          <p:nvPr/>
        </p:nvSpPr>
        <p:spPr>
          <a:xfrm>
            <a:off x="5520192" y="2640004"/>
            <a:ext cx="2174842" cy="4661236"/>
          </a:xfrm>
          <a:custGeom>
            <a:avLst/>
            <a:gdLst>
              <a:gd name="connsiteX0" fmla="*/ 94027 w 2174842"/>
              <a:gd name="connsiteY0" fmla="*/ 309673 h 4661236"/>
              <a:gd name="connsiteX1" fmla="*/ 123524 w 2174842"/>
              <a:gd name="connsiteY1" fmla="*/ 437493 h 4661236"/>
              <a:gd name="connsiteX2" fmla="*/ 1205073 w 2174842"/>
              <a:gd name="connsiteY2" fmla="*/ 2797235 h 4661236"/>
              <a:gd name="connsiteX3" fmla="*/ 1283731 w 2174842"/>
              <a:gd name="connsiteY3" fmla="*/ 2698912 h 4661236"/>
              <a:gd name="connsiteX4" fmla="*/ 2139137 w 2174842"/>
              <a:gd name="connsiteY4" fmla="*/ 3347841 h 4661236"/>
              <a:gd name="connsiteX5" fmla="*/ 2011318 w 2174842"/>
              <a:gd name="connsiteY5" fmla="*/ 4655531 h 4661236"/>
              <a:gd name="connsiteX6" fmla="*/ 1991653 w 2174842"/>
              <a:gd name="connsiteY6" fmla="*/ 3790293 h 4661236"/>
              <a:gd name="connsiteX7" fmla="*/ 1539369 w 2174842"/>
              <a:gd name="connsiteY7" fmla="*/ 2984048 h 4661236"/>
              <a:gd name="connsiteX8" fmla="*/ 703627 w 2174842"/>
              <a:gd name="connsiteY8" fmla="*/ 1273235 h 4661236"/>
              <a:gd name="connsiteX9" fmla="*/ 674131 w 2174842"/>
              <a:gd name="connsiteY9" fmla="*/ 1715686 h 4661236"/>
              <a:gd name="connsiteX10" fmla="*/ 35034 w 2174842"/>
              <a:gd name="connsiteY10" fmla="*/ 73699 h 4661236"/>
              <a:gd name="connsiteX11" fmla="*/ 94027 w 2174842"/>
              <a:gd name="connsiteY11" fmla="*/ 309673 h 466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4842" h="4661236">
                <a:moveTo>
                  <a:pt x="94027" y="309673"/>
                </a:moveTo>
                <a:cubicBezTo>
                  <a:pt x="108775" y="370305"/>
                  <a:pt x="-61650" y="22899"/>
                  <a:pt x="123524" y="437493"/>
                </a:cubicBezTo>
                <a:cubicBezTo>
                  <a:pt x="308698" y="852087"/>
                  <a:pt x="1011705" y="2420332"/>
                  <a:pt x="1205073" y="2797235"/>
                </a:cubicBezTo>
                <a:cubicBezTo>
                  <a:pt x="1398441" y="3174138"/>
                  <a:pt x="1128054" y="2607144"/>
                  <a:pt x="1283731" y="2698912"/>
                </a:cubicBezTo>
                <a:cubicBezTo>
                  <a:pt x="1439408" y="2790680"/>
                  <a:pt x="2017873" y="3021738"/>
                  <a:pt x="2139137" y="3347841"/>
                </a:cubicBezTo>
                <a:cubicBezTo>
                  <a:pt x="2260401" y="3673944"/>
                  <a:pt x="2035899" y="4581789"/>
                  <a:pt x="2011318" y="4655531"/>
                </a:cubicBezTo>
                <a:cubicBezTo>
                  <a:pt x="1986737" y="4729273"/>
                  <a:pt x="2070311" y="4068874"/>
                  <a:pt x="1991653" y="3790293"/>
                </a:cubicBezTo>
                <a:cubicBezTo>
                  <a:pt x="1912995" y="3511713"/>
                  <a:pt x="1754040" y="3403558"/>
                  <a:pt x="1539369" y="2984048"/>
                </a:cubicBezTo>
                <a:cubicBezTo>
                  <a:pt x="1324698" y="2564538"/>
                  <a:pt x="847833" y="1484629"/>
                  <a:pt x="703627" y="1273235"/>
                </a:cubicBezTo>
                <a:cubicBezTo>
                  <a:pt x="559421" y="1061841"/>
                  <a:pt x="785563" y="1915609"/>
                  <a:pt x="674131" y="1715686"/>
                </a:cubicBezTo>
                <a:cubicBezTo>
                  <a:pt x="562699" y="1515763"/>
                  <a:pt x="134995" y="312951"/>
                  <a:pt x="35034" y="73699"/>
                </a:cubicBezTo>
                <a:cubicBezTo>
                  <a:pt x="-64927" y="-165553"/>
                  <a:pt x="79279" y="249041"/>
                  <a:pt x="94027" y="309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877A65F-BC10-2FB4-23AB-D8DDF4F8F24F}"/>
              </a:ext>
            </a:extLst>
          </p:cNvPr>
          <p:cNvSpPr/>
          <p:nvPr/>
        </p:nvSpPr>
        <p:spPr>
          <a:xfrm>
            <a:off x="2210402" y="2937890"/>
            <a:ext cx="526982" cy="2353046"/>
          </a:xfrm>
          <a:custGeom>
            <a:avLst/>
            <a:gdLst>
              <a:gd name="connsiteX0" fmla="*/ 198501 w 526982"/>
              <a:gd name="connsiteY0" fmla="*/ 1955 h 2353046"/>
              <a:gd name="connsiteX1" fmla="*/ 90346 w 526982"/>
              <a:gd name="connsiteY1" fmla="*/ 818033 h 2353046"/>
              <a:gd name="connsiteX2" fmla="*/ 296824 w 526982"/>
              <a:gd name="connsiteY2" fmla="*/ 1752097 h 2353046"/>
              <a:gd name="connsiteX3" fmla="*/ 257495 w 526982"/>
              <a:gd name="connsiteY3" fmla="*/ 1555452 h 2353046"/>
              <a:gd name="connsiteX4" fmla="*/ 522966 w 526982"/>
              <a:gd name="connsiteY4" fmla="*/ 2342033 h 2353046"/>
              <a:gd name="connsiteX5" fmla="*/ 424643 w 526982"/>
              <a:gd name="connsiteY5" fmla="*/ 2037233 h 2353046"/>
              <a:gd name="connsiteX6" fmla="*/ 11688 w 526982"/>
              <a:gd name="connsiteY6" fmla="*/ 768871 h 2353046"/>
              <a:gd name="connsiteX7" fmla="*/ 119843 w 526982"/>
              <a:gd name="connsiteY7" fmla="*/ 1054007 h 2353046"/>
              <a:gd name="connsiteX8" fmla="*/ 198501 w 526982"/>
              <a:gd name="connsiteY8" fmla="*/ 1955 h 235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982" h="2353046">
                <a:moveTo>
                  <a:pt x="198501" y="1955"/>
                </a:moveTo>
                <a:cubicBezTo>
                  <a:pt x="193585" y="-37374"/>
                  <a:pt x="73959" y="526343"/>
                  <a:pt x="90346" y="818033"/>
                </a:cubicBezTo>
                <a:cubicBezTo>
                  <a:pt x="106733" y="1109723"/>
                  <a:pt x="268966" y="1629194"/>
                  <a:pt x="296824" y="1752097"/>
                </a:cubicBezTo>
                <a:cubicBezTo>
                  <a:pt x="324682" y="1875000"/>
                  <a:pt x="219805" y="1457129"/>
                  <a:pt x="257495" y="1555452"/>
                </a:cubicBezTo>
                <a:cubicBezTo>
                  <a:pt x="295185" y="1653775"/>
                  <a:pt x="495108" y="2261736"/>
                  <a:pt x="522966" y="2342033"/>
                </a:cubicBezTo>
                <a:cubicBezTo>
                  <a:pt x="550824" y="2422330"/>
                  <a:pt x="424643" y="2037233"/>
                  <a:pt x="424643" y="2037233"/>
                </a:cubicBezTo>
                <a:cubicBezTo>
                  <a:pt x="339430" y="1775039"/>
                  <a:pt x="62488" y="932742"/>
                  <a:pt x="11688" y="768871"/>
                </a:cubicBezTo>
                <a:cubicBezTo>
                  <a:pt x="-39112" y="605000"/>
                  <a:pt x="90346" y="1178549"/>
                  <a:pt x="119843" y="1054007"/>
                </a:cubicBezTo>
                <a:cubicBezTo>
                  <a:pt x="149340" y="929465"/>
                  <a:pt x="203417" y="41284"/>
                  <a:pt x="198501" y="1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6A63145B-6D56-E509-1BF0-30C26452DCEE}"/>
              </a:ext>
            </a:extLst>
          </p:cNvPr>
          <p:cNvSpPr/>
          <p:nvPr/>
        </p:nvSpPr>
        <p:spPr>
          <a:xfrm>
            <a:off x="2435862" y="7086453"/>
            <a:ext cx="167792" cy="616097"/>
          </a:xfrm>
          <a:custGeom>
            <a:avLst/>
            <a:gdLst>
              <a:gd name="connsiteX0" fmla="*/ 46988 w 167792"/>
              <a:gd name="connsiteY0" fmla="*/ 147 h 616097"/>
              <a:gd name="connsiteX1" fmla="*/ 46988 w 167792"/>
              <a:gd name="connsiteY1" fmla="*/ 158897 h 616097"/>
              <a:gd name="connsiteX2" fmla="*/ 91438 w 167792"/>
              <a:gd name="connsiteY2" fmla="*/ 450997 h 616097"/>
              <a:gd name="connsiteX3" fmla="*/ 78738 w 167792"/>
              <a:gd name="connsiteY3" fmla="*/ 317647 h 616097"/>
              <a:gd name="connsiteX4" fmla="*/ 167638 w 167792"/>
              <a:gd name="connsiteY4" fmla="*/ 616097 h 616097"/>
              <a:gd name="connsiteX5" fmla="*/ 97788 w 167792"/>
              <a:gd name="connsiteY5" fmla="*/ 317647 h 616097"/>
              <a:gd name="connsiteX6" fmla="*/ 8888 w 167792"/>
              <a:gd name="connsiteY6" fmla="*/ 146197 h 616097"/>
              <a:gd name="connsiteX7" fmla="*/ 8888 w 167792"/>
              <a:gd name="connsiteY7" fmla="*/ 184297 h 616097"/>
              <a:gd name="connsiteX8" fmla="*/ 46988 w 167792"/>
              <a:gd name="connsiteY8" fmla="*/ 147 h 61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792" h="616097">
                <a:moveTo>
                  <a:pt x="46988" y="147"/>
                </a:moveTo>
                <a:cubicBezTo>
                  <a:pt x="53338" y="-4086"/>
                  <a:pt x="39580" y="83755"/>
                  <a:pt x="46988" y="158897"/>
                </a:cubicBezTo>
                <a:cubicBezTo>
                  <a:pt x="54396" y="234039"/>
                  <a:pt x="86146" y="424539"/>
                  <a:pt x="91438" y="450997"/>
                </a:cubicBezTo>
                <a:cubicBezTo>
                  <a:pt x="96730" y="477455"/>
                  <a:pt x="66038" y="290130"/>
                  <a:pt x="78738" y="317647"/>
                </a:cubicBezTo>
                <a:cubicBezTo>
                  <a:pt x="91438" y="345164"/>
                  <a:pt x="164463" y="616097"/>
                  <a:pt x="167638" y="616097"/>
                </a:cubicBezTo>
                <a:cubicBezTo>
                  <a:pt x="170813" y="616097"/>
                  <a:pt x="124246" y="395964"/>
                  <a:pt x="97788" y="317647"/>
                </a:cubicBezTo>
                <a:cubicBezTo>
                  <a:pt x="71330" y="239330"/>
                  <a:pt x="8888" y="146197"/>
                  <a:pt x="8888" y="146197"/>
                </a:cubicBezTo>
                <a:cubicBezTo>
                  <a:pt x="-5929" y="123972"/>
                  <a:pt x="421" y="204405"/>
                  <a:pt x="8888" y="184297"/>
                </a:cubicBezTo>
                <a:cubicBezTo>
                  <a:pt x="17355" y="164189"/>
                  <a:pt x="40638" y="4380"/>
                  <a:pt x="46988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599666CD-1FC0-233F-258B-E283DB875661}"/>
              </a:ext>
            </a:extLst>
          </p:cNvPr>
          <p:cNvSpPr/>
          <p:nvPr/>
        </p:nvSpPr>
        <p:spPr>
          <a:xfrm>
            <a:off x="4476735" y="5211761"/>
            <a:ext cx="495485" cy="1696054"/>
          </a:xfrm>
          <a:custGeom>
            <a:avLst/>
            <a:gdLst>
              <a:gd name="connsiteX0" fmla="*/ 474206 w 495485"/>
              <a:gd name="connsiteY0" fmla="*/ 2790 h 1696054"/>
              <a:gd name="connsiteX1" fmla="*/ 449492 w 495485"/>
              <a:gd name="connsiteY1" fmla="*/ 999569 h 1696054"/>
              <a:gd name="connsiteX2" fmla="*/ 449492 w 495485"/>
              <a:gd name="connsiteY2" fmla="*/ 892477 h 1696054"/>
              <a:gd name="connsiteX3" fmla="*/ 21124 w 495485"/>
              <a:gd name="connsiteY3" fmla="*/ 1675071 h 1696054"/>
              <a:gd name="connsiteX4" fmla="*/ 103503 w 495485"/>
              <a:gd name="connsiteY4" fmla="*/ 1427936 h 1696054"/>
              <a:gd name="connsiteX5" fmla="*/ 433016 w 495485"/>
              <a:gd name="connsiteY5" fmla="*/ 958380 h 1696054"/>
              <a:gd name="connsiteX6" fmla="*/ 358876 w 495485"/>
              <a:gd name="connsiteY6" fmla="*/ 1057234 h 1696054"/>
              <a:gd name="connsiteX7" fmla="*/ 490681 w 495485"/>
              <a:gd name="connsiteY7" fmla="*/ 711244 h 1696054"/>
              <a:gd name="connsiteX8" fmla="*/ 474206 w 495485"/>
              <a:gd name="connsiteY8" fmla="*/ 2790 h 169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485" h="1696054">
                <a:moveTo>
                  <a:pt x="474206" y="2790"/>
                </a:moveTo>
                <a:cubicBezTo>
                  <a:pt x="467341" y="50844"/>
                  <a:pt x="453611" y="851288"/>
                  <a:pt x="449492" y="999569"/>
                </a:cubicBezTo>
                <a:cubicBezTo>
                  <a:pt x="445373" y="1147850"/>
                  <a:pt x="520887" y="779893"/>
                  <a:pt x="449492" y="892477"/>
                </a:cubicBezTo>
                <a:cubicBezTo>
                  <a:pt x="378097" y="1005061"/>
                  <a:pt x="78789" y="1585828"/>
                  <a:pt x="21124" y="1675071"/>
                </a:cubicBezTo>
                <a:cubicBezTo>
                  <a:pt x="-36541" y="1764314"/>
                  <a:pt x="34854" y="1547384"/>
                  <a:pt x="103503" y="1427936"/>
                </a:cubicBezTo>
                <a:cubicBezTo>
                  <a:pt x="172152" y="1308488"/>
                  <a:pt x="390454" y="1020164"/>
                  <a:pt x="433016" y="958380"/>
                </a:cubicBezTo>
                <a:cubicBezTo>
                  <a:pt x="475578" y="896596"/>
                  <a:pt x="349265" y="1098423"/>
                  <a:pt x="358876" y="1057234"/>
                </a:cubicBezTo>
                <a:cubicBezTo>
                  <a:pt x="368487" y="1016045"/>
                  <a:pt x="475578" y="881492"/>
                  <a:pt x="490681" y="711244"/>
                </a:cubicBezTo>
                <a:cubicBezTo>
                  <a:pt x="505784" y="540996"/>
                  <a:pt x="481071" y="-45264"/>
                  <a:pt x="474206" y="27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2CD569D4-6877-65A6-AEEF-5282873703EF}"/>
              </a:ext>
            </a:extLst>
          </p:cNvPr>
          <p:cNvSpPr/>
          <p:nvPr/>
        </p:nvSpPr>
        <p:spPr>
          <a:xfrm>
            <a:off x="1637947" y="5074463"/>
            <a:ext cx="158862" cy="641751"/>
          </a:xfrm>
          <a:custGeom>
            <a:avLst/>
            <a:gdLst>
              <a:gd name="connsiteX0" fmla="*/ 157902 w 158862"/>
              <a:gd name="connsiteY0" fmla="*/ 45 h 641751"/>
              <a:gd name="connsiteX1" fmla="*/ 67285 w 158862"/>
              <a:gd name="connsiteY1" fmla="*/ 378986 h 641751"/>
              <a:gd name="connsiteX2" fmla="*/ 67285 w 158862"/>
              <a:gd name="connsiteY2" fmla="*/ 634359 h 641751"/>
              <a:gd name="connsiteX3" fmla="*/ 75523 w 158862"/>
              <a:gd name="connsiteY3" fmla="*/ 535505 h 641751"/>
              <a:gd name="connsiteX4" fmla="*/ 75523 w 158862"/>
              <a:gd name="connsiteY4" fmla="*/ 156564 h 641751"/>
              <a:gd name="connsiteX5" fmla="*/ 1383 w 158862"/>
              <a:gd name="connsiteY5" fmla="*/ 403699 h 641751"/>
              <a:gd name="connsiteX6" fmla="*/ 157902 w 158862"/>
              <a:gd name="connsiteY6" fmla="*/ 45 h 64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862" h="641751">
                <a:moveTo>
                  <a:pt x="157902" y="45"/>
                </a:moveTo>
                <a:cubicBezTo>
                  <a:pt x="168886" y="-4074"/>
                  <a:pt x="82388" y="273267"/>
                  <a:pt x="67285" y="378986"/>
                </a:cubicBezTo>
                <a:cubicBezTo>
                  <a:pt x="52182" y="484705"/>
                  <a:pt x="65912" y="608273"/>
                  <a:pt x="67285" y="634359"/>
                </a:cubicBezTo>
                <a:cubicBezTo>
                  <a:pt x="68658" y="660445"/>
                  <a:pt x="74150" y="615137"/>
                  <a:pt x="75523" y="535505"/>
                </a:cubicBezTo>
                <a:cubicBezTo>
                  <a:pt x="76896" y="455873"/>
                  <a:pt x="87880" y="178532"/>
                  <a:pt x="75523" y="156564"/>
                </a:cubicBezTo>
                <a:cubicBezTo>
                  <a:pt x="63166" y="134596"/>
                  <a:pt x="-10974" y="424294"/>
                  <a:pt x="1383" y="403699"/>
                </a:cubicBezTo>
                <a:cubicBezTo>
                  <a:pt x="13740" y="383104"/>
                  <a:pt x="146918" y="4164"/>
                  <a:pt x="157902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329DC485-3EEF-925A-E63E-472914CAF89D}"/>
              </a:ext>
            </a:extLst>
          </p:cNvPr>
          <p:cNvSpPr/>
          <p:nvPr/>
        </p:nvSpPr>
        <p:spPr>
          <a:xfrm>
            <a:off x="2128627" y="6153409"/>
            <a:ext cx="79357" cy="321532"/>
          </a:xfrm>
          <a:custGeom>
            <a:avLst/>
            <a:gdLst>
              <a:gd name="connsiteX0" fmla="*/ 79114 w 79357"/>
              <a:gd name="connsiteY0" fmla="*/ 256 h 321532"/>
              <a:gd name="connsiteX1" fmla="*/ 29687 w 79357"/>
              <a:gd name="connsiteY1" fmla="*/ 197964 h 321532"/>
              <a:gd name="connsiteX2" fmla="*/ 54400 w 79357"/>
              <a:gd name="connsiteY2" fmla="*/ 321532 h 321532"/>
              <a:gd name="connsiteX3" fmla="*/ 21449 w 79357"/>
              <a:gd name="connsiteY3" fmla="*/ 197964 h 321532"/>
              <a:gd name="connsiteX4" fmla="*/ 4973 w 79357"/>
              <a:gd name="connsiteY4" fmla="*/ 156775 h 321532"/>
              <a:gd name="connsiteX5" fmla="*/ 79114 w 79357"/>
              <a:gd name="connsiteY5" fmla="*/ 256 h 32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357" h="321532">
                <a:moveTo>
                  <a:pt x="79114" y="256"/>
                </a:moveTo>
                <a:cubicBezTo>
                  <a:pt x="83233" y="7121"/>
                  <a:pt x="33806" y="144418"/>
                  <a:pt x="29687" y="197964"/>
                </a:cubicBezTo>
                <a:cubicBezTo>
                  <a:pt x="25568" y="251510"/>
                  <a:pt x="55773" y="321532"/>
                  <a:pt x="54400" y="321532"/>
                </a:cubicBezTo>
                <a:cubicBezTo>
                  <a:pt x="53027" y="321532"/>
                  <a:pt x="21449" y="197964"/>
                  <a:pt x="21449" y="197964"/>
                </a:cubicBezTo>
                <a:cubicBezTo>
                  <a:pt x="13211" y="170505"/>
                  <a:pt x="-10130" y="186980"/>
                  <a:pt x="4973" y="156775"/>
                </a:cubicBezTo>
                <a:cubicBezTo>
                  <a:pt x="20076" y="126570"/>
                  <a:pt x="74995" y="-6609"/>
                  <a:pt x="79114" y="2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0D53AF75-E295-E36A-FA9C-8EEA477A5219}"/>
              </a:ext>
            </a:extLst>
          </p:cNvPr>
          <p:cNvSpPr/>
          <p:nvPr/>
        </p:nvSpPr>
        <p:spPr>
          <a:xfrm>
            <a:off x="2198830" y="6433716"/>
            <a:ext cx="116273" cy="407208"/>
          </a:xfrm>
          <a:custGeom>
            <a:avLst/>
            <a:gdLst>
              <a:gd name="connsiteX0" fmla="*/ 673 w 116273"/>
              <a:gd name="connsiteY0" fmla="*/ 35 h 407208"/>
              <a:gd name="connsiteX1" fmla="*/ 116002 w 116273"/>
              <a:gd name="connsiteY1" fmla="*/ 403689 h 407208"/>
              <a:gd name="connsiteX2" fmla="*/ 33624 w 116273"/>
              <a:gd name="connsiteY2" fmla="*/ 205981 h 407208"/>
              <a:gd name="connsiteX3" fmla="*/ 66575 w 116273"/>
              <a:gd name="connsiteY3" fmla="*/ 378976 h 407208"/>
              <a:gd name="connsiteX4" fmla="*/ 673 w 116273"/>
              <a:gd name="connsiteY4" fmla="*/ 35 h 40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3" h="407208">
                <a:moveTo>
                  <a:pt x="673" y="35"/>
                </a:moveTo>
                <a:cubicBezTo>
                  <a:pt x="8911" y="4154"/>
                  <a:pt x="110510" y="369365"/>
                  <a:pt x="116002" y="403689"/>
                </a:cubicBezTo>
                <a:cubicBezTo>
                  <a:pt x="121494" y="438013"/>
                  <a:pt x="41862" y="210100"/>
                  <a:pt x="33624" y="205981"/>
                </a:cubicBezTo>
                <a:cubicBezTo>
                  <a:pt x="25386" y="201862"/>
                  <a:pt x="70694" y="409181"/>
                  <a:pt x="66575" y="378976"/>
                </a:cubicBezTo>
                <a:cubicBezTo>
                  <a:pt x="62456" y="348771"/>
                  <a:pt x="-7565" y="-4084"/>
                  <a:pt x="673" y="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F4EBCCE8-0A63-2834-E4DB-260E6A06F7BA}"/>
              </a:ext>
            </a:extLst>
          </p:cNvPr>
          <p:cNvSpPr/>
          <p:nvPr/>
        </p:nvSpPr>
        <p:spPr>
          <a:xfrm>
            <a:off x="3227028" y="5922775"/>
            <a:ext cx="94424" cy="321939"/>
          </a:xfrm>
          <a:custGeom>
            <a:avLst/>
            <a:gdLst>
              <a:gd name="connsiteX0" fmla="*/ 10442 w 94424"/>
              <a:gd name="connsiteY0" fmla="*/ 230 h 321939"/>
              <a:gd name="connsiteX1" fmla="*/ 26918 w 94424"/>
              <a:gd name="connsiteY1" fmla="*/ 222652 h 321939"/>
              <a:gd name="connsiteX2" fmla="*/ 92821 w 94424"/>
              <a:gd name="connsiteY2" fmla="*/ 321506 h 321939"/>
              <a:gd name="connsiteX3" fmla="*/ 68107 w 94424"/>
              <a:gd name="connsiteY3" fmla="*/ 255603 h 321939"/>
              <a:gd name="connsiteX4" fmla="*/ 2204 w 94424"/>
              <a:gd name="connsiteY4" fmla="*/ 181463 h 321939"/>
              <a:gd name="connsiteX5" fmla="*/ 10442 w 94424"/>
              <a:gd name="connsiteY5" fmla="*/ 230 h 32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24" h="321939">
                <a:moveTo>
                  <a:pt x="10442" y="230"/>
                </a:moveTo>
                <a:cubicBezTo>
                  <a:pt x="14561" y="7095"/>
                  <a:pt x="13188" y="169106"/>
                  <a:pt x="26918" y="222652"/>
                </a:cubicBezTo>
                <a:cubicBezTo>
                  <a:pt x="40648" y="276198"/>
                  <a:pt x="85956" y="316014"/>
                  <a:pt x="92821" y="321506"/>
                </a:cubicBezTo>
                <a:cubicBezTo>
                  <a:pt x="99686" y="326998"/>
                  <a:pt x="83210" y="278943"/>
                  <a:pt x="68107" y="255603"/>
                </a:cubicBezTo>
                <a:cubicBezTo>
                  <a:pt x="53004" y="232263"/>
                  <a:pt x="9069" y="221279"/>
                  <a:pt x="2204" y="181463"/>
                </a:cubicBezTo>
                <a:cubicBezTo>
                  <a:pt x="-4661" y="141647"/>
                  <a:pt x="6323" y="-6635"/>
                  <a:pt x="10442" y="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089F7A88-3C0E-B57B-250C-7AD3E5AD5DD5}"/>
              </a:ext>
            </a:extLst>
          </p:cNvPr>
          <p:cNvSpPr/>
          <p:nvPr/>
        </p:nvSpPr>
        <p:spPr>
          <a:xfrm>
            <a:off x="4003574" y="6614449"/>
            <a:ext cx="112969" cy="313856"/>
          </a:xfrm>
          <a:custGeom>
            <a:avLst/>
            <a:gdLst>
              <a:gd name="connsiteX0" fmla="*/ 15 w 112969"/>
              <a:gd name="connsiteY0" fmla="*/ 535 h 313856"/>
              <a:gd name="connsiteX1" fmla="*/ 107107 w 112969"/>
              <a:gd name="connsiteY1" fmla="*/ 148816 h 313856"/>
              <a:gd name="connsiteX2" fmla="*/ 98869 w 112969"/>
              <a:gd name="connsiteY2" fmla="*/ 313573 h 313856"/>
              <a:gd name="connsiteX3" fmla="*/ 98869 w 112969"/>
              <a:gd name="connsiteY3" fmla="*/ 107627 h 313856"/>
              <a:gd name="connsiteX4" fmla="*/ 15 w 112969"/>
              <a:gd name="connsiteY4" fmla="*/ 535 h 31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969" h="313856">
                <a:moveTo>
                  <a:pt x="15" y="535"/>
                </a:moveTo>
                <a:cubicBezTo>
                  <a:pt x="1388" y="7400"/>
                  <a:pt x="90631" y="96643"/>
                  <a:pt x="107107" y="148816"/>
                </a:cubicBezTo>
                <a:cubicBezTo>
                  <a:pt x="123583" y="200989"/>
                  <a:pt x="100242" y="320438"/>
                  <a:pt x="98869" y="313573"/>
                </a:cubicBezTo>
                <a:cubicBezTo>
                  <a:pt x="97496" y="306708"/>
                  <a:pt x="111226" y="161173"/>
                  <a:pt x="98869" y="107627"/>
                </a:cubicBezTo>
                <a:cubicBezTo>
                  <a:pt x="86512" y="54081"/>
                  <a:pt x="-1358" y="-6330"/>
                  <a:pt x="15" y="5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900C0F8-F129-1922-6589-A6FA4C723A91}"/>
              </a:ext>
            </a:extLst>
          </p:cNvPr>
          <p:cNvSpPr/>
          <p:nvPr/>
        </p:nvSpPr>
        <p:spPr>
          <a:xfrm>
            <a:off x="3995247" y="6120588"/>
            <a:ext cx="74969" cy="288603"/>
          </a:xfrm>
          <a:custGeom>
            <a:avLst/>
            <a:gdLst>
              <a:gd name="connsiteX0" fmla="*/ 104 w 74969"/>
              <a:gd name="connsiteY0" fmla="*/ 126 h 288603"/>
              <a:gd name="connsiteX1" fmla="*/ 57769 w 74969"/>
              <a:gd name="connsiteY1" fmla="*/ 164882 h 288603"/>
              <a:gd name="connsiteX2" fmla="*/ 49531 w 74969"/>
              <a:gd name="connsiteY2" fmla="*/ 288450 h 288603"/>
              <a:gd name="connsiteX3" fmla="*/ 74245 w 74969"/>
              <a:gd name="connsiteY3" fmla="*/ 140169 h 288603"/>
              <a:gd name="connsiteX4" fmla="*/ 104 w 74969"/>
              <a:gd name="connsiteY4" fmla="*/ 126 h 28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69" h="288603">
                <a:moveTo>
                  <a:pt x="104" y="126"/>
                </a:moveTo>
                <a:cubicBezTo>
                  <a:pt x="-2642" y="4245"/>
                  <a:pt x="49531" y="116828"/>
                  <a:pt x="57769" y="164882"/>
                </a:cubicBezTo>
                <a:cubicBezTo>
                  <a:pt x="66007" y="212936"/>
                  <a:pt x="46785" y="292569"/>
                  <a:pt x="49531" y="288450"/>
                </a:cubicBezTo>
                <a:cubicBezTo>
                  <a:pt x="52277" y="284331"/>
                  <a:pt x="79737" y="186850"/>
                  <a:pt x="74245" y="140169"/>
                </a:cubicBezTo>
                <a:cubicBezTo>
                  <a:pt x="68753" y="93488"/>
                  <a:pt x="2850" y="-3993"/>
                  <a:pt x="104" y="1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62BCC735-67AB-BA83-3C3E-D6F9EE69B1A6}"/>
              </a:ext>
            </a:extLst>
          </p:cNvPr>
          <p:cNvSpPr/>
          <p:nvPr/>
        </p:nvSpPr>
        <p:spPr>
          <a:xfrm>
            <a:off x="4009254" y="5755525"/>
            <a:ext cx="390678" cy="277564"/>
          </a:xfrm>
          <a:custGeom>
            <a:avLst/>
            <a:gdLst>
              <a:gd name="connsiteX0" fmla="*/ 2573 w 390678"/>
              <a:gd name="connsiteY0" fmla="*/ 2724 h 277564"/>
              <a:gd name="connsiteX1" fmla="*/ 183805 w 390678"/>
              <a:gd name="connsiteY1" fmla="*/ 93340 h 277564"/>
              <a:gd name="connsiteX2" fmla="*/ 381514 w 390678"/>
              <a:gd name="connsiteY2" fmla="*/ 274572 h 277564"/>
              <a:gd name="connsiteX3" fmla="*/ 323849 w 390678"/>
              <a:gd name="connsiteY3" fmla="*/ 192194 h 277564"/>
              <a:gd name="connsiteX4" fmla="*/ 2573 w 390678"/>
              <a:gd name="connsiteY4" fmla="*/ 2724 h 27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678" h="277564">
                <a:moveTo>
                  <a:pt x="2573" y="2724"/>
                </a:moveTo>
                <a:cubicBezTo>
                  <a:pt x="-20768" y="-13752"/>
                  <a:pt x="120648" y="48032"/>
                  <a:pt x="183805" y="93340"/>
                </a:cubicBezTo>
                <a:cubicBezTo>
                  <a:pt x="246962" y="138648"/>
                  <a:pt x="358173" y="258096"/>
                  <a:pt x="381514" y="274572"/>
                </a:cubicBezTo>
                <a:cubicBezTo>
                  <a:pt x="404855" y="291048"/>
                  <a:pt x="382887" y="236129"/>
                  <a:pt x="323849" y="192194"/>
                </a:cubicBezTo>
                <a:cubicBezTo>
                  <a:pt x="264811" y="148259"/>
                  <a:pt x="25914" y="19200"/>
                  <a:pt x="2573" y="27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65F456B5-1D20-9BCC-27C2-4A3E94241165}"/>
              </a:ext>
            </a:extLst>
          </p:cNvPr>
          <p:cNvSpPr/>
          <p:nvPr/>
        </p:nvSpPr>
        <p:spPr>
          <a:xfrm>
            <a:off x="5999452" y="4364992"/>
            <a:ext cx="1427197" cy="4714512"/>
          </a:xfrm>
          <a:custGeom>
            <a:avLst/>
            <a:gdLst>
              <a:gd name="connsiteX0" fmla="*/ 31234 w 1427197"/>
              <a:gd name="connsiteY0" fmla="*/ 174351 h 4714512"/>
              <a:gd name="connsiteX1" fmla="*/ 150977 w 1427197"/>
              <a:gd name="connsiteY1" fmla="*/ 413837 h 4714512"/>
              <a:gd name="connsiteX2" fmla="*/ 717034 w 1427197"/>
              <a:gd name="connsiteY2" fmla="*/ 2950208 h 4714512"/>
              <a:gd name="connsiteX3" fmla="*/ 651719 w 1427197"/>
              <a:gd name="connsiteY3" fmla="*/ 3962579 h 4714512"/>
              <a:gd name="connsiteX4" fmla="*/ 1010948 w 1427197"/>
              <a:gd name="connsiteY4" fmla="*/ 3614237 h 4714512"/>
              <a:gd name="connsiteX5" fmla="*/ 510205 w 1427197"/>
              <a:gd name="connsiteY5" fmla="*/ 4713694 h 4714512"/>
              <a:gd name="connsiteX6" fmla="*/ 880319 w 1427197"/>
              <a:gd name="connsiteY6" fmla="*/ 3766637 h 4714512"/>
              <a:gd name="connsiteX7" fmla="*/ 1424605 w 1427197"/>
              <a:gd name="connsiteY7" fmla="*/ 2307951 h 4714512"/>
              <a:gd name="connsiteX8" fmla="*/ 640834 w 1427197"/>
              <a:gd name="connsiteY8" fmla="*/ 3668665 h 4714512"/>
              <a:gd name="connsiteX9" fmla="*/ 771462 w 1427197"/>
              <a:gd name="connsiteY9" fmla="*/ 1883408 h 4714512"/>
              <a:gd name="connsiteX10" fmla="*/ 629948 w 1427197"/>
              <a:gd name="connsiteY10" fmla="*/ 1654808 h 4714512"/>
              <a:gd name="connsiteX11" fmla="*/ 629948 w 1427197"/>
              <a:gd name="connsiteY11" fmla="*/ 2155551 h 4714512"/>
              <a:gd name="connsiteX12" fmla="*/ 31234 w 1427197"/>
              <a:gd name="connsiteY12" fmla="*/ 174351 h 47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7197" h="4714512">
                <a:moveTo>
                  <a:pt x="31234" y="174351"/>
                </a:moveTo>
                <a:cubicBezTo>
                  <a:pt x="-48595" y="-115935"/>
                  <a:pt x="36677" y="-48806"/>
                  <a:pt x="150977" y="413837"/>
                </a:cubicBezTo>
                <a:cubicBezTo>
                  <a:pt x="265277" y="876480"/>
                  <a:pt x="633577" y="2358751"/>
                  <a:pt x="717034" y="2950208"/>
                </a:cubicBezTo>
                <a:cubicBezTo>
                  <a:pt x="800491" y="3541665"/>
                  <a:pt x="602733" y="3851908"/>
                  <a:pt x="651719" y="3962579"/>
                </a:cubicBezTo>
                <a:cubicBezTo>
                  <a:pt x="700705" y="4073250"/>
                  <a:pt x="1034534" y="3489051"/>
                  <a:pt x="1010948" y="3614237"/>
                </a:cubicBezTo>
                <a:cubicBezTo>
                  <a:pt x="987362" y="3739423"/>
                  <a:pt x="531976" y="4688294"/>
                  <a:pt x="510205" y="4713694"/>
                </a:cubicBezTo>
                <a:cubicBezTo>
                  <a:pt x="488434" y="4739094"/>
                  <a:pt x="727919" y="4167594"/>
                  <a:pt x="880319" y="3766637"/>
                </a:cubicBezTo>
                <a:cubicBezTo>
                  <a:pt x="1032719" y="3365680"/>
                  <a:pt x="1464519" y="2324280"/>
                  <a:pt x="1424605" y="2307951"/>
                </a:cubicBezTo>
                <a:cubicBezTo>
                  <a:pt x="1384691" y="2291622"/>
                  <a:pt x="749691" y="3739422"/>
                  <a:pt x="640834" y="3668665"/>
                </a:cubicBezTo>
                <a:cubicBezTo>
                  <a:pt x="531977" y="3597908"/>
                  <a:pt x="773276" y="2219051"/>
                  <a:pt x="771462" y="1883408"/>
                </a:cubicBezTo>
                <a:cubicBezTo>
                  <a:pt x="769648" y="1547765"/>
                  <a:pt x="653534" y="1609451"/>
                  <a:pt x="629948" y="1654808"/>
                </a:cubicBezTo>
                <a:cubicBezTo>
                  <a:pt x="606362" y="1700165"/>
                  <a:pt x="724291" y="2402294"/>
                  <a:pt x="629948" y="2155551"/>
                </a:cubicBezTo>
                <a:cubicBezTo>
                  <a:pt x="535605" y="1908808"/>
                  <a:pt x="111063" y="464637"/>
                  <a:pt x="31234" y="174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5CE84DBB-FAE2-0E30-8D10-A59767272211}"/>
              </a:ext>
            </a:extLst>
          </p:cNvPr>
          <p:cNvSpPr/>
          <p:nvPr/>
        </p:nvSpPr>
        <p:spPr>
          <a:xfrm>
            <a:off x="5854657" y="5159049"/>
            <a:ext cx="863248" cy="3919857"/>
          </a:xfrm>
          <a:custGeom>
            <a:avLst/>
            <a:gdLst>
              <a:gd name="connsiteX0" fmla="*/ 861829 w 863248"/>
              <a:gd name="connsiteY0" fmla="*/ 780 h 3919857"/>
              <a:gd name="connsiteX1" fmla="*/ 219572 w 863248"/>
              <a:gd name="connsiteY1" fmla="*/ 1927551 h 3919857"/>
              <a:gd name="connsiteX2" fmla="*/ 426400 w 863248"/>
              <a:gd name="connsiteY2" fmla="*/ 3320922 h 3919857"/>
              <a:gd name="connsiteX3" fmla="*/ 306657 w 863248"/>
              <a:gd name="connsiteY3" fmla="*/ 3037894 h 3919857"/>
              <a:gd name="connsiteX4" fmla="*/ 404629 w 863248"/>
              <a:gd name="connsiteY4" fmla="*/ 3897865 h 3919857"/>
              <a:gd name="connsiteX5" fmla="*/ 371972 w 863248"/>
              <a:gd name="connsiteY5" fmla="*/ 3527751 h 3919857"/>
              <a:gd name="connsiteX6" fmla="*/ 143372 w 863248"/>
              <a:gd name="connsiteY6" fmla="*/ 2090837 h 3919857"/>
              <a:gd name="connsiteX7" fmla="*/ 350200 w 863248"/>
              <a:gd name="connsiteY7" fmla="*/ 1350608 h 3919857"/>
              <a:gd name="connsiteX8" fmla="*/ 12743 w 863248"/>
              <a:gd name="connsiteY8" fmla="*/ 1688065 h 3919857"/>
              <a:gd name="connsiteX9" fmla="*/ 861829 w 863248"/>
              <a:gd name="connsiteY9" fmla="*/ 780 h 391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3248" h="3919857">
                <a:moveTo>
                  <a:pt x="861829" y="780"/>
                </a:moveTo>
                <a:cubicBezTo>
                  <a:pt x="896301" y="40694"/>
                  <a:pt x="292143" y="1374194"/>
                  <a:pt x="219572" y="1927551"/>
                </a:cubicBezTo>
                <a:cubicBezTo>
                  <a:pt x="147001" y="2480908"/>
                  <a:pt x="411886" y="3135865"/>
                  <a:pt x="426400" y="3320922"/>
                </a:cubicBezTo>
                <a:cubicBezTo>
                  <a:pt x="440914" y="3505979"/>
                  <a:pt x="310285" y="2941737"/>
                  <a:pt x="306657" y="3037894"/>
                </a:cubicBezTo>
                <a:cubicBezTo>
                  <a:pt x="303029" y="3134051"/>
                  <a:pt x="393743" y="3816222"/>
                  <a:pt x="404629" y="3897865"/>
                </a:cubicBezTo>
                <a:cubicBezTo>
                  <a:pt x="415515" y="3979508"/>
                  <a:pt x="415515" y="3828922"/>
                  <a:pt x="371972" y="3527751"/>
                </a:cubicBezTo>
                <a:cubicBezTo>
                  <a:pt x="328429" y="3226580"/>
                  <a:pt x="147001" y="2453694"/>
                  <a:pt x="143372" y="2090837"/>
                </a:cubicBezTo>
                <a:cubicBezTo>
                  <a:pt x="139743" y="1727980"/>
                  <a:pt x="371971" y="1417736"/>
                  <a:pt x="350200" y="1350608"/>
                </a:cubicBezTo>
                <a:cubicBezTo>
                  <a:pt x="328429" y="1283480"/>
                  <a:pt x="-76157" y="1911222"/>
                  <a:pt x="12743" y="1688065"/>
                </a:cubicBezTo>
                <a:cubicBezTo>
                  <a:pt x="101643" y="1464908"/>
                  <a:pt x="827357" y="-39134"/>
                  <a:pt x="861829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501AA327-717B-80CD-A90B-C3351B3E1810}"/>
              </a:ext>
            </a:extLst>
          </p:cNvPr>
          <p:cNvSpPr/>
          <p:nvPr/>
        </p:nvSpPr>
        <p:spPr>
          <a:xfrm>
            <a:off x="2345875" y="1209378"/>
            <a:ext cx="2821899" cy="817063"/>
          </a:xfrm>
          <a:custGeom>
            <a:avLst/>
            <a:gdLst>
              <a:gd name="connsiteX0" fmla="*/ 125182 w 2821899"/>
              <a:gd name="connsiteY0" fmla="*/ 717393 h 817063"/>
              <a:gd name="connsiteX1" fmla="*/ 146954 w 2821899"/>
              <a:gd name="connsiteY1" fmla="*/ 771822 h 817063"/>
              <a:gd name="connsiteX2" fmla="*/ 1812468 w 2821899"/>
              <a:gd name="connsiteY2" fmla="*/ 9822 h 817063"/>
              <a:gd name="connsiteX3" fmla="*/ 2803068 w 2821899"/>
              <a:gd name="connsiteY3" fmla="*/ 325508 h 817063"/>
              <a:gd name="connsiteX4" fmla="*/ 2411182 w 2821899"/>
              <a:gd name="connsiteY4" fmla="*/ 118679 h 817063"/>
              <a:gd name="connsiteX5" fmla="*/ 1779811 w 2821899"/>
              <a:gd name="connsiteY5" fmla="*/ 249308 h 817063"/>
              <a:gd name="connsiteX6" fmla="*/ 517068 w 2821899"/>
              <a:gd name="connsiteY6" fmla="*/ 619422 h 817063"/>
              <a:gd name="connsiteX7" fmla="*/ 125182 w 2821899"/>
              <a:gd name="connsiteY7" fmla="*/ 717393 h 81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1899" h="817063">
                <a:moveTo>
                  <a:pt x="125182" y="717393"/>
                </a:moveTo>
                <a:cubicBezTo>
                  <a:pt x="63496" y="742793"/>
                  <a:pt x="-134260" y="889750"/>
                  <a:pt x="146954" y="771822"/>
                </a:cubicBezTo>
                <a:cubicBezTo>
                  <a:pt x="428168" y="653894"/>
                  <a:pt x="1369782" y="84208"/>
                  <a:pt x="1812468" y="9822"/>
                </a:cubicBezTo>
                <a:cubicBezTo>
                  <a:pt x="2255154" y="-64564"/>
                  <a:pt x="2703282" y="307365"/>
                  <a:pt x="2803068" y="325508"/>
                </a:cubicBezTo>
                <a:cubicBezTo>
                  <a:pt x="2902854" y="343651"/>
                  <a:pt x="2581725" y="131379"/>
                  <a:pt x="2411182" y="118679"/>
                </a:cubicBezTo>
                <a:cubicBezTo>
                  <a:pt x="2240639" y="105979"/>
                  <a:pt x="2095497" y="165851"/>
                  <a:pt x="1779811" y="249308"/>
                </a:cubicBezTo>
                <a:cubicBezTo>
                  <a:pt x="1464125" y="332765"/>
                  <a:pt x="798282" y="539593"/>
                  <a:pt x="517068" y="619422"/>
                </a:cubicBezTo>
                <a:cubicBezTo>
                  <a:pt x="235854" y="699250"/>
                  <a:pt x="186868" y="691993"/>
                  <a:pt x="125182" y="717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CC5C42D3-3CE5-8F1B-4F79-61D8E9BE3EAA}"/>
              </a:ext>
            </a:extLst>
          </p:cNvPr>
          <p:cNvSpPr/>
          <p:nvPr/>
        </p:nvSpPr>
        <p:spPr>
          <a:xfrm>
            <a:off x="3744686" y="1556657"/>
            <a:ext cx="2642615" cy="1195633"/>
          </a:xfrm>
          <a:custGeom>
            <a:avLst/>
            <a:gdLst>
              <a:gd name="connsiteX0" fmla="*/ 0 w 2642615"/>
              <a:gd name="connsiteY0" fmla="*/ 0 h 1195633"/>
              <a:gd name="connsiteX1" fmla="*/ 76200 w 2642615"/>
              <a:gd name="connsiteY1" fmla="*/ 32657 h 1195633"/>
              <a:gd name="connsiteX2" fmla="*/ 1861457 w 2642615"/>
              <a:gd name="connsiteY2" fmla="*/ 718457 h 1195633"/>
              <a:gd name="connsiteX3" fmla="*/ 1730828 w 2642615"/>
              <a:gd name="connsiteY3" fmla="*/ 500743 h 1195633"/>
              <a:gd name="connsiteX4" fmla="*/ 2623457 w 2642615"/>
              <a:gd name="connsiteY4" fmla="*/ 1186543 h 1195633"/>
              <a:gd name="connsiteX5" fmla="*/ 2264228 w 2642615"/>
              <a:gd name="connsiteY5" fmla="*/ 870857 h 1195633"/>
              <a:gd name="connsiteX6" fmla="*/ 1360714 w 2642615"/>
              <a:gd name="connsiteY6" fmla="*/ 533400 h 1195633"/>
              <a:gd name="connsiteX7" fmla="*/ 0 w 2642615"/>
              <a:gd name="connsiteY7" fmla="*/ 0 h 119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615" h="1195633">
                <a:moveTo>
                  <a:pt x="0" y="0"/>
                </a:moveTo>
                <a:lnTo>
                  <a:pt x="76200" y="32657"/>
                </a:lnTo>
                <a:cubicBezTo>
                  <a:pt x="386443" y="152400"/>
                  <a:pt x="1585686" y="640443"/>
                  <a:pt x="1861457" y="718457"/>
                </a:cubicBezTo>
                <a:cubicBezTo>
                  <a:pt x="2137228" y="796471"/>
                  <a:pt x="1603828" y="422729"/>
                  <a:pt x="1730828" y="500743"/>
                </a:cubicBezTo>
                <a:cubicBezTo>
                  <a:pt x="1857828" y="578757"/>
                  <a:pt x="2534557" y="1124857"/>
                  <a:pt x="2623457" y="1186543"/>
                </a:cubicBezTo>
                <a:cubicBezTo>
                  <a:pt x="2712357" y="1248229"/>
                  <a:pt x="2474685" y="979714"/>
                  <a:pt x="2264228" y="870857"/>
                </a:cubicBezTo>
                <a:cubicBezTo>
                  <a:pt x="2053771" y="762000"/>
                  <a:pt x="1360714" y="533400"/>
                  <a:pt x="1360714" y="533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C5B63C29-F757-68CD-21E5-9F58AFC0E6EE}"/>
              </a:ext>
            </a:extLst>
          </p:cNvPr>
          <p:cNvSpPr/>
          <p:nvPr/>
        </p:nvSpPr>
        <p:spPr>
          <a:xfrm>
            <a:off x="6066533" y="3624446"/>
            <a:ext cx="1347168" cy="686325"/>
          </a:xfrm>
          <a:custGeom>
            <a:avLst/>
            <a:gdLst>
              <a:gd name="connsiteX0" fmla="*/ 7696 w 1347168"/>
              <a:gd name="connsiteY0" fmla="*/ 497 h 686325"/>
              <a:gd name="connsiteX1" fmla="*/ 976524 w 1347168"/>
              <a:gd name="connsiteY1" fmla="*/ 588325 h 686325"/>
              <a:gd name="connsiteX2" fmla="*/ 1346638 w 1347168"/>
              <a:gd name="connsiteY2" fmla="*/ 675411 h 686325"/>
              <a:gd name="connsiteX3" fmla="*/ 911210 w 1347168"/>
              <a:gd name="connsiteY3" fmla="*/ 664525 h 686325"/>
              <a:gd name="connsiteX4" fmla="*/ 541096 w 1347168"/>
              <a:gd name="connsiteY4" fmla="*/ 490354 h 686325"/>
              <a:gd name="connsiteX5" fmla="*/ 7696 w 1347168"/>
              <a:gd name="connsiteY5" fmla="*/ 497 h 68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7168" h="686325">
                <a:moveTo>
                  <a:pt x="7696" y="497"/>
                </a:moveTo>
                <a:cubicBezTo>
                  <a:pt x="80267" y="16825"/>
                  <a:pt x="753367" y="475839"/>
                  <a:pt x="976524" y="588325"/>
                </a:cubicBezTo>
                <a:cubicBezTo>
                  <a:pt x="1199681" y="700811"/>
                  <a:pt x="1357524" y="662711"/>
                  <a:pt x="1346638" y="675411"/>
                </a:cubicBezTo>
                <a:cubicBezTo>
                  <a:pt x="1335752" y="688111"/>
                  <a:pt x="1045467" y="695368"/>
                  <a:pt x="911210" y="664525"/>
                </a:cubicBezTo>
                <a:cubicBezTo>
                  <a:pt x="776953" y="633682"/>
                  <a:pt x="686239" y="606468"/>
                  <a:pt x="541096" y="490354"/>
                </a:cubicBezTo>
                <a:cubicBezTo>
                  <a:pt x="395953" y="374240"/>
                  <a:pt x="-64875" y="-15831"/>
                  <a:pt x="7696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A30FE338-9709-6B93-F159-D7B8C9FC2FAF}"/>
              </a:ext>
            </a:extLst>
          </p:cNvPr>
          <p:cNvSpPr/>
          <p:nvPr/>
        </p:nvSpPr>
        <p:spPr>
          <a:xfrm>
            <a:off x="3085635" y="1738990"/>
            <a:ext cx="2277714" cy="2763011"/>
          </a:xfrm>
          <a:custGeom>
            <a:avLst/>
            <a:gdLst>
              <a:gd name="connsiteX0" fmla="*/ 136536 w 2277714"/>
              <a:gd name="connsiteY0" fmla="*/ 111581 h 2763011"/>
              <a:gd name="connsiteX1" fmla="*/ 201851 w 2277714"/>
              <a:gd name="connsiteY1" fmla="*/ 187781 h 2763011"/>
              <a:gd name="connsiteX2" fmla="*/ 1736736 w 2277714"/>
              <a:gd name="connsiteY2" fmla="*/ 1472296 h 2763011"/>
              <a:gd name="connsiteX3" fmla="*/ 1649651 w 2277714"/>
              <a:gd name="connsiteY3" fmla="*/ 1450524 h 2763011"/>
              <a:gd name="connsiteX4" fmla="*/ 2270136 w 2277714"/>
              <a:gd name="connsiteY4" fmla="*/ 2756810 h 2763011"/>
              <a:gd name="connsiteX5" fmla="*/ 1943565 w 2277714"/>
              <a:gd name="connsiteY5" fmla="*/ 1907724 h 2763011"/>
              <a:gd name="connsiteX6" fmla="*/ 1203336 w 2277714"/>
              <a:gd name="connsiteY6" fmla="*/ 1080410 h 2763011"/>
              <a:gd name="connsiteX7" fmla="*/ 1301308 w 2277714"/>
              <a:gd name="connsiteY7" fmla="*/ 1189267 h 2763011"/>
              <a:gd name="connsiteX8" fmla="*/ 136536 w 2277714"/>
              <a:gd name="connsiteY8" fmla="*/ 111581 h 27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7714" h="2763011">
                <a:moveTo>
                  <a:pt x="136536" y="111581"/>
                </a:moveTo>
                <a:cubicBezTo>
                  <a:pt x="-46707" y="-55333"/>
                  <a:pt x="-64849" y="-39005"/>
                  <a:pt x="201851" y="187781"/>
                </a:cubicBezTo>
                <a:cubicBezTo>
                  <a:pt x="468551" y="414567"/>
                  <a:pt x="1495436" y="1261839"/>
                  <a:pt x="1736736" y="1472296"/>
                </a:cubicBezTo>
                <a:cubicBezTo>
                  <a:pt x="1978036" y="1682753"/>
                  <a:pt x="1560751" y="1236438"/>
                  <a:pt x="1649651" y="1450524"/>
                </a:cubicBezTo>
                <a:cubicBezTo>
                  <a:pt x="1738551" y="1664610"/>
                  <a:pt x="2221150" y="2680610"/>
                  <a:pt x="2270136" y="2756810"/>
                </a:cubicBezTo>
                <a:cubicBezTo>
                  <a:pt x="2319122" y="2833010"/>
                  <a:pt x="2121365" y="2187124"/>
                  <a:pt x="1943565" y="1907724"/>
                </a:cubicBezTo>
                <a:cubicBezTo>
                  <a:pt x="1765765" y="1628324"/>
                  <a:pt x="1310379" y="1200153"/>
                  <a:pt x="1203336" y="1080410"/>
                </a:cubicBezTo>
                <a:cubicBezTo>
                  <a:pt x="1096293" y="960667"/>
                  <a:pt x="1475479" y="1348924"/>
                  <a:pt x="1301308" y="1189267"/>
                </a:cubicBezTo>
                <a:lnTo>
                  <a:pt x="136536" y="1115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E0FABA5C-17FE-C72D-F7B8-71EA349858C6}"/>
              </a:ext>
            </a:extLst>
          </p:cNvPr>
          <p:cNvSpPr/>
          <p:nvPr/>
        </p:nvSpPr>
        <p:spPr>
          <a:xfrm>
            <a:off x="2383273" y="2248975"/>
            <a:ext cx="1170215" cy="2531369"/>
          </a:xfrm>
          <a:custGeom>
            <a:avLst/>
            <a:gdLst>
              <a:gd name="connsiteX0" fmla="*/ 316384 w 1170215"/>
              <a:gd name="connsiteY0" fmla="*/ 15254 h 2531369"/>
              <a:gd name="connsiteX1" fmla="*/ 359927 w 1170215"/>
              <a:gd name="connsiteY1" fmla="*/ 1082054 h 2531369"/>
              <a:gd name="connsiteX2" fmla="*/ 838898 w 1170215"/>
              <a:gd name="connsiteY2" fmla="*/ 1789625 h 2531369"/>
              <a:gd name="connsiteX3" fmla="*/ 740927 w 1170215"/>
              <a:gd name="connsiteY3" fmla="*/ 1528368 h 2531369"/>
              <a:gd name="connsiteX4" fmla="*/ 1165470 w 1170215"/>
              <a:gd name="connsiteY4" fmla="*/ 2508082 h 2531369"/>
              <a:gd name="connsiteX5" fmla="*/ 980413 w 1170215"/>
              <a:gd name="connsiteY5" fmla="*/ 2246825 h 2531369"/>
              <a:gd name="connsiteX6" fmla="*/ 44241 w 1170215"/>
              <a:gd name="connsiteY6" fmla="*/ 907882 h 2531369"/>
              <a:gd name="connsiteX7" fmla="*/ 163984 w 1170215"/>
              <a:gd name="connsiteY7" fmla="*/ 1125596 h 2531369"/>
              <a:gd name="connsiteX8" fmla="*/ 272841 w 1170215"/>
              <a:gd name="connsiteY8" fmla="*/ 494225 h 2531369"/>
              <a:gd name="connsiteX9" fmla="*/ 316384 w 1170215"/>
              <a:gd name="connsiteY9" fmla="*/ 15254 h 253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0215" h="2531369">
                <a:moveTo>
                  <a:pt x="316384" y="15254"/>
                </a:moveTo>
                <a:cubicBezTo>
                  <a:pt x="330898" y="113226"/>
                  <a:pt x="272841" y="786326"/>
                  <a:pt x="359927" y="1082054"/>
                </a:cubicBezTo>
                <a:cubicBezTo>
                  <a:pt x="447013" y="1377782"/>
                  <a:pt x="775398" y="1715239"/>
                  <a:pt x="838898" y="1789625"/>
                </a:cubicBezTo>
                <a:cubicBezTo>
                  <a:pt x="902398" y="1864011"/>
                  <a:pt x="686498" y="1408625"/>
                  <a:pt x="740927" y="1528368"/>
                </a:cubicBezTo>
                <a:cubicBezTo>
                  <a:pt x="795356" y="1648111"/>
                  <a:pt x="1125556" y="2388339"/>
                  <a:pt x="1165470" y="2508082"/>
                </a:cubicBezTo>
                <a:cubicBezTo>
                  <a:pt x="1205384" y="2627825"/>
                  <a:pt x="980413" y="2246825"/>
                  <a:pt x="980413" y="2246825"/>
                </a:cubicBezTo>
                <a:lnTo>
                  <a:pt x="44241" y="907882"/>
                </a:lnTo>
                <a:cubicBezTo>
                  <a:pt x="-91831" y="721011"/>
                  <a:pt x="125884" y="1194539"/>
                  <a:pt x="163984" y="1125596"/>
                </a:cubicBezTo>
                <a:cubicBezTo>
                  <a:pt x="202084" y="1056653"/>
                  <a:pt x="247441" y="672025"/>
                  <a:pt x="272841" y="494225"/>
                </a:cubicBezTo>
                <a:cubicBezTo>
                  <a:pt x="298241" y="316425"/>
                  <a:pt x="301870" y="-82718"/>
                  <a:pt x="316384" y="15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FC8C0FEA-8640-DBD9-6EE6-358F7417345E}"/>
              </a:ext>
            </a:extLst>
          </p:cNvPr>
          <p:cNvSpPr/>
          <p:nvPr/>
        </p:nvSpPr>
        <p:spPr>
          <a:xfrm>
            <a:off x="5880404" y="2201179"/>
            <a:ext cx="1852428" cy="3697911"/>
          </a:xfrm>
          <a:custGeom>
            <a:avLst/>
            <a:gdLst>
              <a:gd name="connsiteX0" fmla="*/ 84967 w 1852428"/>
              <a:gd name="connsiteY0" fmla="*/ 161021 h 3697911"/>
              <a:gd name="connsiteX1" fmla="*/ 106739 w 1852428"/>
              <a:gd name="connsiteY1" fmla="*/ 215450 h 3697911"/>
              <a:gd name="connsiteX2" fmla="*/ 705453 w 1852428"/>
              <a:gd name="connsiteY2" fmla="*/ 1489078 h 3697911"/>
              <a:gd name="connsiteX3" fmla="*/ 672796 w 1852428"/>
              <a:gd name="connsiteY3" fmla="*/ 1445535 h 3697911"/>
              <a:gd name="connsiteX4" fmla="*/ 1119110 w 1852428"/>
              <a:gd name="connsiteY4" fmla="*/ 2403478 h 3697911"/>
              <a:gd name="connsiteX5" fmla="*/ 1162653 w 1852428"/>
              <a:gd name="connsiteY5" fmla="*/ 2305507 h 3697911"/>
              <a:gd name="connsiteX6" fmla="*/ 1815796 w 1852428"/>
              <a:gd name="connsiteY6" fmla="*/ 3633564 h 3697911"/>
              <a:gd name="connsiteX7" fmla="*/ 1685167 w 1852428"/>
              <a:gd name="connsiteY7" fmla="*/ 3317878 h 3697911"/>
              <a:gd name="connsiteX8" fmla="*/ 977596 w 1852428"/>
              <a:gd name="connsiteY8" fmla="*/ 1826535 h 3697911"/>
              <a:gd name="connsiteX9" fmla="*/ 84967 w 1852428"/>
              <a:gd name="connsiteY9" fmla="*/ 161021 h 369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2428" h="3697911">
                <a:moveTo>
                  <a:pt x="84967" y="161021"/>
                </a:moveTo>
                <a:cubicBezTo>
                  <a:pt x="-60176" y="-107493"/>
                  <a:pt x="3325" y="-5893"/>
                  <a:pt x="106739" y="215450"/>
                </a:cubicBezTo>
                <a:cubicBezTo>
                  <a:pt x="210153" y="436793"/>
                  <a:pt x="611110" y="1284064"/>
                  <a:pt x="705453" y="1489078"/>
                </a:cubicBezTo>
                <a:cubicBezTo>
                  <a:pt x="799796" y="1694092"/>
                  <a:pt x="603853" y="1293135"/>
                  <a:pt x="672796" y="1445535"/>
                </a:cubicBezTo>
                <a:cubicBezTo>
                  <a:pt x="741739" y="1597935"/>
                  <a:pt x="1037467" y="2260149"/>
                  <a:pt x="1119110" y="2403478"/>
                </a:cubicBezTo>
                <a:cubicBezTo>
                  <a:pt x="1200753" y="2546807"/>
                  <a:pt x="1046539" y="2100493"/>
                  <a:pt x="1162653" y="2305507"/>
                </a:cubicBezTo>
                <a:cubicBezTo>
                  <a:pt x="1278767" y="2510521"/>
                  <a:pt x="1728710" y="3464836"/>
                  <a:pt x="1815796" y="3633564"/>
                </a:cubicBezTo>
                <a:cubicBezTo>
                  <a:pt x="1902882" y="3802292"/>
                  <a:pt x="1824867" y="3619050"/>
                  <a:pt x="1685167" y="3317878"/>
                </a:cubicBezTo>
                <a:cubicBezTo>
                  <a:pt x="1545467" y="3016707"/>
                  <a:pt x="1242482" y="2356306"/>
                  <a:pt x="977596" y="1826535"/>
                </a:cubicBezTo>
                <a:cubicBezTo>
                  <a:pt x="712710" y="1296764"/>
                  <a:pt x="230110" y="429535"/>
                  <a:pt x="84967" y="16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A579F1CC-D716-40F1-D86F-9A4576CDBBB8}"/>
              </a:ext>
            </a:extLst>
          </p:cNvPr>
          <p:cNvSpPr/>
          <p:nvPr/>
        </p:nvSpPr>
        <p:spPr>
          <a:xfrm>
            <a:off x="2868376" y="4951825"/>
            <a:ext cx="575472" cy="348246"/>
          </a:xfrm>
          <a:custGeom>
            <a:avLst/>
            <a:gdLst>
              <a:gd name="connsiteX0" fmla="*/ 5453 w 575472"/>
              <a:gd name="connsiteY0" fmla="*/ 338632 h 348246"/>
              <a:gd name="connsiteX1" fmla="*/ 94518 w 575472"/>
              <a:gd name="connsiteY1" fmla="*/ 308944 h 348246"/>
              <a:gd name="connsiteX2" fmla="*/ 231084 w 575472"/>
              <a:gd name="connsiteY2" fmla="*/ 148627 h 348246"/>
              <a:gd name="connsiteX3" fmla="*/ 130143 w 575472"/>
              <a:gd name="connsiteY3" fmla="*/ 160502 h 348246"/>
              <a:gd name="connsiteX4" fmla="*/ 332024 w 575472"/>
              <a:gd name="connsiteY4" fmla="*/ 83313 h 348246"/>
              <a:gd name="connsiteX5" fmla="*/ 575468 w 575472"/>
              <a:gd name="connsiteY5" fmla="*/ 185 h 348246"/>
              <a:gd name="connsiteX6" fmla="*/ 337962 w 575472"/>
              <a:gd name="connsiteY6" fmla="*/ 107063 h 348246"/>
              <a:gd name="connsiteX7" fmla="*/ 88580 w 575472"/>
              <a:gd name="connsiteY7" fmla="*/ 142689 h 348246"/>
              <a:gd name="connsiteX8" fmla="*/ 254834 w 575472"/>
              <a:gd name="connsiteY8" fmla="*/ 172378 h 348246"/>
              <a:gd name="connsiteX9" fmla="*/ 5453 w 575472"/>
              <a:gd name="connsiteY9" fmla="*/ 338632 h 34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5472" h="348246">
                <a:moveTo>
                  <a:pt x="5453" y="338632"/>
                </a:moveTo>
                <a:cubicBezTo>
                  <a:pt x="-21266" y="361393"/>
                  <a:pt x="56913" y="340612"/>
                  <a:pt x="94518" y="308944"/>
                </a:cubicBezTo>
                <a:cubicBezTo>
                  <a:pt x="132123" y="277276"/>
                  <a:pt x="225147" y="173367"/>
                  <a:pt x="231084" y="148627"/>
                </a:cubicBezTo>
                <a:cubicBezTo>
                  <a:pt x="237021" y="123887"/>
                  <a:pt x="113320" y="171388"/>
                  <a:pt x="130143" y="160502"/>
                </a:cubicBezTo>
                <a:cubicBezTo>
                  <a:pt x="146966" y="149616"/>
                  <a:pt x="257803" y="110032"/>
                  <a:pt x="332024" y="83313"/>
                </a:cubicBezTo>
                <a:cubicBezTo>
                  <a:pt x="406245" y="56594"/>
                  <a:pt x="574478" y="-3773"/>
                  <a:pt x="575468" y="185"/>
                </a:cubicBezTo>
                <a:cubicBezTo>
                  <a:pt x="576458" y="4143"/>
                  <a:pt x="419110" y="83312"/>
                  <a:pt x="337962" y="107063"/>
                </a:cubicBezTo>
                <a:cubicBezTo>
                  <a:pt x="256814" y="130814"/>
                  <a:pt x="102435" y="131803"/>
                  <a:pt x="88580" y="142689"/>
                </a:cubicBezTo>
                <a:cubicBezTo>
                  <a:pt x="74725" y="153575"/>
                  <a:pt x="268688" y="142690"/>
                  <a:pt x="254834" y="172378"/>
                </a:cubicBezTo>
                <a:cubicBezTo>
                  <a:pt x="240980" y="202066"/>
                  <a:pt x="32172" y="315871"/>
                  <a:pt x="5453" y="338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F193D3FC-B8AC-2FEC-9E78-28F3ACC3A73C}"/>
              </a:ext>
            </a:extLst>
          </p:cNvPr>
          <p:cNvSpPr/>
          <p:nvPr/>
        </p:nvSpPr>
        <p:spPr>
          <a:xfrm>
            <a:off x="1654710" y="5817416"/>
            <a:ext cx="149796" cy="553627"/>
          </a:xfrm>
          <a:custGeom>
            <a:avLst/>
            <a:gdLst>
              <a:gd name="connsiteX0" fmla="*/ 669 w 149796"/>
              <a:gd name="connsiteY0" fmla="*/ 60 h 553627"/>
              <a:gd name="connsiteX1" fmla="*/ 26945 w 149796"/>
              <a:gd name="connsiteY1" fmla="*/ 226032 h 553627"/>
              <a:gd name="connsiteX2" fmla="*/ 147814 w 149796"/>
              <a:gd name="connsiteY2" fmla="*/ 551853 h 553627"/>
              <a:gd name="connsiteX3" fmla="*/ 100518 w 149796"/>
              <a:gd name="connsiteY3" fmla="*/ 357412 h 553627"/>
              <a:gd name="connsiteX4" fmla="*/ 79497 w 149796"/>
              <a:gd name="connsiteY4" fmla="*/ 378432 h 553627"/>
              <a:gd name="connsiteX5" fmla="*/ 42711 w 149796"/>
              <a:gd name="connsiteY5" fmla="*/ 205012 h 553627"/>
              <a:gd name="connsiteX6" fmla="*/ 669 w 149796"/>
              <a:gd name="connsiteY6" fmla="*/ 60 h 55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796" h="553627">
                <a:moveTo>
                  <a:pt x="669" y="60"/>
                </a:moveTo>
                <a:cubicBezTo>
                  <a:pt x="-1959" y="3563"/>
                  <a:pt x="2421" y="134067"/>
                  <a:pt x="26945" y="226032"/>
                </a:cubicBezTo>
                <a:cubicBezTo>
                  <a:pt x="51469" y="317998"/>
                  <a:pt x="135552" y="529956"/>
                  <a:pt x="147814" y="551853"/>
                </a:cubicBezTo>
                <a:cubicBezTo>
                  <a:pt x="160076" y="573750"/>
                  <a:pt x="111904" y="386315"/>
                  <a:pt x="100518" y="357412"/>
                </a:cubicBezTo>
                <a:cubicBezTo>
                  <a:pt x="89132" y="328509"/>
                  <a:pt x="89131" y="403832"/>
                  <a:pt x="79497" y="378432"/>
                </a:cubicBezTo>
                <a:cubicBezTo>
                  <a:pt x="69863" y="353032"/>
                  <a:pt x="55849" y="262819"/>
                  <a:pt x="42711" y="205012"/>
                </a:cubicBezTo>
                <a:cubicBezTo>
                  <a:pt x="29573" y="147205"/>
                  <a:pt x="3297" y="-3443"/>
                  <a:pt x="66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7F9C4160-8A79-7554-C35C-9F60F302CF95}"/>
              </a:ext>
            </a:extLst>
          </p:cNvPr>
          <p:cNvSpPr/>
          <p:nvPr/>
        </p:nvSpPr>
        <p:spPr>
          <a:xfrm>
            <a:off x="2362140" y="4063764"/>
            <a:ext cx="243040" cy="937959"/>
          </a:xfrm>
          <a:custGeom>
            <a:avLst/>
            <a:gdLst>
              <a:gd name="connsiteX0" fmla="*/ 23110 w 243040"/>
              <a:gd name="connsiteY0" fmla="*/ 598 h 937959"/>
              <a:gd name="connsiteX1" fmla="*/ 45888 w 243040"/>
              <a:gd name="connsiteY1" fmla="*/ 478949 h 937959"/>
              <a:gd name="connsiteX2" fmla="*/ 237880 w 243040"/>
              <a:gd name="connsiteY2" fmla="*/ 924760 h 937959"/>
              <a:gd name="connsiteX3" fmla="*/ 172798 w 243040"/>
              <a:gd name="connsiteY3" fmla="*/ 781580 h 937959"/>
              <a:gd name="connsiteX4" fmla="*/ 10093 w 243040"/>
              <a:gd name="connsiteY4" fmla="*/ 387835 h 937959"/>
              <a:gd name="connsiteX5" fmla="*/ 23110 w 243040"/>
              <a:gd name="connsiteY5" fmla="*/ 598 h 93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040" h="937959">
                <a:moveTo>
                  <a:pt x="23110" y="598"/>
                </a:moveTo>
                <a:cubicBezTo>
                  <a:pt x="29076" y="15784"/>
                  <a:pt x="10093" y="324922"/>
                  <a:pt x="45888" y="478949"/>
                </a:cubicBezTo>
                <a:cubicBezTo>
                  <a:pt x="81683" y="632976"/>
                  <a:pt x="216728" y="874322"/>
                  <a:pt x="237880" y="924760"/>
                </a:cubicBezTo>
                <a:cubicBezTo>
                  <a:pt x="259032" y="975198"/>
                  <a:pt x="210763" y="871068"/>
                  <a:pt x="172798" y="781580"/>
                </a:cubicBezTo>
                <a:cubicBezTo>
                  <a:pt x="134834" y="692093"/>
                  <a:pt x="36668" y="512575"/>
                  <a:pt x="10093" y="387835"/>
                </a:cubicBezTo>
                <a:cubicBezTo>
                  <a:pt x="-16482" y="263095"/>
                  <a:pt x="17144" y="-14588"/>
                  <a:pt x="23110" y="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464E63F-FC72-DCF4-7F27-E414CD9BCA39}"/>
              </a:ext>
            </a:extLst>
          </p:cNvPr>
          <p:cNvSpPr/>
          <p:nvPr/>
        </p:nvSpPr>
        <p:spPr>
          <a:xfrm>
            <a:off x="2160670" y="3321223"/>
            <a:ext cx="162875" cy="982663"/>
          </a:xfrm>
          <a:custGeom>
            <a:avLst/>
            <a:gdLst>
              <a:gd name="connsiteX0" fmla="*/ 162752 w 162875"/>
              <a:gd name="connsiteY0" fmla="*/ 1205 h 982663"/>
              <a:gd name="connsiteX1" fmla="*/ 32588 w 162875"/>
              <a:gd name="connsiteY1" fmla="*/ 492573 h 982663"/>
              <a:gd name="connsiteX2" fmla="*/ 22826 w 162875"/>
              <a:gd name="connsiteY2" fmla="*/ 980687 h 982663"/>
              <a:gd name="connsiteX3" fmla="*/ 6556 w 162875"/>
              <a:gd name="connsiteY3" fmla="*/ 639008 h 982663"/>
              <a:gd name="connsiteX4" fmla="*/ 162752 w 162875"/>
              <a:gd name="connsiteY4" fmla="*/ 1205 h 98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75" h="982663">
                <a:moveTo>
                  <a:pt x="162752" y="1205"/>
                </a:moveTo>
                <a:cubicBezTo>
                  <a:pt x="167091" y="-23201"/>
                  <a:pt x="55909" y="329326"/>
                  <a:pt x="32588" y="492573"/>
                </a:cubicBezTo>
                <a:cubicBezTo>
                  <a:pt x="9267" y="655820"/>
                  <a:pt x="27165" y="956281"/>
                  <a:pt x="22826" y="980687"/>
                </a:cubicBezTo>
                <a:cubicBezTo>
                  <a:pt x="18487" y="1005093"/>
                  <a:pt x="-13511" y="798459"/>
                  <a:pt x="6556" y="639008"/>
                </a:cubicBezTo>
                <a:cubicBezTo>
                  <a:pt x="26623" y="479557"/>
                  <a:pt x="158413" y="25611"/>
                  <a:pt x="162752" y="1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円/楕円 1123">
            <a:extLst>
              <a:ext uri="{FF2B5EF4-FFF2-40B4-BE49-F238E27FC236}">
                <a16:creationId xmlns:a16="http://schemas.microsoft.com/office/drawing/2014/main" id="{15E30052-C7D2-4C78-21E3-72C1B3486A43}"/>
              </a:ext>
            </a:extLst>
          </p:cNvPr>
          <p:cNvSpPr/>
          <p:nvPr/>
        </p:nvSpPr>
        <p:spPr>
          <a:xfrm>
            <a:off x="3497218" y="5802356"/>
            <a:ext cx="664573" cy="664573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円/楕円 1124">
            <a:extLst>
              <a:ext uri="{FF2B5EF4-FFF2-40B4-BE49-F238E27FC236}">
                <a16:creationId xmlns:a16="http://schemas.microsoft.com/office/drawing/2014/main" id="{CEB4FCE4-EB8D-730B-F696-C60986F914BD}"/>
              </a:ext>
            </a:extLst>
          </p:cNvPr>
          <p:cNvSpPr/>
          <p:nvPr/>
        </p:nvSpPr>
        <p:spPr>
          <a:xfrm>
            <a:off x="1860734" y="5927821"/>
            <a:ext cx="323117" cy="32311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5453AF3A-6D00-AF1E-EE84-922CC8274C5F}"/>
              </a:ext>
            </a:extLst>
          </p:cNvPr>
          <p:cNvSpPr/>
          <p:nvPr/>
        </p:nvSpPr>
        <p:spPr>
          <a:xfrm>
            <a:off x="2358720" y="6826250"/>
            <a:ext cx="613478" cy="114300"/>
          </a:xfrm>
          <a:custGeom>
            <a:avLst/>
            <a:gdLst>
              <a:gd name="connsiteX0" fmla="*/ 6655 w 613478"/>
              <a:gd name="connsiteY0" fmla="*/ 0 h 114300"/>
              <a:gd name="connsiteX1" fmla="*/ 365430 w 613478"/>
              <a:gd name="connsiteY1" fmla="*/ 19050 h 114300"/>
              <a:gd name="connsiteX2" fmla="*/ 517830 w 613478"/>
              <a:gd name="connsiteY2" fmla="*/ 12700 h 114300"/>
              <a:gd name="connsiteX3" fmla="*/ 476555 w 613478"/>
              <a:gd name="connsiteY3" fmla="*/ 38100 h 114300"/>
              <a:gd name="connsiteX4" fmla="*/ 613080 w 613478"/>
              <a:gd name="connsiteY4" fmla="*/ 60325 h 114300"/>
              <a:gd name="connsiteX5" fmla="*/ 425755 w 613478"/>
              <a:gd name="connsiteY5" fmla="*/ 114300 h 114300"/>
              <a:gd name="connsiteX6" fmla="*/ 286055 w 613478"/>
              <a:gd name="connsiteY6" fmla="*/ 98425 h 114300"/>
              <a:gd name="connsiteX7" fmla="*/ 165405 w 613478"/>
              <a:gd name="connsiteY7" fmla="*/ 85725 h 114300"/>
              <a:gd name="connsiteX8" fmla="*/ 120955 w 613478"/>
              <a:gd name="connsiteY8" fmla="*/ 57150 h 114300"/>
              <a:gd name="connsiteX9" fmla="*/ 187630 w 613478"/>
              <a:gd name="connsiteY9" fmla="*/ 69850 h 114300"/>
              <a:gd name="connsiteX10" fmla="*/ 136830 w 613478"/>
              <a:gd name="connsiteY10" fmla="*/ 31750 h 114300"/>
              <a:gd name="connsiteX11" fmla="*/ 6655 w 613478"/>
              <a:gd name="connsiteY11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3478" h="114300">
                <a:moveTo>
                  <a:pt x="6655" y="0"/>
                </a:moveTo>
                <a:lnTo>
                  <a:pt x="365430" y="19050"/>
                </a:lnTo>
                <a:cubicBezTo>
                  <a:pt x="450626" y="21167"/>
                  <a:pt x="499309" y="9525"/>
                  <a:pt x="517830" y="12700"/>
                </a:cubicBezTo>
                <a:cubicBezTo>
                  <a:pt x="536351" y="15875"/>
                  <a:pt x="460680" y="30163"/>
                  <a:pt x="476555" y="38100"/>
                </a:cubicBezTo>
                <a:cubicBezTo>
                  <a:pt x="492430" y="46037"/>
                  <a:pt x="621547" y="47625"/>
                  <a:pt x="613080" y="60325"/>
                </a:cubicBezTo>
                <a:cubicBezTo>
                  <a:pt x="604613" y="73025"/>
                  <a:pt x="480259" y="107950"/>
                  <a:pt x="425755" y="114300"/>
                </a:cubicBezTo>
                <a:lnTo>
                  <a:pt x="286055" y="98425"/>
                </a:lnTo>
                <a:cubicBezTo>
                  <a:pt x="242663" y="93663"/>
                  <a:pt x="192922" y="92604"/>
                  <a:pt x="165405" y="85725"/>
                </a:cubicBezTo>
                <a:cubicBezTo>
                  <a:pt x="137888" y="78846"/>
                  <a:pt x="117251" y="59796"/>
                  <a:pt x="120955" y="57150"/>
                </a:cubicBezTo>
                <a:cubicBezTo>
                  <a:pt x="124659" y="54504"/>
                  <a:pt x="184984" y="74083"/>
                  <a:pt x="187630" y="69850"/>
                </a:cubicBezTo>
                <a:cubicBezTo>
                  <a:pt x="190276" y="65617"/>
                  <a:pt x="168580" y="41275"/>
                  <a:pt x="136830" y="31750"/>
                </a:cubicBezTo>
                <a:cubicBezTo>
                  <a:pt x="105080" y="22225"/>
                  <a:pt x="-31445" y="2117"/>
                  <a:pt x="6655" y="0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DC3F241-FD52-D0CD-1C13-E0C58D511B1F}"/>
              </a:ext>
            </a:extLst>
          </p:cNvPr>
          <p:cNvSpPr/>
          <p:nvPr/>
        </p:nvSpPr>
        <p:spPr>
          <a:xfrm>
            <a:off x="2815509" y="6819881"/>
            <a:ext cx="772356" cy="111782"/>
          </a:xfrm>
          <a:custGeom>
            <a:avLst/>
            <a:gdLst>
              <a:gd name="connsiteX0" fmla="*/ 80091 w 772356"/>
              <a:gd name="connsiteY0" fmla="*/ 76219 h 111782"/>
              <a:gd name="connsiteX1" fmla="*/ 473791 w 772356"/>
              <a:gd name="connsiteY1" fmla="*/ 53994 h 111782"/>
              <a:gd name="connsiteX2" fmla="*/ 769066 w 772356"/>
              <a:gd name="connsiteY2" fmla="*/ 19 h 111782"/>
              <a:gd name="connsiteX3" fmla="*/ 638891 w 772356"/>
              <a:gd name="connsiteY3" fmla="*/ 60344 h 111782"/>
              <a:gd name="connsiteX4" fmla="*/ 746841 w 772356"/>
              <a:gd name="connsiteY4" fmla="*/ 69869 h 111782"/>
              <a:gd name="connsiteX5" fmla="*/ 578566 w 772356"/>
              <a:gd name="connsiteY5" fmla="*/ 111144 h 111782"/>
              <a:gd name="connsiteX6" fmla="*/ 372191 w 772356"/>
              <a:gd name="connsiteY6" fmla="*/ 95269 h 111782"/>
              <a:gd name="connsiteX7" fmla="*/ 324566 w 772356"/>
              <a:gd name="connsiteY7" fmla="*/ 104794 h 111782"/>
              <a:gd name="connsiteX8" fmla="*/ 149941 w 772356"/>
              <a:gd name="connsiteY8" fmla="*/ 111144 h 111782"/>
              <a:gd name="connsiteX9" fmla="*/ 3891 w 772356"/>
              <a:gd name="connsiteY9" fmla="*/ 107969 h 111782"/>
              <a:gd name="connsiteX10" fmla="*/ 80091 w 772356"/>
              <a:gd name="connsiteY10" fmla="*/ 76219 h 1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2356" h="111782">
                <a:moveTo>
                  <a:pt x="80091" y="76219"/>
                </a:moveTo>
                <a:cubicBezTo>
                  <a:pt x="158408" y="67223"/>
                  <a:pt x="358962" y="66694"/>
                  <a:pt x="473791" y="53994"/>
                </a:cubicBezTo>
                <a:cubicBezTo>
                  <a:pt x="588620" y="41294"/>
                  <a:pt x="741549" y="-1039"/>
                  <a:pt x="769066" y="19"/>
                </a:cubicBezTo>
                <a:cubicBezTo>
                  <a:pt x="796583" y="1077"/>
                  <a:pt x="642595" y="48702"/>
                  <a:pt x="638891" y="60344"/>
                </a:cubicBezTo>
                <a:cubicBezTo>
                  <a:pt x="635187" y="71986"/>
                  <a:pt x="756895" y="61402"/>
                  <a:pt x="746841" y="69869"/>
                </a:cubicBezTo>
                <a:cubicBezTo>
                  <a:pt x="736787" y="78336"/>
                  <a:pt x="641008" y="106911"/>
                  <a:pt x="578566" y="111144"/>
                </a:cubicBezTo>
                <a:cubicBezTo>
                  <a:pt x="516124" y="115377"/>
                  <a:pt x="414524" y="96327"/>
                  <a:pt x="372191" y="95269"/>
                </a:cubicBezTo>
                <a:cubicBezTo>
                  <a:pt x="329858" y="94211"/>
                  <a:pt x="361608" y="102148"/>
                  <a:pt x="324566" y="104794"/>
                </a:cubicBezTo>
                <a:cubicBezTo>
                  <a:pt x="287524" y="107440"/>
                  <a:pt x="203387" y="110615"/>
                  <a:pt x="149941" y="111144"/>
                </a:cubicBezTo>
                <a:cubicBezTo>
                  <a:pt x="96495" y="111673"/>
                  <a:pt x="15003" y="113261"/>
                  <a:pt x="3891" y="107969"/>
                </a:cubicBezTo>
                <a:cubicBezTo>
                  <a:pt x="-7222" y="102677"/>
                  <a:pt x="1774" y="85215"/>
                  <a:pt x="80091" y="76219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3FA333F8-D61C-2FAD-91C0-27EE3F57D2E6}"/>
              </a:ext>
            </a:extLst>
          </p:cNvPr>
          <p:cNvSpPr/>
          <p:nvPr/>
        </p:nvSpPr>
        <p:spPr>
          <a:xfrm>
            <a:off x="2749013" y="6902070"/>
            <a:ext cx="774097" cy="438046"/>
          </a:xfrm>
          <a:custGeom>
            <a:avLst/>
            <a:gdLst>
              <a:gd name="connsiteX0" fmla="*/ 89437 w 774097"/>
              <a:gd name="connsiteY0" fmla="*/ 190880 h 438046"/>
              <a:gd name="connsiteX1" fmla="*/ 359312 w 774097"/>
              <a:gd name="connsiteY1" fmla="*/ 95630 h 438046"/>
              <a:gd name="connsiteX2" fmla="*/ 756187 w 774097"/>
              <a:gd name="connsiteY2" fmla="*/ 380 h 438046"/>
              <a:gd name="connsiteX3" fmla="*/ 679987 w 774097"/>
              <a:gd name="connsiteY3" fmla="*/ 73405 h 438046"/>
              <a:gd name="connsiteX4" fmla="*/ 448212 w 774097"/>
              <a:gd name="connsiteY4" fmla="*/ 321055 h 438046"/>
              <a:gd name="connsiteX5" fmla="*/ 289462 w 774097"/>
              <a:gd name="connsiteY5" fmla="*/ 429005 h 438046"/>
              <a:gd name="connsiteX6" fmla="*/ 16412 w 774097"/>
              <a:gd name="connsiteY6" fmla="*/ 425830 h 438046"/>
              <a:gd name="connsiteX7" fmla="*/ 127537 w 774097"/>
              <a:gd name="connsiteY7" fmla="*/ 375030 h 438046"/>
              <a:gd name="connsiteX8" fmla="*/ 537 w 774097"/>
              <a:gd name="connsiteY8" fmla="*/ 298830 h 438046"/>
              <a:gd name="connsiteX9" fmla="*/ 187862 w 774097"/>
              <a:gd name="connsiteY9" fmla="*/ 248030 h 438046"/>
              <a:gd name="connsiteX10" fmla="*/ 89437 w 774097"/>
              <a:gd name="connsiteY10" fmla="*/ 190880 h 43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4097" h="438046">
                <a:moveTo>
                  <a:pt x="89437" y="190880"/>
                </a:moveTo>
                <a:cubicBezTo>
                  <a:pt x="118012" y="165480"/>
                  <a:pt x="248187" y="127380"/>
                  <a:pt x="359312" y="95630"/>
                </a:cubicBezTo>
                <a:cubicBezTo>
                  <a:pt x="470437" y="63880"/>
                  <a:pt x="702741" y="4084"/>
                  <a:pt x="756187" y="380"/>
                </a:cubicBezTo>
                <a:cubicBezTo>
                  <a:pt x="809633" y="-3324"/>
                  <a:pt x="731316" y="19959"/>
                  <a:pt x="679987" y="73405"/>
                </a:cubicBezTo>
                <a:cubicBezTo>
                  <a:pt x="628658" y="126851"/>
                  <a:pt x="513299" y="261788"/>
                  <a:pt x="448212" y="321055"/>
                </a:cubicBezTo>
                <a:cubicBezTo>
                  <a:pt x="383125" y="380322"/>
                  <a:pt x="361429" y="411543"/>
                  <a:pt x="289462" y="429005"/>
                </a:cubicBezTo>
                <a:cubicBezTo>
                  <a:pt x="217495" y="446467"/>
                  <a:pt x="43399" y="434826"/>
                  <a:pt x="16412" y="425830"/>
                </a:cubicBezTo>
                <a:cubicBezTo>
                  <a:pt x="-10575" y="416834"/>
                  <a:pt x="130183" y="396197"/>
                  <a:pt x="127537" y="375030"/>
                </a:cubicBezTo>
                <a:cubicBezTo>
                  <a:pt x="124891" y="353863"/>
                  <a:pt x="-9517" y="319997"/>
                  <a:pt x="537" y="298830"/>
                </a:cubicBezTo>
                <a:cubicBezTo>
                  <a:pt x="10591" y="277663"/>
                  <a:pt x="165637" y="265492"/>
                  <a:pt x="187862" y="248030"/>
                </a:cubicBezTo>
                <a:cubicBezTo>
                  <a:pt x="210087" y="230568"/>
                  <a:pt x="60862" y="216280"/>
                  <a:pt x="89437" y="190880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649FFFE9-0C6A-257B-6690-6FAED4602A80}"/>
              </a:ext>
            </a:extLst>
          </p:cNvPr>
          <p:cNvSpPr/>
          <p:nvPr/>
        </p:nvSpPr>
        <p:spPr>
          <a:xfrm>
            <a:off x="2482479" y="6867523"/>
            <a:ext cx="619498" cy="474566"/>
          </a:xfrm>
          <a:custGeom>
            <a:avLst/>
            <a:gdLst>
              <a:gd name="connsiteX0" fmla="*/ 76571 w 619498"/>
              <a:gd name="connsiteY0" fmla="*/ 41277 h 474566"/>
              <a:gd name="connsiteX1" fmla="*/ 225796 w 619498"/>
              <a:gd name="connsiteY1" fmla="*/ 142877 h 474566"/>
              <a:gd name="connsiteX2" fmla="*/ 597271 w 619498"/>
              <a:gd name="connsiteY2" fmla="*/ 234952 h 474566"/>
              <a:gd name="connsiteX3" fmla="*/ 549646 w 619498"/>
              <a:gd name="connsiteY3" fmla="*/ 279402 h 474566"/>
              <a:gd name="connsiteX4" fmla="*/ 321046 w 619498"/>
              <a:gd name="connsiteY4" fmla="*/ 469902 h 474566"/>
              <a:gd name="connsiteX5" fmla="*/ 121021 w 619498"/>
              <a:gd name="connsiteY5" fmla="*/ 409577 h 474566"/>
              <a:gd name="connsiteX6" fmla="*/ 86096 w 619498"/>
              <a:gd name="connsiteY6" fmla="*/ 336552 h 474566"/>
              <a:gd name="connsiteX7" fmla="*/ 76571 w 619498"/>
              <a:gd name="connsiteY7" fmla="*/ 273052 h 474566"/>
              <a:gd name="connsiteX8" fmla="*/ 79746 w 619498"/>
              <a:gd name="connsiteY8" fmla="*/ 209552 h 474566"/>
              <a:gd name="connsiteX9" fmla="*/ 51171 w 619498"/>
              <a:gd name="connsiteY9" fmla="*/ 136527 h 474566"/>
              <a:gd name="connsiteX10" fmla="*/ 371 w 619498"/>
              <a:gd name="connsiteY10" fmla="*/ 2 h 474566"/>
              <a:gd name="connsiteX11" fmla="*/ 79746 w 619498"/>
              <a:gd name="connsiteY11" fmla="*/ 139702 h 474566"/>
              <a:gd name="connsiteX12" fmla="*/ 76571 w 619498"/>
              <a:gd name="connsiteY12" fmla="*/ 41277 h 47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498" h="474566">
                <a:moveTo>
                  <a:pt x="76571" y="41277"/>
                </a:moveTo>
                <a:cubicBezTo>
                  <a:pt x="100913" y="41806"/>
                  <a:pt x="139013" y="110598"/>
                  <a:pt x="225796" y="142877"/>
                </a:cubicBezTo>
                <a:cubicBezTo>
                  <a:pt x="312579" y="175156"/>
                  <a:pt x="543296" y="212198"/>
                  <a:pt x="597271" y="234952"/>
                </a:cubicBezTo>
                <a:cubicBezTo>
                  <a:pt x="651246" y="257706"/>
                  <a:pt x="595684" y="240244"/>
                  <a:pt x="549646" y="279402"/>
                </a:cubicBezTo>
                <a:cubicBezTo>
                  <a:pt x="503609" y="318560"/>
                  <a:pt x="392483" y="448206"/>
                  <a:pt x="321046" y="469902"/>
                </a:cubicBezTo>
                <a:cubicBezTo>
                  <a:pt x="249609" y="491598"/>
                  <a:pt x="160179" y="431802"/>
                  <a:pt x="121021" y="409577"/>
                </a:cubicBezTo>
                <a:cubicBezTo>
                  <a:pt x="81863" y="387352"/>
                  <a:pt x="93504" y="359306"/>
                  <a:pt x="86096" y="336552"/>
                </a:cubicBezTo>
                <a:cubicBezTo>
                  <a:pt x="78688" y="313798"/>
                  <a:pt x="77629" y="294219"/>
                  <a:pt x="76571" y="273052"/>
                </a:cubicBezTo>
                <a:cubicBezTo>
                  <a:pt x="75513" y="251885"/>
                  <a:pt x="83979" y="232306"/>
                  <a:pt x="79746" y="209552"/>
                </a:cubicBezTo>
                <a:cubicBezTo>
                  <a:pt x="75513" y="186798"/>
                  <a:pt x="64400" y="171452"/>
                  <a:pt x="51171" y="136527"/>
                </a:cubicBezTo>
                <a:cubicBezTo>
                  <a:pt x="37942" y="101602"/>
                  <a:pt x="-4392" y="-527"/>
                  <a:pt x="371" y="2"/>
                </a:cubicBezTo>
                <a:cubicBezTo>
                  <a:pt x="5133" y="531"/>
                  <a:pt x="67575" y="128060"/>
                  <a:pt x="79746" y="139702"/>
                </a:cubicBezTo>
                <a:cubicBezTo>
                  <a:pt x="91917" y="151344"/>
                  <a:pt x="52229" y="40748"/>
                  <a:pt x="76571" y="41277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2A4B8B47-1EFD-2BD3-381A-122E1CC0F671}"/>
              </a:ext>
            </a:extLst>
          </p:cNvPr>
          <p:cNvSpPr/>
          <p:nvPr/>
        </p:nvSpPr>
        <p:spPr>
          <a:xfrm>
            <a:off x="2704696" y="7171357"/>
            <a:ext cx="311655" cy="106099"/>
          </a:xfrm>
          <a:custGeom>
            <a:avLst/>
            <a:gdLst>
              <a:gd name="connsiteX0" fmla="*/ 404 w 311655"/>
              <a:gd name="connsiteY0" fmla="*/ 26368 h 106099"/>
              <a:gd name="connsiteX1" fmla="*/ 206779 w 311655"/>
              <a:gd name="connsiteY1" fmla="*/ 13668 h 106099"/>
              <a:gd name="connsiteX2" fmla="*/ 311554 w 311655"/>
              <a:gd name="connsiteY2" fmla="*/ 968 h 106099"/>
              <a:gd name="connsiteX3" fmla="*/ 225829 w 311655"/>
              <a:gd name="connsiteY3" fmla="*/ 7318 h 106099"/>
              <a:gd name="connsiteX4" fmla="*/ 209954 w 311655"/>
              <a:gd name="connsiteY4" fmla="*/ 58118 h 106099"/>
              <a:gd name="connsiteX5" fmla="*/ 143279 w 311655"/>
              <a:gd name="connsiteY5" fmla="*/ 58118 h 106099"/>
              <a:gd name="connsiteX6" fmla="*/ 152804 w 311655"/>
              <a:gd name="connsiteY6" fmla="*/ 105743 h 106099"/>
              <a:gd name="connsiteX7" fmla="*/ 404 w 311655"/>
              <a:gd name="connsiteY7" fmla="*/ 26368 h 10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655" h="106099">
                <a:moveTo>
                  <a:pt x="404" y="26368"/>
                </a:moveTo>
                <a:cubicBezTo>
                  <a:pt x="9400" y="11022"/>
                  <a:pt x="154921" y="17901"/>
                  <a:pt x="206779" y="13668"/>
                </a:cubicBezTo>
                <a:cubicBezTo>
                  <a:pt x="258637" y="9435"/>
                  <a:pt x="308379" y="2026"/>
                  <a:pt x="311554" y="968"/>
                </a:cubicBezTo>
                <a:cubicBezTo>
                  <a:pt x="314729" y="-90"/>
                  <a:pt x="242762" y="-2207"/>
                  <a:pt x="225829" y="7318"/>
                </a:cubicBezTo>
                <a:cubicBezTo>
                  <a:pt x="208896" y="16843"/>
                  <a:pt x="223712" y="49651"/>
                  <a:pt x="209954" y="58118"/>
                </a:cubicBezTo>
                <a:cubicBezTo>
                  <a:pt x="196196" y="66585"/>
                  <a:pt x="152804" y="50181"/>
                  <a:pt x="143279" y="58118"/>
                </a:cubicBezTo>
                <a:cubicBezTo>
                  <a:pt x="133754" y="66055"/>
                  <a:pt x="170267" y="110506"/>
                  <a:pt x="152804" y="105743"/>
                </a:cubicBezTo>
                <a:cubicBezTo>
                  <a:pt x="135341" y="100980"/>
                  <a:pt x="-8592" y="41714"/>
                  <a:pt x="404" y="263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39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フジ月９「真夏のシンデレラ」視聴率６・９％…王道ラブストーリーも19作ぶり初回１ケタ発進 - ドラマ : 日刊スポーツ">
            <a:extLst>
              <a:ext uri="{FF2B5EF4-FFF2-40B4-BE49-F238E27FC236}">
                <a16:creationId xmlns:a16="http://schemas.microsoft.com/office/drawing/2014/main" id="{1F2D100B-886C-18B8-08BA-61F306761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61" y="976122"/>
            <a:ext cx="9615361" cy="1086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88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99</TotalTime>
  <Words>2</Words>
  <Application>Microsoft Macintosh PowerPoint</Application>
  <PresentationFormat>A3 297x420 mm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2023-08-14T09:23:18Z</dcterms:created>
  <dcterms:modified xsi:type="dcterms:W3CDTF">2023-08-15T02:41:34Z</dcterms:modified>
</cp:coreProperties>
</file>