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7"/>
  </p:normalViewPr>
  <p:slideViewPr>
    <p:cSldViewPr snapToGrid="0">
      <p:cViewPr>
        <p:scale>
          <a:sx n="71" d="100"/>
          <a:sy n="71" d="100"/>
        </p:scale>
        <p:origin x="78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084CE-F341-8949-B18F-7F22C66F9B6B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C56E5-6B23-F54A-B58C-B49559905F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7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C56E5-6B23-F54A-B58C-B49559905FB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186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4C56E5-6B23-F54A-B58C-B49559905FB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605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1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2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45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733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040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26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5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89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4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516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44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04247-4DBB-2147-A45D-7AEBC6A3BE5F}" type="datetimeFigureOut">
              <a:rPr kumimoji="1" lang="ja-JP" altLang="en-US" smtClean="0"/>
              <a:t>2023/8/12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7E3E6-F7DF-C24F-803B-8A96A140B4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81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ノック式修正ボールペン パワコレ | ぺんてる株式会社" hidden="1">
            <a:extLst>
              <a:ext uri="{FF2B5EF4-FFF2-40B4-BE49-F238E27FC236}">
                <a16:creationId xmlns:a16="http://schemas.microsoft.com/office/drawing/2014/main" id="{0B738C32-EBC0-F511-8C2A-4D6F7E66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8000"/>
            <a:ext cx="11430000" cy="85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98" name="グループ化 1097">
            <a:extLst>
              <a:ext uri="{FF2B5EF4-FFF2-40B4-BE49-F238E27FC236}">
                <a16:creationId xmlns:a16="http://schemas.microsoft.com/office/drawing/2014/main" id="{9846C718-B49E-9D15-3630-BF1E09864C6D}"/>
              </a:ext>
            </a:extLst>
          </p:cNvPr>
          <p:cNvGrpSpPr/>
          <p:nvPr/>
        </p:nvGrpSpPr>
        <p:grpSpPr>
          <a:xfrm>
            <a:off x="2207318" y="1250731"/>
            <a:ext cx="9648351" cy="7935310"/>
            <a:chOff x="2207318" y="1250731"/>
            <a:chExt cx="9648351" cy="7935310"/>
          </a:xfrm>
        </p:grpSpPr>
        <p:grpSp>
          <p:nvGrpSpPr>
            <p:cNvPr id="1085" name="グループ化 1084">
              <a:extLst>
                <a:ext uri="{FF2B5EF4-FFF2-40B4-BE49-F238E27FC236}">
                  <a16:creationId xmlns:a16="http://schemas.microsoft.com/office/drawing/2014/main" id="{271B6034-5920-F3C2-F686-C95B2D9BE6B0}"/>
                </a:ext>
              </a:extLst>
            </p:cNvPr>
            <p:cNvGrpSpPr/>
            <p:nvPr/>
          </p:nvGrpSpPr>
          <p:grpSpPr>
            <a:xfrm>
              <a:off x="2207318" y="1250731"/>
              <a:ext cx="9648351" cy="7935310"/>
              <a:chOff x="2207318" y="1250731"/>
              <a:chExt cx="9648351" cy="7935310"/>
            </a:xfrm>
          </p:grpSpPr>
          <p:sp>
            <p:nvSpPr>
              <p:cNvPr id="5" name="フリーフォーム 4">
                <a:extLst>
                  <a:ext uri="{FF2B5EF4-FFF2-40B4-BE49-F238E27FC236}">
                    <a16:creationId xmlns:a16="http://schemas.microsoft.com/office/drawing/2014/main" id="{4FB36FB5-21C9-75C3-2883-2335B43D62C8}"/>
                  </a:ext>
                </a:extLst>
              </p:cNvPr>
              <p:cNvSpPr/>
              <p:nvPr/>
            </p:nvSpPr>
            <p:spPr>
              <a:xfrm>
                <a:off x="2336800" y="4259886"/>
                <a:ext cx="898525" cy="578814"/>
              </a:xfrm>
              <a:custGeom>
                <a:avLst/>
                <a:gdLst>
                  <a:gd name="connsiteX0" fmla="*/ 0 w 898525"/>
                  <a:gd name="connsiteY0" fmla="*/ 578814 h 578814"/>
                  <a:gd name="connsiteX1" fmla="*/ 228600 w 898525"/>
                  <a:gd name="connsiteY1" fmla="*/ 245439 h 578814"/>
                  <a:gd name="connsiteX2" fmla="*/ 676275 w 898525"/>
                  <a:gd name="connsiteY2" fmla="*/ 32714 h 578814"/>
                  <a:gd name="connsiteX3" fmla="*/ 898525 w 898525"/>
                  <a:gd name="connsiteY3" fmla="*/ 4139 h 5788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98525" h="578814">
                    <a:moveTo>
                      <a:pt x="0" y="578814"/>
                    </a:moveTo>
                    <a:cubicBezTo>
                      <a:pt x="57944" y="457635"/>
                      <a:pt x="115888" y="336456"/>
                      <a:pt x="228600" y="245439"/>
                    </a:cubicBezTo>
                    <a:cubicBezTo>
                      <a:pt x="341312" y="154422"/>
                      <a:pt x="564621" y="72931"/>
                      <a:pt x="676275" y="32714"/>
                    </a:cubicBezTo>
                    <a:cubicBezTo>
                      <a:pt x="787929" y="-7503"/>
                      <a:pt x="843227" y="-1682"/>
                      <a:pt x="898525" y="413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フリーフォーム 5">
                <a:extLst>
                  <a:ext uri="{FF2B5EF4-FFF2-40B4-BE49-F238E27FC236}">
                    <a16:creationId xmlns:a16="http://schemas.microsoft.com/office/drawing/2014/main" id="{8FB3AAF6-1EE7-38CA-FC87-7FFBA1CB0C1F}"/>
                  </a:ext>
                </a:extLst>
              </p:cNvPr>
              <p:cNvSpPr/>
              <p:nvPr/>
            </p:nvSpPr>
            <p:spPr>
              <a:xfrm>
                <a:off x="2222500" y="4838700"/>
                <a:ext cx="114300" cy="593725"/>
              </a:xfrm>
              <a:custGeom>
                <a:avLst/>
                <a:gdLst>
                  <a:gd name="connsiteX0" fmla="*/ 114300 w 114300"/>
                  <a:gd name="connsiteY0" fmla="*/ 0 h 593725"/>
                  <a:gd name="connsiteX1" fmla="*/ 38100 w 114300"/>
                  <a:gd name="connsiteY1" fmla="*/ 339725 h 593725"/>
                  <a:gd name="connsiteX2" fmla="*/ 0 w 114300"/>
                  <a:gd name="connsiteY2" fmla="*/ 593725 h 593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4300" h="593725">
                    <a:moveTo>
                      <a:pt x="114300" y="0"/>
                    </a:moveTo>
                    <a:cubicBezTo>
                      <a:pt x="85725" y="120385"/>
                      <a:pt x="57150" y="240771"/>
                      <a:pt x="38100" y="339725"/>
                    </a:cubicBezTo>
                    <a:cubicBezTo>
                      <a:pt x="19050" y="438679"/>
                      <a:pt x="9525" y="516202"/>
                      <a:pt x="0" y="59372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リーフォーム 6">
                <a:extLst>
                  <a:ext uri="{FF2B5EF4-FFF2-40B4-BE49-F238E27FC236}">
                    <a16:creationId xmlns:a16="http://schemas.microsoft.com/office/drawing/2014/main" id="{85FC8FFB-84E4-D30F-4627-4BCF4C942AA8}"/>
                  </a:ext>
                </a:extLst>
              </p:cNvPr>
              <p:cNvSpPr/>
              <p:nvPr/>
            </p:nvSpPr>
            <p:spPr>
              <a:xfrm>
                <a:off x="2207318" y="5403850"/>
                <a:ext cx="406700" cy="1333500"/>
              </a:xfrm>
              <a:custGeom>
                <a:avLst/>
                <a:gdLst>
                  <a:gd name="connsiteX0" fmla="*/ 15182 w 406700"/>
                  <a:gd name="connsiteY0" fmla="*/ 0 h 1333500"/>
                  <a:gd name="connsiteX1" fmla="*/ 5657 w 406700"/>
                  <a:gd name="connsiteY1" fmla="*/ 219075 h 1333500"/>
                  <a:gd name="connsiteX2" fmla="*/ 91382 w 406700"/>
                  <a:gd name="connsiteY2" fmla="*/ 508000 h 1333500"/>
                  <a:gd name="connsiteX3" fmla="*/ 358082 w 406700"/>
                  <a:gd name="connsiteY3" fmla="*/ 1181100 h 1333500"/>
                  <a:gd name="connsiteX4" fmla="*/ 405707 w 406700"/>
                  <a:gd name="connsiteY4" fmla="*/ 1333500 h 1333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6700" h="1333500">
                    <a:moveTo>
                      <a:pt x="15182" y="0"/>
                    </a:moveTo>
                    <a:cubicBezTo>
                      <a:pt x="4069" y="67204"/>
                      <a:pt x="-7043" y="134408"/>
                      <a:pt x="5657" y="219075"/>
                    </a:cubicBezTo>
                    <a:cubicBezTo>
                      <a:pt x="18357" y="303742"/>
                      <a:pt x="32645" y="347663"/>
                      <a:pt x="91382" y="508000"/>
                    </a:cubicBezTo>
                    <a:cubicBezTo>
                      <a:pt x="150119" y="668337"/>
                      <a:pt x="305694" y="1043517"/>
                      <a:pt x="358082" y="1181100"/>
                    </a:cubicBezTo>
                    <a:cubicBezTo>
                      <a:pt x="410470" y="1318683"/>
                      <a:pt x="408088" y="1326091"/>
                      <a:pt x="405707" y="133350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フリーフォーム 7">
                <a:extLst>
                  <a:ext uri="{FF2B5EF4-FFF2-40B4-BE49-F238E27FC236}">
                    <a16:creationId xmlns:a16="http://schemas.microsoft.com/office/drawing/2014/main" id="{BC1B2048-D2F6-7C9A-A444-1222D3DBF72A}"/>
                  </a:ext>
                </a:extLst>
              </p:cNvPr>
              <p:cNvSpPr/>
              <p:nvPr/>
            </p:nvSpPr>
            <p:spPr>
              <a:xfrm>
                <a:off x="2619375" y="6702425"/>
                <a:ext cx="25400" cy="168275"/>
              </a:xfrm>
              <a:custGeom>
                <a:avLst/>
                <a:gdLst>
                  <a:gd name="connsiteX0" fmla="*/ 0 w 25400"/>
                  <a:gd name="connsiteY0" fmla="*/ 0 h 168275"/>
                  <a:gd name="connsiteX1" fmla="*/ 12700 w 25400"/>
                  <a:gd name="connsiteY1" fmla="*/ 127000 h 168275"/>
                  <a:gd name="connsiteX2" fmla="*/ 25400 w 25400"/>
                  <a:gd name="connsiteY2" fmla="*/ 168275 h 168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400" h="168275">
                    <a:moveTo>
                      <a:pt x="0" y="0"/>
                    </a:moveTo>
                    <a:cubicBezTo>
                      <a:pt x="4233" y="49477"/>
                      <a:pt x="8467" y="98954"/>
                      <a:pt x="12700" y="127000"/>
                    </a:cubicBezTo>
                    <a:cubicBezTo>
                      <a:pt x="16933" y="155046"/>
                      <a:pt x="21166" y="161660"/>
                      <a:pt x="25400" y="16827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" name="フリーフォーム 8">
                <a:extLst>
                  <a:ext uri="{FF2B5EF4-FFF2-40B4-BE49-F238E27FC236}">
                    <a16:creationId xmlns:a16="http://schemas.microsoft.com/office/drawing/2014/main" id="{DE9E6F24-E05F-F5E4-C03F-549FB7F70E28}"/>
                  </a:ext>
                </a:extLst>
              </p:cNvPr>
              <p:cNvSpPr/>
              <p:nvPr/>
            </p:nvSpPr>
            <p:spPr>
              <a:xfrm>
                <a:off x="2479675" y="5372100"/>
                <a:ext cx="685800" cy="663575"/>
              </a:xfrm>
              <a:custGeom>
                <a:avLst/>
                <a:gdLst>
                  <a:gd name="connsiteX0" fmla="*/ 0 w 685800"/>
                  <a:gd name="connsiteY0" fmla="*/ 0 h 663575"/>
                  <a:gd name="connsiteX1" fmla="*/ 241300 w 685800"/>
                  <a:gd name="connsiteY1" fmla="*/ 336550 h 663575"/>
                  <a:gd name="connsiteX2" fmla="*/ 685800 w 685800"/>
                  <a:gd name="connsiteY2" fmla="*/ 663575 h 663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85800" h="663575">
                    <a:moveTo>
                      <a:pt x="0" y="0"/>
                    </a:moveTo>
                    <a:cubicBezTo>
                      <a:pt x="63500" y="112977"/>
                      <a:pt x="127000" y="225954"/>
                      <a:pt x="241300" y="336550"/>
                    </a:cubicBezTo>
                    <a:cubicBezTo>
                      <a:pt x="355600" y="447146"/>
                      <a:pt x="520700" y="555360"/>
                      <a:pt x="685800" y="66357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フリーフォーム 9">
                <a:extLst>
                  <a:ext uri="{FF2B5EF4-FFF2-40B4-BE49-F238E27FC236}">
                    <a16:creationId xmlns:a16="http://schemas.microsoft.com/office/drawing/2014/main" id="{DB58FFC8-C266-E73B-D4E6-A4186DD26FEE}"/>
                  </a:ext>
                </a:extLst>
              </p:cNvPr>
              <p:cNvSpPr/>
              <p:nvPr/>
            </p:nvSpPr>
            <p:spPr>
              <a:xfrm>
                <a:off x="3178175" y="6035675"/>
                <a:ext cx="593725" cy="93545"/>
              </a:xfrm>
              <a:custGeom>
                <a:avLst/>
                <a:gdLst>
                  <a:gd name="connsiteX0" fmla="*/ 0 w 593725"/>
                  <a:gd name="connsiteY0" fmla="*/ 0 h 93545"/>
                  <a:gd name="connsiteX1" fmla="*/ 254000 w 593725"/>
                  <a:gd name="connsiteY1" fmla="*/ 88900 h 93545"/>
                  <a:gd name="connsiteX2" fmla="*/ 593725 w 593725"/>
                  <a:gd name="connsiteY2" fmla="*/ 73025 h 935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93725" h="93545">
                    <a:moveTo>
                      <a:pt x="0" y="0"/>
                    </a:moveTo>
                    <a:cubicBezTo>
                      <a:pt x="77523" y="38364"/>
                      <a:pt x="155046" y="76729"/>
                      <a:pt x="254000" y="88900"/>
                    </a:cubicBezTo>
                    <a:cubicBezTo>
                      <a:pt x="352954" y="101071"/>
                      <a:pt x="473339" y="87048"/>
                      <a:pt x="593725" y="7302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フリーフォーム 10">
                <a:extLst>
                  <a:ext uri="{FF2B5EF4-FFF2-40B4-BE49-F238E27FC236}">
                    <a16:creationId xmlns:a16="http://schemas.microsoft.com/office/drawing/2014/main" id="{F5A53980-8CA3-50D7-929F-99F1C4183BCC}"/>
                  </a:ext>
                </a:extLst>
              </p:cNvPr>
              <p:cNvSpPr/>
              <p:nvPr/>
            </p:nvSpPr>
            <p:spPr>
              <a:xfrm>
                <a:off x="3781425" y="5641975"/>
                <a:ext cx="368300" cy="469900"/>
              </a:xfrm>
              <a:custGeom>
                <a:avLst/>
                <a:gdLst>
                  <a:gd name="connsiteX0" fmla="*/ 368300 w 368300"/>
                  <a:gd name="connsiteY0" fmla="*/ 0 h 469900"/>
                  <a:gd name="connsiteX1" fmla="*/ 320675 w 368300"/>
                  <a:gd name="connsiteY1" fmla="*/ 203200 h 469900"/>
                  <a:gd name="connsiteX2" fmla="*/ 222250 w 368300"/>
                  <a:gd name="connsiteY2" fmla="*/ 339725 h 469900"/>
                  <a:gd name="connsiteX3" fmla="*/ 0 w 368300"/>
                  <a:gd name="connsiteY3" fmla="*/ 469900 h 469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8300" h="469900">
                    <a:moveTo>
                      <a:pt x="368300" y="0"/>
                    </a:moveTo>
                    <a:cubicBezTo>
                      <a:pt x="356658" y="73289"/>
                      <a:pt x="345017" y="146579"/>
                      <a:pt x="320675" y="203200"/>
                    </a:cubicBezTo>
                    <a:cubicBezTo>
                      <a:pt x="296333" y="259821"/>
                      <a:pt x="275696" y="295275"/>
                      <a:pt x="222250" y="339725"/>
                    </a:cubicBezTo>
                    <a:cubicBezTo>
                      <a:pt x="168804" y="384175"/>
                      <a:pt x="84402" y="427037"/>
                      <a:pt x="0" y="46990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フリーフォーム 11">
                <a:extLst>
                  <a:ext uri="{FF2B5EF4-FFF2-40B4-BE49-F238E27FC236}">
                    <a16:creationId xmlns:a16="http://schemas.microsoft.com/office/drawing/2014/main" id="{A758CA1C-A7D7-8478-F4EC-C68E21D2C09C}"/>
                  </a:ext>
                </a:extLst>
              </p:cNvPr>
              <p:cNvSpPr/>
              <p:nvPr/>
            </p:nvSpPr>
            <p:spPr>
              <a:xfrm>
                <a:off x="3200400" y="5073650"/>
                <a:ext cx="508000" cy="307975"/>
              </a:xfrm>
              <a:custGeom>
                <a:avLst/>
                <a:gdLst>
                  <a:gd name="connsiteX0" fmla="*/ 0 w 508000"/>
                  <a:gd name="connsiteY0" fmla="*/ 307975 h 307975"/>
                  <a:gd name="connsiteX1" fmla="*/ 149225 w 508000"/>
                  <a:gd name="connsiteY1" fmla="*/ 76200 h 307975"/>
                  <a:gd name="connsiteX2" fmla="*/ 273050 w 508000"/>
                  <a:gd name="connsiteY2" fmla="*/ 25400 h 307975"/>
                  <a:gd name="connsiteX3" fmla="*/ 508000 w 508000"/>
                  <a:gd name="connsiteY3" fmla="*/ 0 h 30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08000" h="307975">
                    <a:moveTo>
                      <a:pt x="0" y="307975"/>
                    </a:moveTo>
                    <a:cubicBezTo>
                      <a:pt x="51858" y="215635"/>
                      <a:pt x="103717" y="123296"/>
                      <a:pt x="149225" y="76200"/>
                    </a:cubicBezTo>
                    <a:cubicBezTo>
                      <a:pt x="194733" y="29104"/>
                      <a:pt x="213254" y="38100"/>
                      <a:pt x="273050" y="25400"/>
                    </a:cubicBezTo>
                    <a:cubicBezTo>
                      <a:pt x="332846" y="12700"/>
                      <a:pt x="420423" y="6350"/>
                      <a:pt x="508000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フリーフォーム 12">
                <a:extLst>
                  <a:ext uri="{FF2B5EF4-FFF2-40B4-BE49-F238E27FC236}">
                    <a16:creationId xmlns:a16="http://schemas.microsoft.com/office/drawing/2014/main" id="{8D9FCFE3-D261-68CA-4943-55CB0AF09679}"/>
                  </a:ext>
                </a:extLst>
              </p:cNvPr>
              <p:cNvSpPr/>
              <p:nvPr/>
            </p:nvSpPr>
            <p:spPr>
              <a:xfrm>
                <a:off x="3730625" y="5086350"/>
                <a:ext cx="333375" cy="577850"/>
              </a:xfrm>
              <a:custGeom>
                <a:avLst/>
                <a:gdLst>
                  <a:gd name="connsiteX0" fmla="*/ 0 w 333375"/>
                  <a:gd name="connsiteY0" fmla="*/ 0 h 577850"/>
                  <a:gd name="connsiteX1" fmla="*/ 190500 w 333375"/>
                  <a:gd name="connsiteY1" fmla="*/ 307975 h 577850"/>
                  <a:gd name="connsiteX2" fmla="*/ 333375 w 333375"/>
                  <a:gd name="connsiteY2" fmla="*/ 577850 h 577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3375" h="577850">
                    <a:moveTo>
                      <a:pt x="0" y="0"/>
                    </a:moveTo>
                    <a:cubicBezTo>
                      <a:pt x="67469" y="105833"/>
                      <a:pt x="134938" y="211667"/>
                      <a:pt x="190500" y="307975"/>
                    </a:cubicBezTo>
                    <a:cubicBezTo>
                      <a:pt x="246063" y="404283"/>
                      <a:pt x="289719" y="491066"/>
                      <a:pt x="333375" y="57785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フリーフォーム 13">
                <a:extLst>
                  <a:ext uri="{FF2B5EF4-FFF2-40B4-BE49-F238E27FC236}">
                    <a16:creationId xmlns:a16="http://schemas.microsoft.com/office/drawing/2014/main" id="{06678B30-9031-5AD7-8A6B-29CF9AB47D99}"/>
                  </a:ext>
                </a:extLst>
              </p:cNvPr>
              <p:cNvSpPr/>
              <p:nvPr/>
            </p:nvSpPr>
            <p:spPr>
              <a:xfrm>
                <a:off x="3206750" y="5391150"/>
                <a:ext cx="333375" cy="565150"/>
              </a:xfrm>
              <a:custGeom>
                <a:avLst/>
                <a:gdLst>
                  <a:gd name="connsiteX0" fmla="*/ 0 w 333375"/>
                  <a:gd name="connsiteY0" fmla="*/ 0 h 565150"/>
                  <a:gd name="connsiteX1" fmla="*/ 158750 w 333375"/>
                  <a:gd name="connsiteY1" fmla="*/ 393700 h 565150"/>
                  <a:gd name="connsiteX2" fmla="*/ 333375 w 333375"/>
                  <a:gd name="connsiteY2" fmla="*/ 565150 h 565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3375" h="565150">
                    <a:moveTo>
                      <a:pt x="0" y="0"/>
                    </a:moveTo>
                    <a:cubicBezTo>
                      <a:pt x="51594" y="149754"/>
                      <a:pt x="103188" y="299508"/>
                      <a:pt x="158750" y="393700"/>
                    </a:cubicBezTo>
                    <a:cubicBezTo>
                      <a:pt x="214312" y="487892"/>
                      <a:pt x="273843" y="526521"/>
                      <a:pt x="333375" y="56515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フリーフォーム 14">
                <a:extLst>
                  <a:ext uri="{FF2B5EF4-FFF2-40B4-BE49-F238E27FC236}">
                    <a16:creationId xmlns:a16="http://schemas.microsoft.com/office/drawing/2014/main" id="{B903B831-DA27-FDBE-7B75-1F8A170E10C5}"/>
                  </a:ext>
                </a:extLst>
              </p:cNvPr>
              <p:cNvSpPr/>
              <p:nvPr/>
            </p:nvSpPr>
            <p:spPr>
              <a:xfrm>
                <a:off x="3559175" y="5670550"/>
                <a:ext cx="511175" cy="298024"/>
              </a:xfrm>
              <a:custGeom>
                <a:avLst/>
                <a:gdLst>
                  <a:gd name="connsiteX0" fmla="*/ 511175 w 511175"/>
                  <a:gd name="connsiteY0" fmla="*/ 0 h 298024"/>
                  <a:gd name="connsiteX1" fmla="*/ 476250 w 511175"/>
                  <a:gd name="connsiteY1" fmla="*/ 158750 h 298024"/>
                  <a:gd name="connsiteX2" fmla="*/ 339725 w 511175"/>
                  <a:gd name="connsiteY2" fmla="*/ 266700 h 298024"/>
                  <a:gd name="connsiteX3" fmla="*/ 142875 w 511175"/>
                  <a:gd name="connsiteY3" fmla="*/ 295275 h 298024"/>
                  <a:gd name="connsiteX4" fmla="*/ 0 w 511175"/>
                  <a:gd name="connsiteY4" fmla="*/ 295275 h 2980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1175" h="298024">
                    <a:moveTo>
                      <a:pt x="511175" y="0"/>
                    </a:moveTo>
                    <a:cubicBezTo>
                      <a:pt x="508000" y="57150"/>
                      <a:pt x="504825" y="114300"/>
                      <a:pt x="476250" y="158750"/>
                    </a:cubicBezTo>
                    <a:cubicBezTo>
                      <a:pt x="447675" y="203200"/>
                      <a:pt x="395287" y="243946"/>
                      <a:pt x="339725" y="266700"/>
                    </a:cubicBezTo>
                    <a:cubicBezTo>
                      <a:pt x="284163" y="289454"/>
                      <a:pt x="199496" y="290513"/>
                      <a:pt x="142875" y="295275"/>
                    </a:cubicBezTo>
                    <a:cubicBezTo>
                      <a:pt x="86254" y="300038"/>
                      <a:pt x="43127" y="297656"/>
                      <a:pt x="0" y="29527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フリーフォーム 15">
                <a:extLst>
                  <a:ext uri="{FF2B5EF4-FFF2-40B4-BE49-F238E27FC236}">
                    <a16:creationId xmlns:a16="http://schemas.microsoft.com/office/drawing/2014/main" id="{CA7F36A9-4DB1-C7A1-DC94-B2F6757F0E0F}"/>
                  </a:ext>
                </a:extLst>
              </p:cNvPr>
              <p:cNvSpPr/>
              <p:nvPr/>
            </p:nvSpPr>
            <p:spPr>
              <a:xfrm>
                <a:off x="3559175" y="5657850"/>
                <a:ext cx="482600" cy="298450"/>
              </a:xfrm>
              <a:custGeom>
                <a:avLst/>
                <a:gdLst>
                  <a:gd name="connsiteX0" fmla="*/ 482600 w 482600"/>
                  <a:gd name="connsiteY0" fmla="*/ 0 h 298450"/>
                  <a:gd name="connsiteX1" fmla="*/ 425450 w 482600"/>
                  <a:gd name="connsiteY1" fmla="*/ 149225 h 298450"/>
                  <a:gd name="connsiteX2" fmla="*/ 292100 w 482600"/>
                  <a:gd name="connsiteY2" fmla="*/ 234950 h 298450"/>
                  <a:gd name="connsiteX3" fmla="*/ 114300 w 482600"/>
                  <a:gd name="connsiteY3" fmla="*/ 276225 h 298450"/>
                  <a:gd name="connsiteX4" fmla="*/ 0 w 482600"/>
                  <a:gd name="connsiteY4" fmla="*/ 29845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2600" h="298450">
                    <a:moveTo>
                      <a:pt x="482600" y="0"/>
                    </a:moveTo>
                    <a:cubicBezTo>
                      <a:pt x="469900" y="55033"/>
                      <a:pt x="457200" y="110067"/>
                      <a:pt x="425450" y="149225"/>
                    </a:cubicBezTo>
                    <a:cubicBezTo>
                      <a:pt x="393700" y="188383"/>
                      <a:pt x="343958" y="213783"/>
                      <a:pt x="292100" y="234950"/>
                    </a:cubicBezTo>
                    <a:cubicBezTo>
                      <a:pt x="240242" y="256117"/>
                      <a:pt x="162983" y="265642"/>
                      <a:pt x="114300" y="276225"/>
                    </a:cubicBezTo>
                    <a:cubicBezTo>
                      <a:pt x="65617" y="286808"/>
                      <a:pt x="32808" y="292629"/>
                      <a:pt x="0" y="29845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フリーフォーム 16">
                <a:extLst>
                  <a:ext uri="{FF2B5EF4-FFF2-40B4-BE49-F238E27FC236}">
                    <a16:creationId xmlns:a16="http://schemas.microsoft.com/office/drawing/2014/main" id="{9D14AA08-FC71-B3D8-0F41-7C414CF54D7E}"/>
                  </a:ext>
                </a:extLst>
              </p:cNvPr>
              <p:cNvSpPr/>
              <p:nvPr/>
            </p:nvSpPr>
            <p:spPr>
              <a:xfrm>
                <a:off x="2704465" y="4892675"/>
                <a:ext cx="26035" cy="346075"/>
              </a:xfrm>
              <a:custGeom>
                <a:avLst/>
                <a:gdLst>
                  <a:gd name="connsiteX0" fmla="*/ 26035 w 26035"/>
                  <a:gd name="connsiteY0" fmla="*/ 0 h 346075"/>
                  <a:gd name="connsiteX1" fmla="*/ 635 w 26035"/>
                  <a:gd name="connsiteY1" fmla="*/ 180975 h 346075"/>
                  <a:gd name="connsiteX2" fmla="*/ 10160 w 26035"/>
                  <a:gd name="connsiteY2" fmla="*/ 346075 h 346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035" h="346075">
                    <a:moveTo>
                      <a:pt x="26035" y="0"/>
                    </a:moveTo>
                    <a:cubicBezTo>
                      <a:pt x="14658" y="61648"/>
                      <a:pt x="3281" y="123296"/>
                      <a:pt x="635" y="180975"/>
                    </a:cubicBezTo>
                    <a:cubicBezTo>
                      <a:pt x="-2011" y="238654"/>
                      <a:pt x="4074" y="292364"/>
                      <a:pt x="10160" y="34607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フリーフォーム 17">
                <a:extLst>
                  <a:ext uri="{FF2B5EF4-FFF2-40B4-BE49-F238E27FC236}">
                    <a16:creationId xmlns:a16="http://schemas.microsoft.com/office/drawing/2014/main" id="{F60AD8D0-CAD2-8BF3-1227-A52E5B023279}"/>
                  </a:ext>
                </a:extLst>
              </p:cNvPr>
              <p:cNvSpPr/>
              <p:nvPr/>
            </p:nvSpPr>
            <p:spPr>
              <a:xfrm>
                <a:off x="3013075" y="4521074"/>
                <a:ext cx="219075" cy="60451"/>
              </a:xfrm>
              <a:custGeom>
                <a:avLst/>
                <a:gdLst>
                  <a:gd name="connsiteX0" fmla="*/ 0 w 219075"/>
                  <a:gd name="connsiteY0" fmla="*/ 47751 h 60451"/>
                  <a:gd name="connsiteX1" fmla="*/ 101600 w 219075"/>
                  <a:gd name="connsiteY1" fmla="*/ 126 h 60451"/>
                  <a:gd name="connsiteX2" fmla="*/ 219075 w 219075"/>
                  <a:gd name="connsiteY2" fmla="*/ 60451 h 604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60451">
                    <a:moveTo>
                      <a:pt x="0" y="47751"/>
                    </a:moveTo>
                    <a:cubicBezTo>
                      <a:pt x="32544" y="22880"/>
                      <a:pt x="65088" y="-1991"/>
                      <a:pt x="101600" y="126"/>
                    </a:cubicBezTo>
                    <a:cubicBezTo>
                      <a:pt x="138112" y="2243"/>
                      <a:pt x="178593" y="31347"/>
                      <a:pt x="219075" y="6045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フリーフォーム 18">
                <a:extLst>
                  <a:ext uri="{FF2B5EF4-FFF2-40B4-BE49-F238E27FC236}">
                    <a16:creationId xmlns:a16="http://schemas.microsoft.com/office/drawing/2014/main" id="{CEAD9585-E3B9-DBB0-D7D3-98607EE05B6D}"/>
                  </a:ext>
                </a:extLst>
              </p:cNvPr>
              <p:cNvSpPr/>
              <p:nvPr/>
            </p:nvSpPr>
            <p:spPr>
              <a:xfrm>
                <a:off x="3289300" y="4737100"/>
                <a:ext cx="73025" cy="215900"/>
              </a:xfrm>
              <a:custGeom>
                <a:avLst/>
                <a:gdLst>
                  <a:gd name="connsiteX0" fmla="*/ 0 w 73025"/>
                  <a:gd name="connsiteY0" fmla="*/ 0 h 215900"/>
                  <a:gd name="connsiteX1" fmla="*/ 73025 w 73025"/>
                  <a:gd name="connsiteY1" fmla="*/ 215900 h 2159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025" h="215900">
                    <a:moveTo>
                      <a:pt x="0" y="0"/>
                    </a:moveTo>
                    <a:lnTo>
                      <a:pt x="73025" y="215900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フリーフォーム 19">
                <a:extLst>
                  <a:ext uri="{FF2B5EF4-FFF2-40B4-BE49-F238E27FC236}">
                    <a16:creationId xmlns:a16="http://schemas.microsoft.com/office/drawing/2014/main" id="{2ADBB30A-AA62-BB2F-9704-F7E00A5AF2BD}"/>
                  </a:ext>
                </a:extLst>
              </p:cNvPr>
              <p:cNvSpPr/>
              <p:nvPr/>
            </p:nvSpPr>
            <p:spPr>
              <a:xfrm>
                <a:off x="2412858" y="5470525"/>
                <a:ext cx="31892" cy="200025"/>
              </a:xfrm>
              <a:custGeom>
                <a:avLst/>
                <a:gdLst>
                  <a:gd name="connsiteX0" fmla="*/ 31892 w 31892"/>
                  <a:gd name="connsiteY0" fmla="*/ 0 h 200025"/>
                  <a:gd name="connsiteX1" fmla="*/ 142 w 31892"/>
                  <a:gd name="connsiteY1" fmla="*/ 114300 h 200025"/>
                  <a:gd name="connsiteX2" fmla="*/ 22367 w 31892"/>
                  <a:gd name="connsiteY2" fmla="*/ 200025 h 200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892" h="200025">
                    <a:moveTo>
                      <a:pt x="31892" y="0"/>
                    </a:moveTo>
                    <a:cubicBezTo>
                      <a:pt x="16810" y="40481"/>
                      <a:pt x="1729" y="80963"/>
                      <a:pt x="142" y="114300"/>
                    </a:cubicBezTo>
                    <a:cubicBezTo>
                      <a:pt x="-1445" y="147637"/>
                      <a:pt x="10461" y="173831"/>
                      <a:pt x="22367" y="20002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フリーフォーム 20">
                <a:extLst>
                  <a:ext uri="{FF2B5EF4-FFF2-40B4-BE49-F238E27FC236}">
                    <a16:creationId xmlns:a16="http://schemas.microsoft.com/office/drawing/2014/main" id="{1E9016AC-AA95-D2B4-B783-302BBAC883B9}"/>
                  </a:ext>
                </a:extLst>
              </p:cNvPr>
              <p:cNvSpPr/>
              <p:nvPr/>
            </p:nvSpPr>
            <p:spPr>
              <a:xfrm>
                <a:off x="2355850" y="5648325"/>
                <a:ext cx="266700" cy="82550"/>
              </a:xfrm>
              <a:custGeom>
                <a:avLst/>
                <a:gdLst>
                  <a:gd name="connsiteX0" fmla="*/ 0 w 266700"/>
                  <a:gd name="connsiteY0" fmla="*/ 0 h 82550"/>
                  <a:gd name="connsiteX1" fmla="*/ 136525 w 266700"/>
                  <a:gd name="connsiteY1" fmla="*/ 53975 h 82550"/>
                  <a:gd name="connsiteX2" fmla="*/ 266700 w 266700"/>
                  <a:gd name="connsiteY2" fmla="*/ 82550 h 825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6700" h="82550">
                    <a:moveTo>
                      <a:pt x="0" y="0"/>
                    </a:moveTo>
                    <a:cubicBezTo>
                      <a:pt x="46037" y="20108"/>
                      <a:pt x="92075" y="40217"/>
                      <a:pt x="136525" y="53975"/>
                    </a:cubicBezTo>
                    <a:cubicBezTo>
                      <a:pt x="180975" y="67733"/>
                      <a:pt x="223837" y="75141"/>
                      <a:pt x="266700" y="8255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フリーフォーム 21">
                <a:extLst>
                  <a:ext uri="{FF2B5EF4-FFF2-40B4-BE49-F238E27FC236}">
                    <a16:creationId xmlns:a16="http://schemas.microsoft.com/office/drawing/2014/main" id="{AAA4DFAC-FCA1-1633-3610-E8697DCDAD81}"/>
                  </a:ext>
                </a:extLst>
              </p:cNvPr>
              <p:cNvSpPr/>
              <p:nvPr/>
            </p:nvSpPr>
            <p:spPr>
              <a:xfrm>
                <a:off x="3192891" y="3695075"/>
                <a:ext cx="41237" cy="569627"/>
              </a:xfrm>
              <a:custGeom>
                <a:avLst/>
                <a:gdLst>
                  <a:gd name="connsiteX0" fmla="*/ 37489 w 41237"/>
                  <a:gd name="connsiteY0" fmla="*/ 0 h 569627"/>
                  <a:gd name="connsiteX1" fmla="*/ 14 w 41237"/>
                  <a:gd name="connsiteY1" fmla="*/ 273571 h 569627"/>
                  <a:gd name="connsiteX2" fmla="*/ 41237 w 41237"/>
                  <a:gd name="connsiteY2" fmla="*/ 569627 h 569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237" h="569627">
                    <a:moveTo>
                      <a:pt x="37489" y="0"/>
                    </a:moveTo>
                    <a:cubicBezTo>
                      <a:pt x="18439" y="89316"/>
                      <a:pt x="-611" y="178633"/>
                      <a:pt x="14" y="273571"/>
                    </a:cubicBezTo>
                    <a:cubicBezTo>
                      <a:pt x="639" y="368509"/>
                      <a:pt x="20938" y="469068"/>
                      <a:pt x="41237" y="56962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フリーフォーム 22">
                <a:extLst>
                  <a:ext uri="{FF2B5EF4-FFF2-40B4-BE49-F238E27FC236}">
                    <a16:creationId xmlns:a16="http://schemas.microsoft.com/office/drawing/2014/main" id="{F2CE4422-FB9C-6AC9-E463-44BA2FCD515B}"/>
                  </a:ext>
                </a:extLst>
              </p:cNvPr>
              <p:cNvSpPr/>
              <p:nvPr/>
            </p:nvSpPr>
            <p:spPr>
              <a:xfrm>
                <a:off x="3230380" y="3282846"/>
                <a:ext cx="434715" cy="412229"/>
              </a:xfrm>
              <a:custGeom>
                <a:avLst/>
                <a:gdLst>
                  <a:gd name="connsiteX0" fmla="*/ 434715 w 434715"/>
                  <a:gd name="connsiteY0" fmla="*/ 0 h 412229"/>
                  <a:gd name="connsiteX1" fmla="*/ 164892 w 434715"/>
                  <a:gd name="connsiteY1" fmla="*/ 202367 h 412229"/>
                  <a:gd name="connsiteX2" fmla="*/ 0 w 434715"/>
                  <a:gd name="connsiteY2" fmla="*/ 412229 h 412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715" h="412229">
                    <a:moveTo>
                      <a:pt x="434715" y="0"/>
                    </a:moveTo>
                    <a:cubicBezTo>
                      <a:pt x="336029" y="66831"/>
                      <a:pt x="237344" y="133662"/>
                      <a:pt x="164892" y="202367"/>
                    </a:cubicBezTo>
                    <a:cubicBezTo>
                      <a:pt x="92440" y="271072"/>
                      <a:pt x="46220" y="341650"/>
                      <a:pt x="0" y="41222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フリーフォーム 23">
                <a:extLst>
                  <a:ext uri="{FF2B5EF4-FFF2-40B4-BE49-F238E27FC236}">
                    <a16:creationId xmlns:a16="http://schemas.microsoft.com/office/drawing/2014/main" id="{88B83012-7158-53FC-09A7-C1EA5DB9C770}"/>
                  </a:ext>
                </a:extLst>
              </p:cNvPr>
              <p:cNvSpPr/>
              <p:nvPr/>
            </p:nvSpPr>
            <p:spPr>
              <a:xfrm>
                <a:off x="3665095" y="3218990"/>
                <a:ext cx="543394" cy="71351"/>
              </a:xfrm>
              <a:custGeom>
                <a:avLst/>
                <a:gdLst>
                  <a:gd name="connsiteX0" fmla="*/ 0 w 543394"/>
                  <a:gd name="connsiteY0" fmla="*/ 71351 h 71351"/>
                  <a:gd name="connsiteX1" fmla="*/ 251085 w 543394"/>
                  <a:gd name="connsiteY1" fmla="*/ 148 h 71351"/>
                  <a:gd name="connsiteX2" fmla="*/ 543394 w 543394"/>
                  <a:gd name="connsiteY2" fmla="*/ 56361 h 71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3394" h="71351">
                    <a:moveTo>
                      <a:pt x="0" y="71351"/>
                    </a:moveTo>
                    <a:cubicBezTo>
                      <a:pt x="80259" y="36998"/>
                      <a:pt x="160519" y="2646"/>
                      <a:pt x="251085" y="148"/>
                    </a:cubicBezTo>
                    <a:cubicBezTo>
                      <a:pt x="341651" y="-2350"/>
                      <a:pt x="442522" y="27005"/>
                      <a:pt x="543394" y="5636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D81A6E9B-DBD4-7E9F-7407-99AE73D89D58}"/>
                  </a:ext>
                </a:extLst>
              </p:cNvPr>
              <p:cNvSpPr/>
              <p:nvPr/>
            </p:nvSpPr>
            <p:spPr>
              <a:xfrm>
                <a:off x="4219731" y="3279098"/>
                <a:ext cx="490928" cy="520909"/>
              </a:xfrm>
              <a:custGeom>
                <a:avLst/>
                <a:gdLst>
                  <a:gd name="connsiteX0" fmla="*/ 0 w 490928"/>
                  <a:gd name="connsiteY0" fmla="*/ 0 h 520909"/>
                  <a:gd name="connsiteX1" fmla="*/ 277318 w 490928"/>
                  <a:gd name="connsiteY1" fmla="*/ 191125 h 520909"/>
                  <a:gd name="connsiteX2" fmla="*/ 490928 w 490928"/>
                  <a:gd name="connsiteY2" fmla="*/ 520909 h 5209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90928" h="520909">
                    <a:moveTo>
                      <a:pt x="0" y="0"/>
                    </a:moveTo>
                    <a:cubicBezTo>
                      <a:pt x="97748" y="52153"/>
                      <a:pt x="195497" y="104307"/>
                      <a:pt x="277318" y="191125"/>
                    </a:cubicBezTo>
                    <a:cubicBezTo>
                      <a:pt x="359139" y="277943"/>
                      <a:pt x="425033" y="399426"/>
                      <a:pt x="490928" y="52090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フリーフォーム 25">
                <a:extLst>
                  <a:ext uri="{FF2B5EF4-FFF2-40B4-BE49-F238E27FC236}">
                    <a16:creationId xmlns:a16="http://schemas.microsoft.com/office/drawing/2014/main" id="{45DEE95D-7C7E-7C25-7580-503D6082D14A}"/>
                  </a:ext>
                </a:extLst>
              </p:cNvPr>
              <p:cNvSpPr/>
              <p:nvPr/>
            </p:nvSpPr>
            <p:spPr>
              <a:xfrm>
                <a:off x="4729397" y="3818744"/>
                <a:ext cx="434714" cy="895663"/>
              </a:xfrm>
              <a:custGeom>
                <a:avLst/>
                <a:gdLst>
                  <a:gd name="connsiteX0" fmla="*/ 0 w 434714"/>
                  <a:gd name="connsiteY0" fmla="*/ 0 h 895663"/>
                  <a:gd name="connsiteX1" fmla="*/ 232347 w 434714"/>
                  <a:gd name="connsiteY1" fmla="*/ 554636 h 895663"/>
                  <a:gd name="connsiteX2" fmla="*/ 434714 w 434714"/>
                  <a:gd name="connsiteY2" fmla="*/ 895663 h 895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34714" h="895663">
                    <a:moveTo>
                      <a:pt x="0" y="0"/>
                    </a:moveTo>
                    <a:cubicBezTo>
                      <a:pt x="79947" y="202679"/>
                      <a:pt x="159895" y="405359"/>
                      <a:pt x="232347" y="554636"/>
                    </a:cubicBezTo>
                    <a:cubicBezTo>
                      <a:pt x="304799" y="703913"/>
                      <a:pt x="369756" y="799788"/>
                      <a:pt x="434714" y="89566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フリーフォーム 26">
                <a:extLst>
                  <a:ext uri="{FF2B5EF4-FFF2-40B4-BE49-F238E27FC236}">
                    <a16:creationId xmlns:a16="http://schemas.microsoft.com/office/drawing/2014/main" id="{82F0C2F1-5AF6-B30B-8E13-5BCA2B6FE09A}"/>
                  </a:ext>
                </a:extLst>
              </p:cNvPr>
              <p:cNvSpPr/>
              <p:nvPr/>
            </p:nvSpPr>
            <p:spPr>
              <a:xfrm>
                <a:off x="5156616" y="4714407"/>
                <a:ext cx="412230" cy="678304"/>
              </a:xfrm>
              <a:custGeom>
                <a:avLst/>
                <a:gdLst>
                  <a:gd name="connsiteX0" fmla="*/ 0 w 412230"/>
                  <a:gd name="connsiteY0" fmla="*/ 0 h 678304"/>
                  <a:gd name="connsiteX1" fmla="*/ 269823 w 412230"/>
                  <a:gd name="connsiteY1" fmla="*/ 412229 h 678304"/>
                  <a:gd name="connsiteX2" fmla="*/ 412230 w 412230"/>
                  <a:gd name="connsiteY2" fmla="*/ 678304 h 678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2230" h="678304">
                    <a:moveTo>
                      <a:pt x="0" y="0"/>
                    </a:moveTo>
                    <a:cubicBezTo>
                      <a:pt x="100559" y="149589"/>
                      <a:pt x="201118" y="299178"/>
                      <a:pt x="269823" y="412229"/>
                    </a:cubicBezTo>
                    <a:cubicBezTo>
                      <a:pt x="338528" y="525280"/>
                      <a:pt x="375379" y="601792"/>
                      <a:pt x="412230" y="67830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フリーフォーム 27">
                <a:extLst>
                  <a:ext uri="{FF2B5EF4-FFF2-40B4-BE49-F238E27FC236}">
                    <a16:creationId xmlns:a16="http://schemas.microsoft.com/office/drawing/2014/main" id="{9F7D2FDE-302C-4DBF-8105-8FB5B140DFD3}"/>
                  </a:ext>
                </a:extLst>
              </p:cNvPr>
              <p:cNvSpPr/>
              <p:nvPr/>
            </p:nvSpPr>
            <p:spPr>
              <a:xfrm>
                <a:off x="3215390" y="4257207"/>
                <a:ext cx="314794" cy="543393"/>
              </a:xfrm>
              <a:custGeom>
                <a:avLst/>
                <a:gdLst>
                  <a:gd name="connsiteX0" fmla="*/ 0 w 314794"/>
                  <a:gd name="connsiteY0" fmla="*/ 0 h 543393"/>
                  <a:gd name="connsiteX1" fmla="*/ 131164 w 314794"/>
                  <a:gd name="connsiteY1" fmla="*/ 67455 h 543393"/>
                  <a:gd name="connsiteX2" fmla="*/ 232348 w 314794"/>
                  <a:gd name="connsiteY2" fmla="*/ 356016 h 543393"/>
                  <a:gd name="connsiteX3" fmla="*/ 314794 w 314794"/>
                  <a:gd name="connsiteY3" fmla="*/ 543393 h 5433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4794" h="543393">
                    <a:moveTo>
                      <a:pt x="0" y="0"/>
                    </a:moveTo>
                    <a:cubicBezTo>
                      <a:pt x="46219" y="4059"/>
                      <a:pt x="92439" y="8119"/>
                      <a:pt x="131164" y="67455"/>
                    </a:cubicBezTo>
                    <a:cubicBezTo>
                      <a:pt x="169889" y="126791"/>
                      <a:pt x="201743" y="276693"/>
                      <a:pt x="232348" y="356016"/>
                    </a:cubicBezTo>
                    <a:cubicBezTo>
                      <a:pt x="262953" y="435339"/>
                      <a:pt x="288873" y="489366"/>
                      <a:pt x="314794" y="54339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フリーフォーム 28">
                <a:extLst>
                  <a:ext uri="{FF2B5EF4-FFF2-40B4-BE49-F238E27FC236}">
                    <a16:creationId xmlns:a16="http://schemas.microsoft.com/office/drawing/2014/main" id="{8F4F9F3B-93C5-0C2D-0829-D0E9A5474919}"/>
                  </a:ext>
                </a:extLst>
              </p:cNvPr>
              <p:cNvSpPr/>
              <p:nvPr/>
            </p:nvSpPr>
            <p:spPr>
              <a:xfrm>
                <a:off x="3537679" y="4815590"/>
                <a:ext cx="292308" cy="221105"/>
              </a:xfrm>
              <a:custGeom>
                <a:avLst/>
                <a:gdLst>
                  <a:gd name="connsiteX0" fmla="*/ 0 w 292308"/>
                  <a:gd name="connsiteY0" fmla="*/ 0 h 221105"/>
                  <a:gd name="connsiteX1" fmla="*/ 149901 w 292308"/>
                  <a:gd name="connsiteY1" fmla="*/ 131164 h 221105"/>
                  <a:gd name="connsiteX2" fmla="*/ 292308 w 292308"/>
                  <a:gd name="connsiteY2" fmla="*/ 221105 h 2211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2308" h="221105">
                    <a:moveTo>
                      <a:pt x="0" y="0"/>
                    </a:moveTo>
                    <a:cubicBezTo>
                      <a:pt x="50591" y="47156"/>
                      <a:pt x="101183" y="94313"/>
                      <a:pt x="149901" y="131164"/>
                    </a:cubicBezTo>
                    <a:cubicBezTo>
                      <a:pt x="198619" y="168015"/>
                      <a:pt x="245463" y="194560"/>
                      <a:pt x="292308" y="22110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フリーフォーム 29">
                <a:extLst>
                  <a:ext uri="{FF2B5EF4-FFF2-40B4-BE49-F238E27FC236}">
                    <a16:creationId xmlns:a16="http://schemas.microsoft.com/office/drawing/2014/main" id="{79406F20-1F32-5F54-8C41-4A4BAEF67E34}"/>
                  </a:ext>
                </a:extLst>
              </p:cNvPr>
              <p:cNvSpPr/>
              <p:nvPr/>
            </p:nvSpPr>
            <p:spPr>
              <a:xfrm>
                <a:off x="3657165" y="4635708"/>
                <a:ext cx="240278" cy="509666"/>
              </a:xfrm>
              <a:custGeom>
                <a:avLst/>
                <a:gdLst>
                  <a:gd name="connsiteX0" fmla="*/ 435 w 240278"/>
                  <a:gd name="connsiteY0" fmla="*/ 0 h 509666"/>
                  <a:gd name="connsiteX1" fmla="*/ 37910 w 240278"/>
                  <a:gd name="connsiteY1" fmla="*/ 142407 h 509666"/>
                  <a:gd name="connsiteX2" fmla="*/ 240278 w 240278"/>
                  <a:gd name="connsiteY2" fmla="*/ 509666 h 509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0278" h="509666">
                    <a:moveTo>
                      <a:pt x="435" y="0"/>
                    </a:moveTo>
                    <a:cubicBezTo>
                      <a:pt x="-815" y="28731"/>
                      <a:pt x="-2064" y="57463"/>
                      <a:pt x="37910" y="142407"/>
                    </a:cubicBezTo>
                    <a:cubicBezTo>
                      <a:pt x="77884" y="227351"/>
                      <a:pt x="159081" y="368508"/>
                      <a:pt x="240278" y="50966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フリーフォーム 30">
                <a:extLst>
                  <a:ext uri="{FF2B5EF4-FFF2-40B4-BE49-F238E27FC236}">
                    <a16:creationId xmlns:a16="http://schemas.microsoft.com/office/drawing/2014/main" id="{CAC1DB9C-D32F-1AEE-604A-C16424306E8B}"/>
                  </a:ext>
                </a:extLst>
              </p:cNvPr>
              <p:cNvSpPr/>
              <p:nvPr/>
            </p:nvSpPr>
            <p:spPr>
              <a:xfrm>
                <a:off x="3904938" y="5149121"/>
                <a:ext cx="251085" cy="487181"/>
              </a:xfrm>
              <a:custGeom>
                <a:avLst/>
                <a:gdLst>
                  <a:gd name="connsiteX0" fmla="*/ 0 w 251085"/>
                  <a:gd name="connsiteY0" fmla="*/ 0 h 487181"/>
                  <a:gd name="connsiteX1" fmla="*/ 108678 w 251085"/>
                  <a:gd name="connsiteY1" fmla="*/ 179882 h 487181"/>
                  <a:gd name="connsiteX2" fmla="*/ 251085 w 251085"/>
                  <a:gd name="connsiteY2" fmla="*/ 487181 h 4871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1085" h="487181">
                    <a:moveTo>
                      <a:pt x="0" y="0"/>
                    </a:moveTo>
                    <a:cubicBezTo>
                      <a:pt x="33415" y="49342"/>
                      <a:pt x="66831" y="98685"/>
                      <a:pt x="108678" y="179882"/>
                    </a:cubicBezTo>
                    <a:cubicBezTo>
                      <a:pt x="150526" y="261079"/>
                      <a:pt x="200805" y="374130"/>
                      <a:pt x="251085" y="48718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フリーフォーム 31">
                <a:extLst>
                  <a:ext uri="{FF2B5EF4-FFF2-40B4-BE49-F238E27FC236}">
                    <a16:creationId xmlns:a16="http://schemas.microsoft.com/office/drawing/2014/main" id="{B39448E0-E7B7-9668-CA7B-CD8AE700C1F4}"/>
                  </a:ext>
                </a:extLst>
              </p:cNvPr>
              <p:cNvSpPr/>
              <p:nvPr/>
            </p:nvSpPr>
            <p:spPr>
              <a:xfrm>
                <a:off x="5583835" y="5396459"/>
                <a:ext cx="41237" cy="412230"/>
              </a:xfrm>
              <a:custGeom>
                <a:avLst/>
                <a:gdLst>
                  <a:gd name="connsiteX0" fmla="*/ 0 w 41237"/>
                  <a:gd name="connsiteY0" fmla="*/ 0 h 412230"/>
                  <a:gd name="connsiteX1" fmla="*/ 41223 w 41237"/>
                  <a:gd name="connsiteY1" fmla="*/ 153649 h 412230"/>
                  <a:gd name="connsiteX2" fmla="*/ 3748 w 41237"/>
                  <a:gd name="connsiteY2" fmla="*/ 412230 h 412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237" h="412230">
                    <a:moveTo>
                      <a:pt x="0" y="0"/>
                    </a:moveTo>
                    <a:cubicBezTo>
                      <a:pt x="20299" y="42472"/>
                      <a:pt x="40598" y="84944"/>
                      <a:pt x="41223" y="153649"/>
                    </a:cubicBezTo>
                    <a:cubicBezTo>
                      <a:pt x="41848" y="222354"/>
                      <a:pt x="22798" y="317292"/>
                      <a:pt x="3748" y="41223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フリーフォーム 32">
                <a:extLst>
                  <a:ext uri="{FF2B5EF4-FFF2-40B4-BE49-F238E27FC236}">
                    <a16:creationId xmlns:a16="http://schemas.microsoft.com/office/drawing/2014/main" id="{A99150E6-64C4-FBC3-369B-EA63AF74BBF1}"/>
                  </a:ext>
                </a:extLst>
              </p:cNvPr>
              <p:cNvSpPr/>
              <p:nvPr/>
            </p:nvSpPr>
            <p:spPr>
              <a:xfrm>
                <a:off x="4182256" y="5632554"/>
                <a:ext cx="1000593" cy="535898"/>
              </a:xfrm>
              <a:custGeom>
                <a:avLst/>
                <a:gdLst>
                  <a:gd name="connsiteX0" fmla="*/ 0 w 1000593"/>
                  <a:gd name="connsiteY0" fmla="*/ 0 h 535898"/>
                  <a:gd name="connsiteX1" fmla="*/ 221105 w 1000593"/>
                  <a:gd name="connsiteY1" fmla="*/ 254833 h 535898"/>
                  <a:gd name="connsiteX2" fmla="*/ 505918 w 1000593"/>
                  <a:gd name="connsiteY2" fmla="*/ 442210 h 535898"/>
                  <a:gd name="connsiteX3" fmla="*/ 1000593 w 1000593"/>
                  <a:gd name="connsiteY3" fmla="*/ 535898 h 535898"/>
                  <a:gd name="connsiteX4" fmla="*/ 1000593 w 1000593"/>
                  <a:gd name="connsiteY4" fmla="*/ 535898 h 5358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00593" h="535898">
                    <a:moveTo>
                      <a:pt x="0" y="0"/>
                    </a:moveTo>
                    <a:cubicBezTo>
                      <a:pt x="68392" y="90565"/>
                      <a:pt x="136785" y="181131"/>
                      <a:pt x="221105" y="254833"/>
                    </a:cubicBezTo>
                    <a:cubicBezTo>
                      <a:pt x="305425" y="328535"/>
                      <a:pt x="376003" y="395366"/>
                      <a:pt x="505918" y="442210"/>
                    </a:cubicBezTo>
                    <a:cubicBezTo>
                      <a:pt x="635833" y="489054"/>
                      <a:pt x="1000593" y="535898"/>
                      <a:pt x="1000593" y="535898"/>
                    </a:cubicBezTo>
                    <a:lnTo>
                      <a:pt x="1000593" y="535898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フリーフォーム 33">
                <a:extLst>
                  <a:ext uri="{FF2B5EF4-FFF2-40B4-BE49-F238E27FC236}">
                    <a16:creationId xmlns:a16="http://schemas.microsoft.com/office/drawing/2014/main" id="{F2E776DF-F555-F88D-BCF7-293B325CE3E8}"/>
                  </a:ext>
                </a:extLst>
              </p:cNvPr>
              <p:cNvSpPr/>
              <p:nvPr/>
            </p:nvSpPr>
            <p:spPr>
              <a:xfrm>
                <a:off x="4497049" y="4924962"/>
                <a:ext cx="655820" cy="351576"/>
              </a:xfrm>
              <a:custGeom>
                <a:avLst/>
                <a:gdLst>
                  <a:gd name="connsiteX0" fmla="*/ 0 w 655820"/>
                  <a:gd name="connsiteY0" fmla="*/ 351576 h 351576"/>
                  <a:gd name="connsiteX1" fmla="*/ 78699 w 655820"/>
                  <a:gd name="connsiteY1" fmla="*/ 201674 h 351576"/>
                  <a:gd name="connsiteX2" fmla="*/ 221105 w 655820"/>
                  <a:gd name="connsiteY2" fmla="*/ 89248 h 351576"/>
                  <a:gd name="connsiteX3" fmla="*/ 393492 w 655820"/>
                  <a:gd name="connsiteY3" fmla="*/ 6802 h 351576"/>
                  <a:gd name="connsiteX4" fmla="*/ 655820 w 655820"/>
                  <a:gd name="connsiteY4" fmla="*/ 10549 h 3515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5820" h="351576">
                    <a:moveTo>
                      <a:pt x="0" y="351576"/>
                    </a:moveTo>
                    <a:cubicBezTo>
                      <a:pt x="20924" y="298485"/>
                      <a:pt x="41848" y="245395"/>
                      <a:pt x="78699" y="201674"/>
                    </a:cubicBezTo>
                    <a:cubicBezTo>
                      <a:pt x="115550" y="157953"/>
                      <a:pt x="168640" y="121727"/>
                      <a:pt x="221105" y="89248"/>
                    </a:cubicBezTo>
                    <a:cubicBezTo>
                      <a:pt x="273570" y="56769"/>
                      <a:pt x="321039" y="19919"/>
                      <a:pt x="393492" y="6802"/>
                    </a:cubicBezTo>
                    <a:cubicBezTo>
                      <a:pt x="465945" y="-6315"/>
                      <a:pt x="560882" y="2117"/>
                      <a:pt x="655820" y="1054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フリーフォーム 34">
                <a:extLst>
                  <a:ext uri="{FF2B5EF4-FFF2-40B4-BE49-F238E27FC236}">
                    <a16:creationId xmlns:a16="http://schemas.microsoft.com/office/drawing/2014/main" id="{C99772E1-FFAE-1542-8B1B-835C9361AEE4}"/>
                  </a:ext>
                </a:extLst>
              </p:cNvPr>
              <p:cNvSpPr/>
              <p:nvPr/>
            </p:nvSpPr>
            <p:spPr>
              <a:xfrm>
                <a:off x="4504544" y="5272790"/>
                <a:ext cx="400987" cy="753256"/>
              </a:xfrm>
              <a:custGeom>
                <a:avLst/>
                <a:gdLst>
                  <a:gd name="connsiteX0" fmla="*/ 0 w 400987"/>
                  <a:gd name="connsiteY0" fmla="*/ 0 h 753256"/>
                  <a:gd name="connsiteX1" fmla="*/ 187377 w 400987"/>
                  <a:gd name="connsiteY1" fmla="*/ 453453 h 753256"/>
                  <a:gd name="connsiteX2" fmla="*/ 400987 w 400987"/>
                  <a:gd name="connsiteY2" fmla="*/ 753256 h 7532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00987" h="753256">
                    <a:moveTo>
                      <a:pt x="0" y="0"/>
                    </a:moveTo>
                    <a:cubicBezTo>
                      <a:pt x="60273" y="163955"/>
                      <a:pt x="120546" y="327910"/>
                      <a:pt x="187377" y="453453"/>
                    </a:cubicBezTo>
                    <a:cubicBezTo>
                      <a:pt x="254208" y="578996"/>
                      <a:pt x="327597" y="666126"/>
                      <a:pt x="400987" y="75325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フリーフォーム 35">
                <a:extLst>
                  <a:ext uri="{FF2B5EF4-FFF2-40B4-BE49-F238E27FC236}">
                    <a16:creationId xmlns:a16="http://schemas.microsoft.com/office/drawing/2014/main" id="{6253DC43-784D-3A94-F229-9232DDBD7E4F}"/>
                  </a:ext>
                </a:extLst>
              </p:cNvPr>
              <p:cNvSpPr/>
              <p:nvPr/>
            </p:nvSpPr>
            <p:spPr>
              <a:xfrm>
                <a:off x="5182849" y="4943007"/>
                <a:ext cx="397240" cy="805721"/>
              </a:xfrm>
              <a:custGeom>
                <a:avLst/>
                <a:gdLst>
                  <a:gd name="connsiteX0" fmla="*/ 0 w 397240"/>
                  <a:gd name="connsiteY0" fmla="*/ 0 h 805721"/>
                  <a:gd name="connsiteX1" fmla="*/ 269823 w 397240"/>
                  <a:gd name="connsiteY1" fmla="*/ 509665 h 805721"/>
                  <a:gd name="connsiteX2" fmla="*/ 397240 w 397240"/>
                  <a:gd name="connsiteY2" fmla="*/ 805721 h 8057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7240" h="805721">
                    <a:moveTo>
                      <a:pt x="0" y="0"/>
                    </a:moveTo>
                    <a:cubicBezTo>
                      <a:pt x="101808" y="187689"/>
                      <a:pt x="203616" y="375378"/>
                      <a:pt x="269823" y="509665"/>
                    </a:cubicBezTo>
                    <a:cubicBezTo>
                      <a:pt x="336030" y="643952"/>
                      <a:pt x="366635" y="724836"/>
                      <a:pt x="397240" y="80572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 36">
                <a:extLst>
                  <a:ext uri="{FF2B5EF4-FFF2-40B4-BE49-F238E27FC236}">
                    <a16:creationId xmlns:a16="http://schemas.microsoft.com/office/drawing/2014/main" id="{E0F0454D-63E4-EFF8-6B4F-DCE0FE5BDF37}"/>
                  </a:ext>
                </a:extLst>
              </p:cNvPr>
              <p:cNvSpPr/>
              <p:nvPr/>
            </p:nvSpPr>
            <p:spPr>
              <a:xfrm>
                <a:off x="5392711" y="5786203"/>
                <a:ext cx="191125" cy="341027"/>
              </a:xfrm>
              <a:custGeom>
                <a:avLst/>
                <a:gdLst>
                  <a:gd name="connsiteX0" fmla="*/ 191125 w 191125"/>
                  <a:gd name="connsiteY0" fmla="*/ 0 h 341027"/>
                  <a:gd name="connsiteX1" fmla="*/ 108679 w 191125"/>
                  <a:gd name="connsiteY1" fmla="*/ 224853 h 341027"/>
                  <a:gd name="connsiteX2" fmla="*/ 0 w 191125"/>
                  <a:gd name="connsiteY2" fmla="*/ 341027 h 341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1125" h="341027">
                    <a:moveTo>
                      <a:pt x="191125" y="0"/>
                    </a:moveTo>
                    <a:cubicBezTo>
                      <a:pt x="165829" y="84007"/>
                      <a:pt x="140533" y="168015"/>
                      <a:pt x="108679" y="224853"/>
                    </a:cubicBezTo>
                    <a:cubicBezTo>
                      <a:pt x="76825" y="281691"/>
                      <a:pt x="38412" y="311359"/>
                      <a:pt x="0" y="34102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フリーフォーム 37">
                <a:extLst>
                  <a:ext uri="{FF2B5EF4-FFF2-40B4-BE49-F238E27FC236}">
                    <a16:creationId xmlns:a16="http://schemas.microsoft.com/office/drawing/2014/main" id="{1F2CA7B2-27A8-5050-1420-223164998567}"/>
                  </a:ext>
                </a:extLst>
              </p:cNvPr>
              <p:cNvSpPr/>
              <p:nvPr/>
            </p:nvSpPr>
            <p:spPr>
              <a:xfrm>
                <a:off x="4901784" y="6022298"/>
                <a:ext cx="483432" cy="121587"/>
              </a:xfrm>
              <a:custGeom>
                <a:avLst/>
                <a:gdLst>
                  <a:gd name="connsiteX0" fmla="*/ 0 w 483432"/>
                  <a:gd name="connsiteY0" fmla="*/ 0 h 121587"/>
                  <a:gd name="connsiteX1" fmla="*/ 243590 w 483432"/>
                  <a:gd name="connsiteY1" fmla="*/ 104932 h 121587"/>
                  <a:gd name="connsiteX2" fmla="*/ 483432 w 483432"/>
                  <a:gd name="connsiteY2" fmla="*/ 119922 h 121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3432" h="121587">
                    <a:moveTo>
                      <a:pt x="0" y="0"/>
                    </a:moveTo>
                    <a:cubicBezTo>
                      <a:pt x="81509" y="42472"/>
                      <a:pt x="163018" y="84945"/>
                      <a:pt x="243590" y="104932"/>
                    </a:cubicBezTo>
                    <a:cubicBezTo>
                      <a:pt x="324162" y="124919"/>
                      <a:pt x="403797" y="122420"/>
                      <a:pt x="483432" y="11992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フリーフォーム 38">
                <a:extLst>
                  <a:ext uri="{FF2B5EF4-FFF2-40B4-BE49-F238E27FC236}">
                    <a16:creationId xmlns:a16="http://schemas.microsoft.com/office/drawing/2014/main" id="{F149FFE7-4888-8D86-F74B-021AB72DD6B4}"/>
                  </a:ext>
                </a:extLst>
              </p:cNvPr>
              <p:cNvSpPr/>
              <p:nvPr/>
            </p:nvSpPr>
            <p:spPr>
              <a:xfrm>
                <a:off x="4972987" y="6018551"/>
                <a:ext cx="513413" cy="18773"/>
              </a:xfrm>
              <a:custGeom>
                <a:avLst/>
                <a:gdLst>
                  <a:gd name="connsiteX0" fmla="*/ 0 w 513413"/>
                  <a:gd name="connsiteY0" fmla="*/ 3747 h 18773"/>
                  <a:gd name="connsiteX1" fmla="*/ 273570 w 513413"/>
                  <a:gd name="connsiteY1" fmla="*/ 18738 h 18773"/>
                  <a:gd name="connsiteX2" fmla="*/ 513413 w 513413"/>
                  <a:gd name="connsiteY2" fmla="*/ 0 h 18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13413" h="18773">
                    <a:moveTo>
                      <a:pt x="0" y="3747"/>
                    </a:moveTo>
                    <a:cubicBezTo>
                      <a:pt x="94000" y="11554"/>
                      <a:pt x="188001" y="19362"/>
                      <a:pt x="273570" y="18738"/>
                    </a:cubicBezTo>
                    <a:cubicBezTo>
                      <a:pt x="359139" y="18114"/>
                      <a:pt x="436276" y="9057"/>
                      <a:pt x="513413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フリーフォーム 39">
                <a:extLst>
                  <a:ext uri="{FF2B5EF4-FFF2-40B4-BE49-F238E27FC236}">
                    <a16:creationId xmlns:a16="http://schemas.microsoft.com/office/drawing/2014/main" id="{C88DEC5E-2172-9CF8-48B5-21178CEB21FE}"/>
                  </a:ext>
                </a:extLst>
              </p:cNvPr>
              <p:cNvSpPr/>
              <p:nvPr/>
            </p:nvSpPr>
            <p:spPr>
              <a:xfrm>
                <a:off x="4410075" y="2668249"/>
                <a:ext cx="248118" cy="697043"/>
              </a:xfrm>
              <a:custGeom>
                <a:avLst/>
                <a:gdLst>
                  <a:gd name="connsiteX0" fmla="*/ 781 w 248118"/>
                  <a:gd name="connsiteY0" fmla="*/ 697043 h 697043"/>
                  <a:gd name="connsiteX1" fmla="*/ 38256 w 248118"/>
                  <a:gd name="connsiteY1" fmla="*/ 326036 h 697043"/>
                  <a:gd name="connsiteX2" fmla="*/ 248118 w 248118"/>
                  <a:gd name="connsiteY2" fmla="*/ 0 h 6970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48118" h="697043">
                    <a:moveTo>
                      <a:pt x="781" y="697043"/>
                    </a:moveTo>
                    <a:cubicBezTo>
                      <a:pt x="-1093" y="569626"/>
                      <a:pt x="-2967" y="442210"/>
                      <a:pt x="38256" y="326036"/>
                    </a:cubicBezTo>
                    <a:cubicBezTo>
                      <a:pt x="79479" y="209862"/>
                      <a:pt x="163798" y="104931"/>
                      <a:pt x="248118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フリーフォーム 40">
                <a:extLst>
                  <a:ext uri="{FF2B5EF4-FFF2-40B4-BE49-F238E27FC236}">
                    <a16:creationId xmlns:a16="http://schemas.microsoft.com/office/drawing/2014/main" id="{31F901E9-CE2D-A84F-C4A1-4E53EB65031F}"/>
                  </a:ext>
                </a:extLst>
              </p:cNvPr>
              <p:cNvSpPr/>
              <p:nvPr/>
            </p:nvSpPr>
            <p:spPr>
              <a:xfrm>
                <a:off x="4654446" y="2394679"/>
                <a:ext cx="614597" cy="273570"/>
              </a:xfrm>
              <a:custGeom>
                <a:avLst/>
                <a:gdLst>
                  <a:gd name="connsiteX0" fmla="*/ 0 w 614597"/>
                  <a:gd name="connsiteY0" fmla="*/ 273570 h 273570"/>
                  <a:gd name="connsiteX1" fmla="*/ 198620 w 614597"/>
                  <a:gd name="connsiteY1" fmla="*/ 146154 h 273570"/>
                  <a:gd name="connsiteX2" fmla="*/ 614597 w 614597"/>
                  <a:gd name="connsiteY2" fmla="*/ 0 h 273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14597" h="273570">
                    <a:moveTo>
                      <a:pt x="0" y="273570"/>
                    </a:moveTo>
                    <a:cubicBezTo>
                      <a:pt x="48093" y="232659"/>
                      <a:pt x="96187" y="191749"/>
                      <a:pt x="198620" y="146154"/>
                    </a:cubicBezTo>
                    <a:cubicBezTo>
                      <a:pt x="301053" y="100559"/>
                      <a:pt x="457825" y="50279"/>
                      <a:pt x="614597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フリーフォーム 41">
                <a:extLst>
                  <a:ext uri="{FF2B5EF4-FFF2-40B4-BE49-F238E27FC236}">
                    <a16:creationId xmlns:a16="http://schemas.microsoft.com/office/drawing/2014/main" id="{0EEEDF88-BFA6-7EFB-343D-8D0208406F75}"/>
                  </a:ext>
                </a:extLst>
              </p:cNvPr>
              <p:cNvSpPr/>
              <p:nvPr/>
            </p:nvSpPr>
            <p:spPr>
              <a:xfrm>
                <a:off x="5265295" y="2388236"/>
                <a:ext cx="652072" cy="336226"/>
              </a:xfrm>
              <a:custGeom>
                <a:avLst/>
                <a:gdLst>
                  <a:gd name="connsiteX0" fmla="*/ 0 w 652072"/>
                  <a:gd name="connsiteY0" fmla="*/ 6443 h 336226"/>
                  <a:gd name="connsiteX1" fmla="*/ 172387 w 652072"/>
                  <a:gd name="connsiteY1" fmla="*/ 13938 h 336226"/>
                  <a:gd name="connsiteX2" fmla="*/ 457200 w 652072"/>
                  <a:gd name="connsiteY2" fmla="*/ 130112 h 336226"/>
                  <a:gd name="connsiteX3" fmla="*/ 652072 w 652072"/>
                  <a:gd name="connsiteY3" fmla="*/ 336226 h 3362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52072" h="336226">
                    <a:moveTo>
                      <a:pt x="0" y="6443"/>
                    </a:moveTo>
                    <a:cubicBezTo>
                      <a:pt x="48093" y="-115"/>
                      <a:pt x="96187" y="-6673"/>
                      <a:pt x="172387" y="13938"/>
                    </a:cubicBezTo>
                    <a:cubicBezTo>
                      <a:pt x="248587" y="34549"/>
                      <a:pt x="377253" y="76397"/>
                      <a:pt x="457200" y="130112"/>
                    </a:cubicBezTo>
                    <a:cubicBezTo>
                      <a:pt x="537147" y="183827"/>
                      <a:pt x="594609" y="260026"/>
                      <a:pt x="652072" y="33622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リーフォーム 42">
                <a:extLst>
                  <a:ext uri="{FF2B5EF4-FFF2-40B4-BE49-F238E27FC236}">
                    <a16:creationId xmlns:a16="http://schemas.microsoft.com/office/drawing/2014/main" id="{A30A54AE-2DD3-C99C-5DF0-2E21001015A0}"/>
                  </a:ext>
                </a:extLst>
              </p:cNvPr>
              <p:cNvSpPr/>
              <p:nvPr/>
            </p:nvSpPr>
            <p:spPr>
              <a:xfrm>
                <a:off x="5946387" y="2765685"/>
                <a:ext cx="390705" cy="873177"/>
              </a:xfrm>
              <a:custGeom>
                <a:avLst/>
                <a:gdLst>
                  <a:gd name="connsiteX0" fmla="*/ 961 w 390705"/>
                  <a:gd name="connsiteY0" fmla="*/ 0 h 873177"/>
                  <a:gd name="connsiteX1" fmla="*/ 60921 w 390705"/>
                  <a:gd name="connsiteY1" fmla="*/ 228600 h 873177"/>
                  <a:gd name="connsiteX2" fmla="*/ 390705 w 390705"/>
                  <a:gd name="connsiteY2" fmla="*/ 873177 h 8731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0705" h="873177">
                    <a:moveTo>
                      <a:pt x="961" y="0"/>
                    </a:moveTo>
                    <a:cubicBezTo>
                      <a:pt x="-1538" y="41535"/>
                      <a:pt x="-4036" y="83071"/>
                      <a:pt x="60921" y="228600"/>
                    </a:cubicBezTo>
                    <a:cubicBezTo>
                      <a:pt x="125878" y="374130"/>
                      <a:pt x="258291" y="623653"/>
                      <a:pt x="390705" y="87317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フリーフォーム 43">
                <a:extLst>
                  <a:ext uri="{FF2B5EF4-FFF2-40B4-BE49-F238E27FC236}">
                    <a16:creationId xmlns:a16="http://schemas.microsoft.com/office/drawing/2014/main" id="{8F39B81F-BA90-2409-0C86-7075FFBA7F90}"/>
                  </a:ext>
                </a:extLst>
              </p:cNvPr>
              <p:cNvSpPr/>
              <p:nvPr/>
            </p:nvSpPr>
            <p:spPr>
              <a:xfrm>
                <a:off x="6340839" y="3638862"/>
                <a:ext cx="224853" cy="569627"/>
              </a:xfrm>
              <a:custGeom>
                <a:avLst/>
                <a:gdLst>
                  <a:gd name="connsiteX0" fmla="*/ 0 w 224853"/>
                  <a:gd name="connsiteY0" fmla="*/ 0 h 569627"/>
                  <a:gd name="connsiteX1" fmla="*/ 112427 w 224853"/>
                  <a:gd name="connsiteY1" fmla="*/ 251086 h 569627"/>
                  <a:gd name="connsiteX2" fmla="*/ 224853 w 224853"/>
                  <a:gd name="connsiteY2" fmla="*/ 569627 h 569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24853" h="569627">
                    <a:moveTo>
                      <a:pt x="0" y="0"/>
                    </a:moveTo>
                    <a:cubicBezTo>
                      <a:pt x="37476" y="78074"/>
                      <a:pt x="74952" y="156148"/>
                      <a:pt x="112427" y="251086"/>
                    </a:cubicBezTo>
                    <a:cubicBezTo>
                      <a:pt x="149902" y="346024"/>
                      <a:pt x="187377" y="457825"/>
                      <a:pt x="224853" y="56962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フリーフォーム 44">
                <a:extLst>
                  <a:ext uri="{FF2B5EF4-FFF2-40B4-BE49-F238E27FC236}">
                    <a16:creationId xmlns:a16="http://schemas.microsoft.com/office/drawing/2014/main" id="{ED97D55F-C241-E19B-282B-BBF9C5B75733}"/>
                  </a:ext>
                </a:extLst>
              </p:cNvPr>
              <p:cNvSpPr/>
              <p:nvPr/>
            </p:nvSpPr>
            <p:spPr>
              <a:xfrm>
                <a:off x="6573187" y="4208489"/>
                <a:ext cx="198461" cy="1011836"/>
              </a:xfrm>
              <a:custGeom>
                <a:avLst/>
                <a:gdLst>
                  <a:gd name="connsiteX0" fmla="*/ 0 w 198461"/>
                  <a:gd name="connsiteY0" fmla="*/ 0 h 1011836"/>
                  <a:gd name="connsiteX1" fmla="*/ 179882 w 198461"/>
                  <a:gd name="connsiteY1" fmla="*/ 449704 h 1011836"/>
                  <a:gd name="connsiteX2" fmla="*/ 183629 w 198461"/>
                  <a:gd name="connsiteY2" fmla="*/ 1011836 h 10118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8461" h="1011836">
                    <a:moveTo>
                      <a:pt x="0" y="0"/>
                    </a:moveTo>
                    <a:cubicBezTo>
                      <a:pt x="74638" y="140532"/>
                      <a:pt x="149277" y="281065"/>
                      <a:pt x="179882" y="449704"/>
                    </a:cubicBezTo>
                    <a:cubicBezTo>
                      <a:pt x="210487" y="618343"/>
                      <a:pt x="197058" y="815089"/>
                      <a:pt x="183629" y="101183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リーフォーム 45">
                <a:extLst>
                  <a:ext uri="{FF2B5EF4-FFF2-40B4-BE49-F238E27FC236}">
                    <a16:creationId xmlns:a16="http://schemas.microsoft.com/office/drawing/2014/main" id="{D0D8A3CC-A988-01F3-5DA2-435838CCB5FB}"/>
                  </a:ext>
                </a:extLst>
              </p:cNvPr>
              <p:cNvSpPr/>
              <p:nvPr/>
            </p:nvSpPr>
            <p:spPr>
              <a:xfrm>
                <a:off x="5598826" y="5422692"/>
                <a:ext cx="554636" cy="288560"/>
              </a:xfrm>
              <a:custGeom>
                <a:avLst/>
                <a:gdLst>
                  <a:gd name="connsiteX0" fmla="*/ 0 w 554636"/>
                  <a:gd name="connsiteY0" fmla="*/ 0 h 288560"/>
                  <a:gd name="connsiteX1" fmla="*/ 314794 w 554636"/>
                  <a:gd name="connsiteY1" fmla="*/ 236095 h 288560"/>
                  <a:gd name="connsiteX2" fmla="*/ 554636 w 554636"/>
                  <a:gd name="connsiteY2" fmla="*/ 288560 h 2885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4636" h="288560">
                    <a:moveTo>
                      <a:pt x="0" y="0"/>
                    </a:moveTo>
                    <a:cubicBezTo>
                      <a:pt x="111177" y="94001"/>
                      <a:pt x="222355" y="188002"/>
                      <a:pt x="314794" y="236095"/>
                    </a:cubicBezTo>
                    <a:cubicBezTo>
                      <a:pt x="407233" y="284188"/>
                      <a:pt x="480934" y="286374"/>
                      <a:pt x="554636" y="28856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リーフォーム 46">
                <a:extLst>
                  <a:ext uri="{FF2B5EF4-FFF2-40B4-BE49-F238E27FC236}">
                    <a16:creationId xmlns:a16="http://schemas.microsoft.com/office/drawing/2014/main" id="{1E253880-62C7-065E-D4C2-4256F12244CE}"/>
                  </a:ext>
                </a:extLst>
              </p:cNvPr>
              <p:cNvSpPr/>
              <p:nvPr/>
            </p:nvSpPr>
            <p:spPr>
              <a:xfrm>
                <a:off x="5651292" y="4995472"/>
                <a:ext cx="648324" cy="730771"/>
              </a:xfrm>
              <a:custGeom>
                <a:avLst/>
                <a:gdLst>
                  <a:gd name="connsiteX0" fmla="*/ 0 w 648324"/>
                  <a:gd name="connsiteY0" fmla="*/ 0 h 730771"/>
                  <a:gd name="connsiteX1" fmla="*/ 277318 w 648324"/>
                  <a:gd name="connsiteY1" fmla="*/ 550889 h 730771"/>
                  <a:gd name="connsiteX2" fmla="*/ 648324 w 648324"/>
                  <a:gd name="connsiteY2" fmla="*/ 730771 h 7307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48324" h="730771">
                    <a:moveTo>
                      <a:pt x="0" y="0"/>
                    </a:moveTo>
                    <a:cubicBezTo>
                      <a:pt x="84632" y="214547"/>
                      <a:pt x="169264" y="429094"/>
                      <a:pt x="277318" y="550889"/>
                    </a:cubicBezTo>
                    <a:cubicBezTo>
                      <a:pt x="385372" y="672684"/>
                      <a:pt x="516848" y="701727"/>
                      <a:pt x="648324" y="73077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フリーフォーム 47">
                <a:extLst>
                  <a:ext uri="{FF2B5EF4-FFF2-40B4-BE49-F238E27FC236}">
                    <a16:creationId xmlns:a16="http://schemas.microsoft.com/office/drawing/2014/main" id="{AD8BB0B5-B5F4-F677-8605-B7F6ABBA7196}"/>
                  </a:ext>
                </a:extLst>
              </p:cNvPr>
              <p:cNvSpPr/>
              <p:nvPr/>
            </p:nvSpPr>
            <p:spPr>
              <a:xfrm>
                <a:off x="5641623" y="4553262"/>
                <a:ext cx="346947" cy="434715"/>
              </a:xfrm>
              <a:custGeom>
                <a:avLst/>
                <a:gdLst>
                  <a:gd name="connsiteX0" fmla="*/ 13416 w 346947"/>
                  <a:gd name="connsiteY0" fmla="*/ 434715 h 434715"/>
                  <a:gd name="connsiteX1" fmla="*/ 39649 w 346947"/>
                  <a:gd name="connsiteY1" fmla="*/ 232348 h 434715"/>
                  <a:gd name="connsiteX2" fmla="*/ 346947 w 346947"/>
                  <a:gd name="connsiteY2" fmla="*/ 0 h 4347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6947" h="434715">
                    <a:moveTo>
                      <a:pt x="13416" y="434715"/>
                    </a:moveTo>
                    <a:cubicBezTo>
                      <a:pt x="-1262" y="369757"/>
                      <a:pt x="-15940" y="304800"/>
                      <a:pt x="39649" y="232348"/>
                    </a:cubicBezTo>
                    <a:cubicBezTo>
                      <a:pt x="95238" y="159895"/>
                      <a:pt x="221092" y="79947"/>
                      <a:pt x="346947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フリーフォーム 48">
                <a:extLst>
                  <a:ext uri="{FF2B5EF4-FFF2-40B4-BE49-F238E27FC236}">
                    <a16:creationId xmlns:a16="http://schemas.microsoft.com/office/drawing/2014/main" id="{5A7EFAAE-89E1-C8D1-5975-8F68C4C14598}"/>
                  </a:ext>
                </a:extLst>
              </p:cNvPr>
              <p:cNvSpPr/>
              <p:nvPr/>
            </p:nvSpPr>
            <p:spPr>
              <a:xfrm>
                <a:off x="5981075" y="4525338"/>
                <a:ext cx="419725" cy="76642"/>
              </a:xfrm>
              <a:custGeom>
                <a:avLst/>
                <a:gdLst>
                  <a:gd name="connsiteX0" fmla="*/ 0 w 419725"/>
                  <a:gd name="connsiteY0" fmla="*/ 31672 h 76642"/>
                  <a:gd name="connsiteX1" fmla="*/ 273571 w 419725"/>
                  <a:gd name="connsiteY1" fmla="*/ 1692 h 76642"/>
                  <a:gd name="connsiteX2" fmla="*/ 419725 w 419725"/>
                  <a:gd name="connsiteY2" fmla="*/ 76642 h 76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19725" h="76642">
                    <a:moveTo>
                      <a:pt x="0" y="31672"/>
                    </a:moveTo>
                    <a:cubicBezTo>
                      <a:pt x="101808" y="12934"/>
                      <a:pt x="203617" y="-5803"/>
                      <a:pt x="273571" y="1692"/>
                    </a:cubicBezTo>
                    <a:cubicBezTo>
                      <a:pt x="343525" y="9187"/>
                      <a:pt x="381625" y="42914"/>
                      <a:pt x="419725" y="7664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フリーフォーム 49">
                <a:extLst>
                  <a:ext uri="{FF2B5EF4-FFF2-40B4-BE49-F238E27FC236}">
                    <a16:creationId xmlns:a16="http://schemas.microsoft.com/office/drawing/2014/main" id="{FAE04952-EB21-5384-E9AB-9BCFFF138102}"/>
                  </a:ext>
                </a:extLst>
              </p:cNvPr>
              <p:cNvSpPr/>
              <p:nvPr/>
            </p:nvSpPr>
            <p:spPr>
              <a:xfrm>
                <a:off x="6400800" y="4598233"/>
                <a:ext cx="337279" cy="640829"/>
              </a:xfrm>
              <a:custGeom>
                <a:avLst/>
                <a:gdLst>
                  <a:gd name="connsiteX0" fmla="*/ 0 w 337279"/>
                  <a:gd name="connsiteY0" fmla="*/ 0 h 640829"/>
                  <a:gd name="connsiteX1" fmla="*/ 239843 w 337279"/>
                  <a:gd name="connsiteY1" fmla="*/ 408482 h 640829"/>
                  <a:gd name="connsiteX2" fmla="*/ 337279 w 337279"/>
                  <a:gd name="connsiteY2" fmla="*/ 640829 h 6408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37279" h="640829">
                    <a:moveTo>
                      <a:pt x="0" y="0"/>
                    </a:moveTo>
                    <a:cubicBezTo>
                      <a:pt x="91815" y="150838"/>
                      <a:pt x="183630" y="301677"/>
                      <a:pt x="239843" y="408482"/>
                    </a:cubicBezTo>
                    <a:cubicBezTo>
                      <a:pt x="296056" y="515287"/>
                      <a:pt x="316667" y="578058"/>
                      <a:pt x="337279" y="64082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フリーフォーム 50">
                <a:extLst>
                  <a:ext uri="{FF2B5EF4-FFF2-40B4-BE49-F238E27FC236}">
                    <a16:creationId xmlns:a16="http://schemas.microsoft.com/office/drawing/2014/main" id="{9492C2A5-06AF-A078-2D92-0511C7E6234C}"/>
                  </a:ext>
                </a:extLst>
              </p:cNvPr>
              <p:cNvSpPr/>
              <p:nvPr/>
            </p:nvSpPr>
            <p:spPr>
              <a:xfrm>
                <a:off x="6310859" y="5250305"/>
                <a:ext cx="427220" cy="468443"/>
              </a:xfrm>
              <a:custGeom>
                <a:avLst/>
                <a:gdLst>
                  <a:gd name="connsiteX0" fmla="*/ 427220 w 427220"/>
                  <a:gd name="connsiteY0" fmla="*/ 0 h 468443"/>
                  <a:gd name="connsiteX1" fmla="*/ 367259 w 427220"/>
                  <a:gd name="connsiteY1" fmla="*/ 239843 h 468443"/>
                  <a:gd name="connsiteX2" fmla="*/ 296056 w 427220"/>
                  <a:gd name="connsiteY2" fmla="*/ 367259 h 468443"/>
                  <a:gd name="connsiteX3" fmla="*/ 134911 w 427220"/>
                  <a:gd name="connsiteY3" fmla="*/ 445957 h 468443"/>
                  <a:gd name="connsiteX4" fmla="*/ 0 w 427220"/>
                  <a:gd name="connsiteY4" fmla="*/ 468443 h 4684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7220" h="468443">
                    <a:moveTo>
                      <a:pt x="427220" y="0"/>
                    </a:moveTo>
                    <a:cubicBezTo>
                      <a:pt x="408170" y="89316"/>
                      <a:pt x="389120" y="178633"/>
                      <a:pt x="367259" y="239843"/>
                    </a:cubicBezTo>
                    <a:cubicBezTo>
                      <a:pt x="345398" y="301053"/>
                      <a:pt x="334781" y="332907"/>
                      <a:pt x="296056" y="367259"/>
                    </a:cubicBezTo>
                    <a:cubicBezTo>
                      <a:pt x="257331" y="401611"/>
                      <a:pt x="184254" y="429093"/>
                      <a:pt x="134911" y="445957"/>
                    </a:cubicBezTo>
                    <a:cubicBezTo>
                      <a:pt x="85568" y="462821"/>
                      <a:pt x="42784" y="465632"/>
                      <a:pt x="0" y="46844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 51">
                <a:extLst>
                  <a:ext uri="{FF2B5EF4-FFF2-40B4-BE49-F238E27FC236}">
                    <a16:creationId xmlns:a16="http://schemas.microsoft.com/office/drawing/2014/main" id="{D2651D2F-963F-C089-BC85-0C72A8725C77}"/>
                  </a:ext>
                </a:extLst>
              </p:cNvPr>
              <p:cNvSpPr/>
              <p:nvPr/>
            </p:nvSpPr>
            <p:spPr>
              <a:xfrm>
                <a:off x="6071016" y="5179102"/>
                <a:ext cx="640830" cy="468442"/>
              </a:xfrm>
              <a:custGeom>
                <a:avLst/>
                <a:gdLst>
                  <a:gd name="connsiteX0" fmla="*/ 640830 w 640830"/>
                  <a:gd name="connsiteY0" fmla="*/ 0 h 468442"/>
                  <a:gd name="connsiteX1" fmla="*/ 554636 w 640830"/>
                  <a:gd name="connsiteY1" fmla="*/ 243590 h 468442"/>
                  <a:gd name="connsiteX2" fmla="*/ 412230 w 640830"/>
                  <a:gd name="connsiteY2" fmla="*/ 382249 h 468442"/>
                  <a:gd name="connsiteX3" fmla="*/ 251086 w 640830"/>
                  <a:gd name="connsiteY3" fmla="*/ 445957 h 468442"/>
                  <a:gd name="connsiteX4" fmla="*/ 0 w 640830"/>
                  <a:gd name="connsiteY4" fmla="*/ 468442 h 4684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40830" h="468442">
                    <a:moveTo>
                      <a:pt x="640830" y="0"/>
                    </a:moveTo>
                    <a:cubicBezTo>
                      <a:pt x="616783" y="89941"/>
                      <a:pt x="592736" y="179882"/>
                      <a:pt x="554636" y="243590"/>
                    </a:cubicBezTo>
                    <a:cubicBezTo>
                      <a:pt x="516536" y="307298"/>
                      <a:pt x="462822" y="348521"/>
                      <a:pt x="412230" y="382249"/>
                    </a:cubicBezTo>
                    <a:cubicBezTo>
                      <a:pt x="361638" y="415977"/>
                      <a:pt x="319791" y="431592"/>
                      <a:pt x="251086" y="445957"/>
                    </a:cubicBezTo>
                    <a:cubicBezTo>
                      <a:pt x="182381" y="460322"/>
                      <a:pt x="91190" y="464382"/>
                      <a:pt x="0" y="46844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フリーフォーム 52">
                <a:extLst>
                  <a:ext uri="{FF2B5EF4-FFF2-40B4-BE49-F238E27FC236}">
                    <a16:creationId xmlns:a16="http://schemas.microsoft.com/office/drawing/2014/main" id="{E07A335B-F22A-B77A-58AF-A398B8AEF75C}"/>
                  </a:ext>
                </a:extLst>
              </p:cNvPr>
              <p:cNvSpPr/>
              <p:nvPr/>
            </p:nvSpPr>
            <p:spPr>
              <a:xfrm>
                <a:off x="3709447" y="3407704"/>
                <a:ext cx="674017" cy="103781"/>
              </a:xfrm>
              <a:custGeom>
                <a:avLst/>
                <a:gdLst>
                  <a:gd name="connsiteX0" fmla="*/ 0 w 674017"/>
                  <a:gd name="connsiteY0" fmla="*/ 89640 h 103781"/>
                  <a:gd name="connsiteX1" fmla="*/ 334652 w 674017"/>
                  <a:gd name="connsiteY1" fmla="*/ 86 h 103781"/>
                  <a:gd name="connsiteX2" fmla="*/ 674017 w 674017"/>
                  <a:gd name="connsiteY2" fmla="*/ 103781 h 103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74017" h="103781">
                    <a:moveTo>
                      <a:pt x="0" y="89640"/>
                    </a:moveTo>
                    <a:cubicBezTo>
                      <a:pt x="111158" y="43684"/>
                      <a:pt x="222316" y="-2271"/>
                      <a:pt x="334652" y="86"/>
                    </a:cubicBezTo>
                    <a:cubicBezTo>
                      <a:pt x="446988" y="2443"/>
                      <a:pt x="560502" y="53112"/>
                      <a:pt x="674017" y="10378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フリーフォーム 53">
                <a:extLst>
                  <a:ext uri="{FF2B5EF4-FFF2-40B4-BE49-F238E27FC236}">
                    <a16:creationId xmlns:a16="http://schemas.microsoft.com/office/drawing/2014/main" id="{6D048038-5FC2-8A1D-9969-D55D36FD5D3B}"/>
                  </a:ext>
                </a:extLst>
              </p:cNvPr>
              <p:cNvSpPr/>
              <p:nvPr/>
            </p:nvSpPr>
            <p:spPr>
              <a:xfrm>
                <a:off x="3379509" y="3690594"/>
                <a:ext cx="136689" cy="296944"/>
              </a:xfrm>
              <a:custGeom>
                <a:avLst/>
                <a:gdLst>
                  <a:gd name="connsiteX0" fmla="*/ 0 w 136689"/>
                  <a:gd name="connsiteY0" fmla="*/ 296944 h 296944"/>
                  <a:gd name="connsiteX1" fmla="*/ 42421 w 136689"/>
                  <a:gd name="connsiteY1" fmla="*/ 122548 h 296944"/>
                  <a:gd name="connsiteX2" fmla="*/ 136689 w 136689"/>
                  <a:gd name="connsiteY2" fmla="*/ 0 h 296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6689" h="296944">
                    <a:moveTo>
                      <a:pt x="0" y="296944"/>
                    </a:moveTo>
                    <a:cubicBezTo>
                      <a:pt x="9820" y="234491"/>
                      <a:pt x="19640" y="172039"/>
                      <a:pt x="42421" y="122548"/>
                    </a:cubicBezTo>
                    <a:cubicBezTo>
                      <a:pt x="65202" y="73057"/>
                      <a:pt x="100945" y="36528"/>
                      <a:pt x="136689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フリーフォーム 54">
                <a:extLst>
                  <a:ext uri="{FF2B5EF4-FFF2-40B4-BE49-F238E27FC236}">
                    <a16:creationId xmlns:a16="http://schemas.microsoft.com/office/drawing/2014/main" id="{CD9325EC-A4A9-A859-B426-4F1ED08C8588}"/>
                  </a:ext>
                </a:extLst>
              </p:cNvPr>
              <p:cNvSpPr/>
              <p:nvPr/>
            </p:nvSpPr>
            <p:spPr>
              <a:xfrm>
                <a:off x="3586196" y="4044099"/>
                <a:ext cx="255227" cy="447773"/>
              </a:xfrm>
              <a:custGeom>
                <a:avLst/>
                <a:gdLst>
                  <a:gd name="connsiteX0" fmla="*/ 255227 w 255227"/>
                  <a:gd name="connsiteY0" fmla="*/ 0 h 447773"/>
                  <a:gd name="connsiteX1" fmla="*/ 28983 w 255227"/>
                  <a:gd name="connsiteY1" fmla="*/ 301658 h 447773"/>
                  <a:gd name="connsiteX2" fmla="*/ 10130 w 255227"/>
                  <a:gd name="connsiteY2" fmla="*/ 447773 h 4477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55227" h="447773">
                    <a:moveTo>
                      <a:pt x="255227" y="0"/>
                    </a:moveTo>
                    <a:cubicBezTo>
                      <a:pt x="162529" y="113514"/>
                      <a:pt x="69832" y="227029"/>
                      <a:pt x="28983" y="301658"/>
                    </a:cubicBezTo>
                    <a:cubicBezTo>
                      <a:pt x="-11866" y="376287"/>
                      <a:pt x="-868" y="412030"/>
                      <a:pt x="10130" y="44777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フリーフォーム 55">
                <a:extLst>
                  <a:ext uri="{FF2B5EF4-FFF2-40B4-BE49-F238E27FC236}">
                    <a16:creationId xmlns:a16="http://schemas.microsoft.com/office/drawing/2014/main" id="{89363A2C-B311-8AD4-6A03-977EC6F869E1}"/>
                  </a:ext>
                </a:extLst>
              </p:cNvPr>
              <p:cNvSpPr/>
              <p:nvPr/>
            </p:nvSpPr>
            <p:spPr>
              <a:xfrm>
                <a:off x="3901945" y="4510726"/>
                <a:ext cx="179861" cy="367645"/>
              </a:xfrm>
              <a:custGeom>
                <a:avLst/>
                <a:gdLst>
                  <a:gd name="connsiteX0" fmla="*/ 33746 w 179861"/>
                  <a:gd name="connsiteY0" fmla="*/ 0 h 367645"/>
                  <a:gd name="connsiteX1" fmla="*/ 10179 w 179861"/>
                  <a:gd name="connsiteY1" fmla="*/ 127262 h 367645"/>
                  <a:gd name="connsiteX2" fmla="*/ 179861 w 179861"/>
                  <a:gd name="connsiteY2" fmla="*/ 367645 h 367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9861" h="367645">
                    <a:moveTo>
                      <a:pt x="33746" y="0"/>
                    </a:moveTo>
                    <a:cubicBezTo>
                      <a:pt x="9786" y="32994"/>
                      <a:pt x="-14173" y="65988"/>
                      <a:pt x="10179" y="127262"/>
                    </a:cubicBezTo>
                    <a:cubicBezTo>
                      <a:pt x="34531" y="188536"/>
                      <a:pt x="107196" y="278090"/>
                      <a:pt x="179861" y="36764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フリーフォーム 56">
                <a:extLst>
                  <a:ext uri="{FF2B5EF4-FFF2-40B4-BE49-F238E27FC236}">
                    <a16:creationId xmlns:a16="http://schemas.microsoft.com/office/drawing/2014/main" id="{E3E79F54-D3D6-0638-E835-F065E4FF7C19}"/>
                  </a:ext>
                </a:extLst>
              </p:cNvPr>
              <p:cNvSpPr/>
              <p:nvPr/>
            </p:nvSpPr>
            <p:spPr>
              <a:xfrm>
                <a:off x="4256202" y="5260157"/>
                <a:ext cx="263951" cy="537328"/>
              </a:xfrm>
              <a:custGeom>
                <a:avLst/>
                <a:gdLst>
                  <a:gd name="connsiteX0" fmla="*/ 0 w 263951"/>
                  <a:gd name="connsiteY0" fmla="*/ 0 h 537328"/>
                  <a:gd name="connsiteX1" fmla="*/ 113122 w 263951"/>
                  <a:gd name="connsiteY1" fmla="*/ 301657 h 537328"/>
                  <a:gd name="connsiteX2" fmla="*/ 263951 w 263951"/>
                  <a:gd name="connsiteY2" fmla="*/ 537328 h 537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3951" h="537328">
                    <a:moveTo>
                      <a:pt x="0" y="0"/>
                    </a:moveTo>
                    <a:cubicBezTo>
                      <a:pt x="34565" y="106051"/>
                      <a:pt x="69130" y="212102"/>
                      <a:pt x="113122" y="301657"/>
                    </a:cubicBezTo>
                    <a:cubicBezTo>
                      <a:pt x="157114" y="391212"/>
                      <a:pt x="210532" y="464270"/>
                      <a:pt x="263951" y="53732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フリーフォーム 57">
                <a:extLst>
                  <a:ext uri="{FF2B5EF4-FFF2-40B4-BE49-F238E27FC236}">
                    <a16:creationId xmlns:a16="http://schemas.microsoft.com/office/drawing/2014/main" id="{21F12BFF-DC54-3564-5277-F77F8967CC90}"/>
                  </a:ext>
                </a:extLst>
              </p:cNvPr>
              <p:cNvSpPr/>
              <p:nvPr/>
            </p:nvSpPr>
            <p:spPr>
              <a:xfrm>
                <a:off x="4802957" y="4223208"/>
                <a:ext cx="96833" cy="461914"/>
              </a:xfrm>
              <a:custGeom>
                <a:avLst/>
                <a:gdLst>
                  <a:gd name="connsiteX0" fmla="*/ 0 w 96833"/>
                  <a:gd name="connsiteY0" fmla="*/ 0 h 461914"/>
                  <a:gd name="connsiteX1" fmla="*/ 84841 w 96833"/>
                  <a:gd name="connsiteY1" fmla="*/ 273378 h 461914"/>
                  <a:gd name="connsiteX2" fmla="*/ 94268 w 96833"/>
                  <a:gd name="connsiteY2" fmla="*/ 461914 h 4619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6833" h="461914">
                    <a:moveTo>
                      <a:pt x="0" y="0"/>
                    </a:moveTo>
                    <a:cubicBezTo>
                      <a:pt x="34565" y="98196"/>
                      <a:pt x="69130" y="196392"/>
                      <a:pt x="84841" y="273378"/>
                    </a:cubicBezTo>
                    <a:cubicBezTo>
                      <a:pt x="100552" y="350364"/>
                      <a:pt x="97410" y="406139"/>
                      <a:pt x="94268" y="46191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フリーフォーム 58">
                <a:extLst>
                  <a:ext uri="{FF2B5EF4-FFF2-40B4-BE49-F238E27FC236}">
                    <a16:creationId xmlns:a16="http://schemas.microsoft.com/office/drawing/2014/main" id="{0736E3D3-7438-40BD-0FA3-DBAB24B57A34}"/>
                  </a:ext>
                </a:extLst>
              </p:cNvPr>
              <p:cNvSpPr/>
              <p:nvPr/>
            </p:nvSpPr>
            <p:spPr>
              <a:xfrm>
                <a:off x="4100660" y="3963971"/>
                <a:ext cx="480767" cy="226243"/>
              </a:xfrm>
              <a:custGeom>
                <a:avLst/>
                <a:gdLst>
                  <a:gd name="connsiteX0" fmla="*/ 0 w 480767"/>
                  <a:gd name="connsiteY0" fmla="*/ 226243 h 226243"/>
                  <a:gd name="connsiteX1" fmla="*/ 235670 w 480767"/>
                  <a:gd name="connsiteY1" fmla="*/ 56561 h 226243"/>
                  <a:gd name="connsiteX2" fmla="*/ 480767 w 480767"/>
                  <a:gd name="connsiteY2" fmla="*/ 0 h 226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80767" h="226243">
                    <a:moveTo>
                      <a:pt x="0" y="226243"/>
                    </a:moveTo>
                    <a:cubicBezTo>
                      <a:pt x="77771" y="160255"/>
                      <a:pt x="155542" y="94268"/>
                      <a:pt x="235670" y="56561"/>
                    </a:cubicBezTo>
                    <a:cubicBezTo>
                      <a:pt x="315798" y="18854"/>
                      <a:pt x="398282" y="9427"/>
                      <a:pt x="480767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" name="フリーフォーム 59">
                <a:extLst>
                  <a:ext uri="{FF2B5EF4-FFF2-40B4-BE49-F238E27FC236}">
                    <a16:creationId xmlns:a16="http://schemas.microsoft.com/office/drawing/2014/main" id="{6F0247D3-9EC4-652D-7221-3CDCCC39FF6E}"/>
                  </a:ext>
                </a:extLst>
              </p:cNvPr>
              <p:cNvSpPr/>
              <p:nvPr/>
            </p:nvSpPr>
            <p:spPr>
              <a:xfrm>
                <a:off x="4685122" y="4279769"/>
                <a:ext cx="89553" cy="268664"/>
              </a:xfrm>
              <a:custGeom>
                <a:avLst/>
                <a:gdLst>
                  <a:gd name="connsiteX0" fmla="*/ 0 w 89553"/>
                  <a:gd name="connsiteY0" fmla="*/ 0 h 268664"/>
                  <a:gd name="connsiteX1" fmla="*/ 80127 w 89553"/>
                  <a:gd name="connsiteY1" fmla="*/ 183823 h 268664"/>
                  <a:gd name="connsiteX2" fmla="*/ 84841 w 89553"/>
                  <a:gd name="connsiteY2" fmla="*/ 268664 h 2686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9553" h="268664">
                    <a:moveTo>
                      <a:pt x="0" y="0"/>
                    </a:moveTo>
                    <a:cubicBezTo>
                      <a:pt x="32993" y="69523"/>
                      <a:pt x="65987" y="139046"/>
                      <a:pt x="80127" y="183823"/>
                    </a:cubicBezTo>
                    <a:cubicBezTo>
                      <a:pt x="94267" y="228600"/>
                      <a:pt x="89554" y="248632"/>
                      <a:pt x="84841" y="26866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フリーフォーム 60">
                <a:extLst>
                  <a:ext uri="{FF2B5EF4-FFF2-40B4-BE49-F238E27FC236}">
                    <a16:creationId xmlns:a16="http://schemas.microsoft.com/office/drawing/2014/main" id="{9D70073F-A8E1-F0BB-C090-83C3DC49D706}"/>
                  </a:ext>
                </a:extLst>
              </p:cNvPr>
              <p:cNvSpPr/>
              <p:nvPr/>
            </p:nvSpPr>
            <p:spPr>
              <a:xfrm>
                <a:off x="4317476" y="4883085"/>
                <a:ext cx="80128" cy="254523"/>
              </a:xfrm>
              <a:custGeom>
                <a:avLst/>
                <a:gdLst>
                  <a:gd name="connsiteX0" fmla="*/ 0 w 80128"/>
                  <a:gd name="connsiteY0" fmla="*/ 0 h 254523"/>
                  <a:gd name="connsiteX1" fmla="*/ 14140 w 80128"/>
                  <a:gd name="connsiteY1" fmla="*/ 117835 h 254523"/>
                  <a:gd name="connsiteX2" fmla="*/ 80128 w 80128"/>
                  <a:gd name="connsiteY2" fmla="*/ 254523 h 2545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0128" h="254523">
                    <a:moveTo>
                      <a:pt x="0" y="0"/>
                    </a:moveTo>
                    <a:cubicBezTo>
                      <a:pt x="392" y="37707"/>
                      <a:pt x="785" y="75415"/>
                      <a:pt x="14140" y="117835"/>
                    </a:cubicBezTo>
                    <a:cubicBezTo>
                      <a:pt x="27495" y="160255"/>
                      <a:pt x="53811" y="207389"/>
                      <a:pt x="80128" y="25452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フリーフォーム 61">
                <a:extLst>
                  <a:ext uri="{FF2B5EF4-FFF2-40B4-BE49-F238E27FC236}">
                    <a16:creationId xmlns:a16="http://schemas.microsoft.com/office/drawing/2014/main" id="{B388D804-81E4-3431-FE0E-F6582455909C}"/>
                  </a:ext>
                </a:extLst>
              </p:cNvPr>
              <p:cNvSpPr/>
              <p:nvPr/>
            </p:nvSpPr>
            <p:spPr>
              <a:xfrm>
                <a:off x="4444738" y="3619893"/>
                <a:ext cx="131975" cy="216816"/>
              </a:xfrm>
              <a:custGeom>
                <a:avLst/>
                <a:gdLst>
                  <a:gd name="connsiteX0" fmla="*/ 0 w 131975"/>
                  <a:gd name="connsiteY0" fmla="*/ 0 h 216816"/>
                  <a:gd name="connsiteX1" fmla="*/ 108408 w 131975"/>
                  <a:gd name="connsiteY1" fmla="*/ 141402 h 216816"/>
                  <a:gd name="connsiteX2" fmla="*/ 131975 w 131975"/>
                  <a:gd name="connsiteY2" fmla="*/ 216816 h 216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975" h="216816">
                    <a:moveTo>
                      <a:pt x="0" y="0"/>
                    </a:moveTo>
                    <a:cubicBezTo>
                      <a:pt x="43206" y="52633"/>
                      <a:pt x="86412" y="105266"/>
                      <a:pt x="108408" y="141402"/>
                    </a:cubicBezTo>
                    <a:cubicBezTo>
                      <a:pt x="130404" y="177538"/>
                      <a:pt x="131189" y="197177"/>
                      <a:pt x="131975" y="21681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フリーフォーム 62">
                <a:extLst>
                  <a:ext uri="{FF2B5EF4-FFF2-40B4-BE49-F238E27FC236}">
                    <a16:creationId xmlns:a16="http://schemas.microsoft.com/office/drawing/2014/main" id="{42D9DBB8-7595-A4DB-670E-A67B7DFCD701}"/>
                  </a:ext>
                </a:extLst>
              </p:cNvPr>
              <p:cNvSpPr/>
              <p:nvPr/>
            </p:nvSpPr>
            <p:spPr>
              <a:xfrm>
                <a:off x="4383464" y="4095269"/>
                <a:ext cx="353505" cy="109086"/>
              </a:xfrm>
              <a:custGeom>
                <a:avLst/>
                <a:gdLst>
                  <a:gd name="connsiteX0" fmla="*/ 0 w 353505"/>
                  <a:gd name="connsiteY0" fmla="*/ 109086 h 109086"/>
                  <a:gd name="connsiteX1" fmla="*/ 193249 w 353505"/>
                  <a:gd name="connsiteY1" fmla="*/ 677 h 109086"/>
                  <a:gd name="connsiteX2" fmla="*/ 353505 w 353505"/>
                  <a:gd name="connsiteY2" fmla="*/ 71378 h 109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53505" h="109086">
                    <a:moveTo>
                      <a:pt x="0" y="109086"/>
                    </a:moveTo>
                    <a:cubicBezTo>
                      <a:pt x="67166" y="58024"/>
                      <a:pt x="134332" y="6962"/>
                      <a:pt x="193249" y="677"/>
                    </a:cubicBezTo>
                    <a:cubicBezTo>
                      <a:pt x="252167" y="-5608"/>
                      <a:pt x="302836" y="32885"/>
                      <a:pt x="353505" y="7137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4" name="フリーフォーム 1023">
                <a:extLst>
                  <a:ext uri="{FF2B5EF4-FFF2-40B4-BE49-F238E27FC236}">
                    <a16:creationId xmlns:a16="http://schemas.microsoft.com/office/drawing/2014/main" id="{240E8524-EA7F-E15E-D43F-2E703C80A51A}"/>
                  </a:ext>
                </a:extLst>
              </p:cNvPr>
              <p:cNvSpPr/>
              <p:nvPr/>
            </p:nvSpPr>
            <p:spPr>
              <a:xfrm>
                <a:off x="2849291" y="5405569"/>
                <a:ext cx="449622" cy="439518"/>
              </a:xfrm>
              <a:custGeom>
                <a:avLst/>
                <a:gdLst>
                  <a:gd name="connsiteX0" fmla="*/ 0 w 449622"/>
                  <a:gd name="connsiteY0" fmla="*/ 0 h 439518"/>
                  <a:gd name="connsiteX1" fmla="*/ 191973 w 449622"/>
                  <a:gd name="connsiteY1" fmla="*/ 252597 h 439518"/>
                  <a:gd name="connsiteX2" fmla="*/ 449622 w 449622"/>
                  <a:gd name="connsiteY2" fmla="*/ 439518 h 439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49622" h="439518">
                    <a:moveTo>
                      <a:pt x="0" y="0"/>
                    </a:moveTo>
                    <a:cubicBezTo>
                      <a:pt x="58518" y="89672"/>
                      <a:pt x="117036" y="179344"/>
                      <a:pt x="191973" y="252597"/>
                    </a:cubicBezTo>
                    <a:cubicBezTo>
                      <a:pt x="266910" y="325850"/>
                      <a:pt x="358266" y="382684"/>
                      <a:pt x="449622" y="43951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7" name="フリーフォーム 1026">
                <a:extLst>
                  <a:ext uri="{FF2B5EF4-FFF2-40B4-BE49-F238E27FC236}">
                    <a16:creationId xmlns:a16="http://schemas.microsoft.com/office/drawing/2014/main" id="{21294E5B-B818-3DE2-0EFC-6F252A151135}"/>
                  </a:ext>
                </a:extLst>
              </p:cNvPr>
              <p:cNvSpPr/>
              <p:nvPr/>
            </p:nvSpPr>
            <p:spPr>
              <a:xfrm>
                <a:off x="2917211" y="4769025"/>
                <a:ext cx="204884" cy="343532"/>
              </a:xfrm>
              <a:custGeom>
                <a:avLst/>
                <a:gdLst>
                  <a:gd name="connsiteX0" fmla="*/ 2807 w 204884"/>
                  <a:gd name="connsiteY0" fmla="*/ 0 h 343532"/>
                  <a:gd name="connsiteX1" fmla="*/ 28066 w 204884"/>
                  <a:gd name="connsiteY1" fmla="*/ 186922 h 343532"/>
                  <a:gd name="connsiteX2" fmla="*/ 204884 w 204884"/>
                  <a:gd name="connsiteY2" fmla="*/ 343532 h 343532"/>
                  <a:gd name="connsiteX3" fmla="*/ 204884 w 204884"/>
                  <a:gd name="connsiteY3" fmla="*/ 343532 h 343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4884" h="343532">
                    <a:moveTo>
                      <a:pt x="2807" y="0"/>
                    </a:moveTo>
                    <a:cubicBezTo>
                      <a:pt x="-1404" y="64833"/>
                      <a:pt x="-5614" y="129667"/>
                      <a:pt x="28066" y="186922"/>
                    </a:cubicBezTo>
                    <a:cubicBezTo>
                      <a:pt x="61746" y="244177"/>
                      <a:pt x="204884" y="343532"/>
                      <a:pt x="204884" y="343532"/>
                    </a:cubicBezTo>
                    <a:lnTo>
                      <a:pt x="204884" y="343532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8" name="フリーフォーム 1027">
                <a:extLst>
                  <a:ext uri="{FF2B5EF4-FFF2-40B4-BE49-F238E27FC236}">
                    <a16:creationId xmlns:a16="http://schemas.microsoft.com/office/drawing/2014/main" id="{6D9740D6-D9ED-CADA-A233-14D0FBD10632}"/>
                  </a:ext>
                </a:extLst>
              </p:cNvPr>
              <p:cNvSpPr/>
              <p:nvPr/>
            </p:nvSpPr>
            <p:spPr>
              <a:xfrm>
                <a:off x="2535868" y="4748818"/>
                <a:ext cx="55774" cy="328375"/>
              </a:xfrm>
              <a:custGeom>
                <a:avLst/>
                <a:gdLst>
                  <a:gd name="connsiteX0" fmla="*/ 40618 w 55774"/>
                  <a:gd name="connsiteY0" fmla="*/ 0 h 328375"/>
                  <a:gd name="connsiteX1" fmla="*/ 203 w 55774"/>
                  <a:gd name="connsiteY1" fmla="*/ 181869 h 328375"/>
                  <a:gd name="connsiteX2" fmla="*/ 55774 w 55774"/>
                  <a:gd name="connsiteY2" fmla="*/ 328375 h 328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774" h="328375">
                    <a:moveTo>
                      <a:pt x="40618" y="0"/>
                    </a:moveTo>
                    <a:cubicBezTo>
                      <a:pt x="19147" y="63570"/>
                      <a:pt x="-2323" y="127140"/>
                      <a:pt x="203" y="181869"/>
                    </a:cubicBezTo>
                    <a:cubicBezTo>
                      <a:pt x="2729" y="236598"/>
                      <a:pt x="29251" y="282486"/>
                      <a:pt x="55774" y="32837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29" name="フリーフォーム 1028">
                <a:extLst>
                  <a:ext uri="{FF2B5EF4-FFF2-40B4-BE49-F238E27FC236}">
                    <a16:creationId xmlns:a16="http://schemas.microsoft.com/office/drawing/2014/main" id="{CD5F3C42-B399-1B99-DC47-A6CDA7558E8E}"/>
                  </a:ext>
                </a:extLst>
              </p:cNvPr>
              <p:cNvSpPr/>
              <p:nvPr/>
            </p:nvSpPr>
            <p:spPr>
              <a:xfrm>
                <a:off x="3137251" y="4408273"/>
                <a:ext cx="146506" cy="128363"/>
              </a:xfrm>
              <a:custGeom>
                <a:avLst/>
                <a:gdLst>
                  <a:gd name="connsiteX0" fmla="*/ 0 w 146506"/>
                  <a:gd name="connsiteY0" fmla="*/ 2065 h 128363"/>
                  <a:gd name="connsiteX1" fmla="*/ 101039 w 146506"/>
                  <a:gd name="connsiteY1" fmla="*/ 17221 h 128363"/>
                  <a:gd name="connsiteX2" fmla="*/ 146506 w 146506"/>
                  <a:gd name="connsiteY2" fmla="*/ 128363 h 1283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6506" h="128363">
                    <a:moveTo>
                      <a:pt x="0" y="2065"/>
                    </a:moveTo>
                    <a:cubicBezTo>
                      <a:pt x="38310" y="-882"/>
                      <a:pt x="76621" y="-3829"/>
                      <a:pt x="101039" y="17221"/>
                    </a:cubicBezTo>
                    <a:cubicBezTo>
                      <a:pt x="125457" y="38271"/>
                      <a:pt x="135981" y="83317"/>
                      <a:pt x="146506" y="12836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0" name="フリーフォーム 1029">
                <a:extLst>
                  <a:ext uri="{FF2B5EF4-FFF2-40B4-BE49-F238E27FC236}">
                    <a16:creationId xmlns:a16="http://schemas.microsoft.com/office/drawing/2014/main" id="{0B2D0E25-043E-FC6A-85A1-722CDCDDFD99}"/>
                  </a:ext>
                </a:extLst>
              </p:cNvPr>
              <p:cNvSpPr/>
              <p:nvPr/>
            </p:nvSpPr>
            <p:spPr>
              <a:xfrm>
                <a:off x="4887310" y="2583569"/>
                <a:ext cx="662152" cy="222693"/>
              </a:xfrm>
              <a:custGeom>
                <a:avLst/>
                <a:gdLst>
                  <a:gd name="connsiteX0" fmla="*/ 0 w 662152"/>
                  <a:gd name="connsiteY0" fmla="*/ 222693 h 222693"/>
                  <a:gd name="connsiteX1" fmla="*/ 399393 w 662152"/>
                  <a:gd name="connsiteY1" fmla="*/ 22997 h 222693"/>
                  <a:gd name="connsiteX2" fmla="*/ 662152 w 662152"/>
                  <a:gd name="connsiteY2" fmla="*/ 12486 h 222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62152" h="222693">
                    <a:moveTo>
                      <a:pt x="0" y="222693"/>
                    </a:moveTo>
                    <a:cubicBezTo>
                      <a:pt x="144517" y="140362"/>
                      <a:pt x="289034" y="58031"/>
                      <a:pt x="399393" y="22997"/>
                    </a:cubicBezTo>
                    <a:cubicBezTo>
                      <a:pt x="509752" y="-12037"/>
                      <a:pt x="585952" y="224"/>
                      <a:pt x="662152" y="1248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1" name="フリーフォーム 1030">
                <a:extLst>
                  <a:ext uri="{FF2B5EF4-FFF2-40B4-BE49-F238E27FC236}">
                    <a16:creationId xmlns:a16="http://schemas.microsoft.com/office/drawing/2014/main" id="{84DF9EBD-3A40-BA76-08FC-C51858F2DCA8}"/>
                  </a:ext>
                </a:extLst>
              </p:cNvPr>
              <p:cNvSpPr/>
              <p:nvPr/>
            </p:nvSpPr>
            <p:spPr>
              <a:xfrm>
                <a:off x="4645572" y="3363310"/>
                <a:ext cx="304800" cy="315311"/>
              </a:xfrm>
              <a:custGeom>
                <a:avLst/>
                <a:gdLst>
                  <a:gd name="connsiteX0" fmla="*/ 0 w 304800"/>
                  <a:gd name="connsiteY0" fmla="*/ 0 h 315311"/>
                  <a:gd name="connsiteX1" fmla="*/ 210207 w 304800"/>
                  <a:gd name="connsiteY1" fmla="*/ 220718 h 315311"/>
                  <a:gd name="connsiteX2" fmla="*/ 304800 w 304800"/>
                  <a:gd name="connsiteY2" fmla="*/ 315311 h 315311"/>
                  <a:gd name="connsiteX3" fmla="*/ 304800 w 304800"/>
                  <a:gd name="connsiteY3" fmla="*/ 315311 h 3153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800" h="315311">
                    <a:moveTo>
                      <a:pt x="0" y="0"/>
                    </a:moveTo>
                    <a:lnTo>
                      <a:pt x="210207" y="220718"/>
                    </a:lnTo>
                    <a:cubicBezTo>
                      <a:pt x="261007" y="273270"/>
                      <a:pt x="304800" y="315311"/>
                      <a:pt x="304800" y="315311"/>
                    </a:cubicBezTo>
                    <a:lnTo>
                      <a:pt x="304800" y="315311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2" name="フリーフォーム 1031">
                <a:extLst>
                  <a:ext uri="{FF2B5EF4-FFF2-40B4-BE49-F238E27FC236}">
                    <a16:creationId xmlns:a16="http://schemas.microsoft.com/office/drawing/2014/main" id="{325B18F9-A950-1223-B980-2B6B1ED372ED}"/>
                  </a:ext>
                </a:extLst>
              </p:cNvPr>
              <p:cNvSpPr/>
              <p:nvPr/>
            </p:nvSpPr>
            <p:spPr>
              <a:xfrm>
                <a:off x="5685645" y="2732690"/>
                <a:ext cx="74024" cy="504496"/>
              </a:xfrm>
              <a:custGeom>
                <a:avLst/>
                <a:gdLst>
                  <a:gd name="connsiteX0" fmla="*/ 452 w 74024"/>
                  <a:gd name="connsiteY0" fmla="*/ 0 h 504496"/>
                  <a:gd name="connsiteX1" fmla="*/ 10962 w 74024"/>
                  <a:gd name="connsiteY1" fmla="*/ 273269 h 504496"/>
                  <a:gd name="connsiteX2" fmla="*/ 74024 w 74024"/>
                  <a:gd name="connsiteY2" fmla="*/ 504496 h 50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024" h="504496">
                    <a:moveTo>
                      <a:pt x="452" y="0"/>
                    </a:moveTo>
                    <a:cubicBezTo>
                      <a:pt x="-424" y="94593"/>
                      <a:pt x="-1300" y="189186"/>
                      <a:pt x="10962" y="273269"/>
                    </a:cubicBezTo>
                    <a:cubicBezTo>
                      <a:pt x="23224" y="357352"/>
                      <a:pt x="48624" y="430924"/>
                      <a:pt x="74024" y="50449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3" name="フリーフォーム 1032">
                <a:extLst>
                  <a:ext uri="{FF2B5EF4-FFF2-40B4-BE49-F238E27FC236}">
                    <a16:creationId xmlns:a16="http://schemas.microsoft.com/office/drawing/2014/main" id="{81152DB3-D1B4-22D1-2853-1D4A0F22C089}"/>
                  </a:ext>
                </a:extLst>
              </p:cNvPr>
              <p:cNvSpPr/>
              <p:nvPr/>
            </p:nvSpPr>
            <p:spPr>
              <a:xfrm>
                <a:off x="5927834" y="2995448"/>
                <a:ext cx="294290" cy="693683"/>
              </a:xfrm>
              <a:custGeom>
                <a:avLst/>
                <a:gdLst>
                  <a:gd name="connsiteX0" fmla="*/ 0 w 294290"/>
                  <a:gd name="connsiteY0" fmla="*/ 0 h 693683"/>
                  <a:gd name="connsiteX1" fmla="*/ 63063 w 294290"/>
                  <a:gd name="connsiteY1" fmla="*/ 367862 h 693683"/>
                  <a:gd name="connsiteX2" fmla="*/ 294290 w 294290"/>
                  <a:gd name="connsiteY2" fmla="*/ 693683 h 6936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4290" h="693683">
                    <a:moveTo>
                      <a:pt x="0" y="0"/>
                    </a:moveTo>
                    <a:cubicBezTo>
                      <a:pt x="7007" y="126124"/>
                      <a:pt x="14015" y="252248"/>
                      <a:pt x="63063" y="367862"/>
                    </a:cubicBezTo>
                    <a:cubicBezTo>
                      <a:pt x="112111" y="483476"/>
                      <a:pt x="203200" y="588579"/>
                      <a:pt x="294290" y="69368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4" name="フリーフォーム 1033">
                <a:extLst>
                  <a:ext uri="{FF2B5EF4-FFF2-40B4-BE49-F238E27FC236}">
                    <a16:creationId xmlns:a16="http://schemas.microsoft.com/office/drawing/2014/main" id="{40288042-D362-57B0-4C19-4711487091E7}"/>
                  </a:ext>
                </a:extLst>
              </p:cNvPr>
              <p:cNvSpPr/>
              <p:nvPr/>
            </p:nvSpPr>
            <p:spPr>
              <a:xfrm>
                <a:off x="5139559" y="3972910"/>
                <a:ext cx="420413" cy="672662"/>
              </a:xfrm>
              <a:custGeom>
                <a:avLst/>
                <a:gdLst>
                  <a:gd name="connsiteX0" fmla="*/ 0 w 420413"/>
                  <a:gd name="connsiteY0" fmla="*/ 0 h 672662"/>
                  <a:gd name="connsiteX1" fmla="*/ 189186 w 420413"/>
                  <a:gd name="connsiteY1" fmla="*/ 252249 h 672662"/>
                  <a:gd name="connsiteX2" fmla="*/ 273269 w 420413"/>
                  <a:gd name="connsiteY2" fmla="*/ 536028 h 672662"/>
                  <a:gd name="connsiteX3" fmla="*/ 420413 w 420413"/>
                  <a:gd name="connsiteY3" fmla="*/ 672662 h 672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20413" h="672662">
                    <a:moveTo>
                      <a:pt x="0" y="0"/>
                    </a:moveTo>
                    <a:cubicBezTo>
                      <a:pt x="71820" y="81455"/>
                      <a:pt x="143641" y="162911"/>
                      <a:pt x="189186" y="252249"/>
                    </a:cubicBezTo>
                    <a:cubicBezTo>
                      <a:pt x="234731" y="341587"/>
                      <a:pt x="234731" y="465959"/>
                      <a:pt x="273269" y="536028"/>
                    </a:cubicBezTo>
                    <a:cubicBezTo>
                      <a:pt x="311807" y="606097"/>
                      <a:pt x="366110" y="639379"/>
                      <a:pt x="420413" y="67266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5" name="フリーフォーム 1034">
                <a:extLst>
                  <a:ext uri="{FF2B5EF4-FFF2-40B4-BE49-F238E27FC236}">
                    <a16:creationId xmlns:a16="http://schemas.microsoft.com/office/drawing/2014/main" id="{76D6AA2B-5EFD-3A6B-8C06-0A290FA6863E}"/>
                  </a:ext>
                </a:extLst>
              </p:cNvPr>
              <p:cNvSpPr/>
              <p:nvPr/>
            </p:nvSpPr>
            <p:spPr>
              <a:xfrm>
                <a:off x="6001407" y="3678621"/>
                <a:ext cx="189186" cy="630620"/>
              </a:xfrm>
              <a:custGeom>
                <a:avLst/>
                <a:gdLst>
                  <a:gd name="connsiteX0" fmla="*/ 0 w 189186"/>
                  <a:gd name="connsiteY0" fmla="*/ 0 h 630620"/>
                  <a:gd name="connsiteX1" fmla="*/ 157655 w 189186"/>
                  <a:gd name="connsiteY1" fmla="*/ 325820 h 630620"/>
                  <a:gd name="connsiteX2" fmla="*/ 189186 w 189186"/>
                  <a:gd name="connsiteY2" fmla="*/ 630620 h 6306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186" h="630620">
                    <a:moveTo>
                      <a:pt x="0" y="0"/>
                    </a:moveTo>
                    <a:cubicBezTo>
                      <a:pt x="63062" y="110358"/>
                      <a:pt x="126124" y="220717"/>
                      <a:pt x="157655" y="325820"/>
                    </a:cubicBezTo>
                    <a:cubicBezTo>
                      <a:pt x="189186" y="430923"/>
                      <a:pt x="189186" y="530771"/>
                      <a:pt x="189186" y="63062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6" name="フリーフォーム 1035">
                <a:extLst>
                  <a:ext uri="{FF2B5EF4-FFF2-40B4-BE49-F238E27FC236}">
                    <a16:creationId xmlns:a16="http://schemas.microsoft.com/office/drawing/2014/main" id="{944840E2-D16E-385C-B3BF-B6B1402F300E}"/>
                  </a:ext>
                </a:extLst>
              </p:cNvPr>
              <p:cNvSpPr/>
              <p:nvPr/>
            </p:nvSpPr>
            <p:spPr>
              <a:xfrm>
                <a:off x="6432331" y="4151586"/>
                <a:ext cx="231228" cy="588580"/>
              </a:xfrm>
              <a:custGeom>
                <a:avLst/>
                <a:gdLst>
                  <a:gd name="connsiteX0" fmla="*/ 0 w 231228"/>
                  <a:gd name="connsiteY0" fmla="*/ 0 h 588580"/>
                  <a:gd name="connsiteX1" fmla="*/ 63062 w 231228"/>
                  <a:gd name="connsiteY1" fmla="*/ 231228 h 588580"/>
                  <a:gd name="connsiteX2" fmla="*/ 231228 w 231228"/>
                  <a:gd name="connsiteY2" fmla="*/ 588580 h 5885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1228" h="588580">
                    <a:moveTo>
                      <a:pt x="0" y="0"/>
                    </a:moveTo>
                    <a:cubicBezTo>
                      <a:pt x="12262" y="66565"/>
                      <a:pt x="24524" y="133131"/>
                      <a:pt x="63062" y="231228"/>
                    </a:cubicBezTo>
                    <a:cubicBezTo>
                      <a:pt x="101600" y="329325"/>
                      <a:pt x="166414" y="458952"/>
                      <a:pt x="231228" y="58858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7" name="フリーフォーム 1036">
                <a:extLst>
                  <a:ext uri="{FF2B5EF4-FFF2-40B4-BE49-F238E27FC236}">
                    <a16:creationId xmlns:a16="http://schemas.microsoft.com/office/drawing/2014/main" id="{904CF977-721E-0160-3B5B-988242C02FFE}"/>
                  </a:ext>
                </a:extLst>
              </p:cNvPr>
              <p:cNvSpPr/>
              <p:nvPr/>
            </p:nvSpPr>
            <p:spPr>
              <a:xfrm>
                <a:off x="5307724" y="3650994"/>
                <a:ext cx="578069" cy="153751"/>
              </a:xfrm>
              <a:custGeom>
                <a:avLst/>
                <a:gdLst>
                  <a:gd name="connsiteX0" fmla="*/ 0 w 578069"/>
                  <a:gd name="connsiteY0" fmla="*/ 153751 h 153751"/>
                  <a:gd name="connsiteX1" fmla="*/ 210207 w 578069"/>
                  <a:gd name="connsiteY1" fmla="*/ 17116 h 153751"/>
                  <a:gd name="connsiteX2" fmla="*/ 578069 w 578069"/>
                  <a:gd name="connsiteY2" fmla="*/ 6606 h 1537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8069" h="153751">
                    <a:moveTo>
                      <a:pt x="0" y="153751"/>
                    </a:moveTo>
                    <a:cubicBezTo>
                      <a:pt x="56931" y="97695"/>
                      <a:pt x="113862" y="41640"/>
                      <a:pt x="210207" y="17116"/>
                    </a:cubicBezTo>
                    <a:cubicBezTo>
                      <a:pt x="306552" y="-7408"/>
                      <a:pt x="442310" y="-401"/>
                      <a:pt x="578069" y="660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8" name="フリーフォーム 1037">
                <a:extLst>
                  <a:ext uri="{FF2B5EF4-FFF2-40B4-BE49-F238E27FC236}">
                    <a16:creationId xmlns:a16="http://schemas.microsoft.com/office/drawing/2014/main" id="{9F3BEFD4-EB98-6341-3FB4-18EEC66B3728}"/>
                  </a:ext>
                </a:extLst>
              </p:cNvPr>
              <p:cNvSpPr/>
              <p:nvPr/>
            </p:nvSpPr>
            <p:spPr>
              <a:xfrm>
                <a:off x="4656083" y="2753710"/>
                <a:ext cx="178676" cy="357352"/>
              </a:xfrm>
              <a:custGeom>
                <a:avLst/>
                <a:gdLst>
                  <a:gd name="connsiteX0" fmla="*/ 178676 w 178676"/>
                  <a:gd name="connsiteY0" fmla="*/ 0 h 357352"/>
                  <a:gd name="connsiteX1" fmla="*/ 31531 w 178676"/>
                  <a:gd name="connsiteY1" fmla="*/ 231228 h 357352"/>
                  <a:gd name="connsiteX2" fmla="*/ 0 w 178676"/>
                  <a:gd name="connsiteY2" fmla="*/ 357352 h 3573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8676" h="357352">
                    <a:moveTo>
                      <a:pt x="178676" y="0"/>
                    </a:moveTo>
                    <a:cubicBezTo>
                      <a:pt x="119993" y="85834"/>
                      <a:pt x="61310" y="171669"/>
                      <a:pt x="31531" y="231228"/>
                    </a:cubicBezTo>
                    <a:cubicBezTo>
                      <a:pt x="1752" y="290787"/>
                      <a:pt x="876" y="324069"/>
                      <a:pt x="0" y="35735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9" name="フリーフォーム 1038">
                <a:extLst>
                  <a:ext uri="{FF2B5EF4-FFF2-40B4-BE49-F238E27FC236}">
                    <a16:creationId xmlns:a16="http://schemas.microsoft.com/office/drawing/2014/main" id="{F7FB6D5D-0F39-3B5B-6360-7B2B07384687}"/>
                  </a:ext>
                </a:extLst>
              </p:cNvPr>
              <p:cNvSpPr/>
              <p:nvPr/>
            </p:nvSpPr>
            <p:spPr>
              <a:xfrm>
                <a:off x="5423338" y="4740166"/>
                <a:ext cx="199696" cy="420413"/>
              </a:xfrm>
              <a:custGeom>
                <a:avLst/>
                <a:gdLst>
                  <a:gd name="connsiteX0" fmla="*/ 0 w 199696"/>
                  <a:gd name="connsiteY0" fmla="*/ 0 h 420413"/>
                  <a:gd name="connsiteX1" fmla="*/ 157655 w 199696"/>
                  <a:gd name="connsiteY1" fmla="*/ 252248 h 420413"/>
                  <a:gd name="connsiteX2" fmla="*/ 199696 w 199696"/>
                  <a:gd name="connsiteY2" fmla="*/ 420413 h 420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9696" h="420413">
                    <a:moveTo>
                      <a:pt x="0" y="0"/>
                    </a:moveTo>
                    <a:cubicBezTo>
                      <a:pt x="62186" y="91089"/>
                      <a:pt x="124372" y="182179"/>
                      <a:pt x="157655" y="252248"/>
                    </a:cubicBezTo>
                    <a:cubicBezTo>
                      <a:pt x="190938" y="322317"/>
                      <a:pt x="195317" y="371365"/>
                      <a:pt x="199696" y="42041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0" name="フリーフォーム 1039">
                <a:extLst>
                  <a:ext uri="{FF2B5EF4-FFF2-40B4-BE49-F238E27FC236}">
                    <a16:creationId xmlns:a16="http://schemas.microsoft.com/office/drawing/2014/main" id="{24167D46-FEBF-E4C4-0426-9D6E1DC09B42}"/>
                  </a:ext>
                </a:extLst>
              </p:cNvPr>
              <p:cNvSpPr/>
              <p:nvPr/>
            </p:nvSpPr>
            <p:spPr>
              <a:xfrm>
                <a:off x="5944251" y="2028497"/>
                <a:ext cx="403997" cy="1555531"/>
              </a:xfrm>
              <a:custGeom>
                <a:avLst/>
                <a:gdLst>
                  <a:gd name="connsiteX0" fmla="*/ 130728 w 403997"/>
                  <a:gd name="connsiteY0" fmla="*/ 0 h 1555531"/>
                  <a:gd name="connsiteX1" fmla="*/ 15115 w 403997"/>
                  <a:gd name="connsiteY1" fmla="*/ 378372 h 1555531"/>
                  <a:gd name="connsiteX2" fmla="*/ 15115 w 403997"/>
                  <a:gd name="connsiteY2" fmla="*/ 588579 h 1555531"/>
                  <a:gd name="connsiteX3" fmla="*/ 141239 w 403997"/>
                  <a:gd name="connsiteY3" fmla="*/ 1093075 h 1555531"/>
                  <a:gd name="connsiteX4" fmla="*/ 403997 w 403997"/>
                  <a:gd name="connsiteY4" fmla="*/ 1555531 h 15555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03997" h="1555531">
                    <a:moveTo>
                      <a:pt x="130728" y="0"/>
                    </a:moveTo>
                    <a:cubicBezTo>
                      <a:pt x="82556" y="140137"/>
                      <a:pt x="34384" y="280275"/>
                      <a:pt x="15115" y="378372"/>
                    </a:cubicBezTo>
                    <a:cubicBezTo>
                      <a:pt x="-4154" y="476469"/>
                      <a:pt x="-5906" y="469462"/>
                      <a:pt x="15115" y="588579"/>
                    </a:cubicBezTo>
                    <a:cubicBezTo>
                      <a:pt x="36136" y="707696"/>
                      <a:pt x="76425" y="931916"/>
                      <a:pt x="141239" y="1093075"/>
                    </a:cubicBezTo>
                    <a:cubicBezTo>
                      <a:pt x="206053" y="1254234"/>
                      <a:pt x="305025" y="1404882"/>
                      <a:pt x="403997" y="155553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1" name="フリーフォーム 1040">
                <a:extLst>
                  <a:ext uri="{FF2B5EF4-FFF2-40B4-BE49-F238E27FC236}">
                    <a16:creationId xmlns:a16="http://schemas.microsoft.com/office/drawing/2014/main" id="{07A385C7-D132-D223-C2F6-ED5329ABAA9C}"/>
                  </a:ext>
                </a:extLst>
              </p:cNvPr>
              <p:cNvSpPr/>
              <p:nvPr/>
            </p:nvSpPr>
            <p:spPr>
              <a:xfrm>
                <a:off x="6663559" y="4372303"/>
                <a:ext cx="525517" cy="630621"/>
              </a:xfrm>
              <a:custGeom>
                <a:avLst/>
                <a:gdLst>
                  <a:gd name="connsiteX0" fmla="*/ 0 w 525517"/>
                  <a:gd name="connsiteY0" fmla="*/ 0 h 630621"/>
                  <a:gd name="connsiteX1" fmla="*/ 220717 w 525517"/>
                  <a:gd name="connsiteY1" fmla="*/ 409904 h 630621"/>
                  <a:gd name="connsiteX2" fmla="*/ 525517 w 525517"/>
                  <a:gd name="connsiteY2" fmla="*/ 630621 h 630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5517" h="630621">
                    <a:moveTo>
                      <a:pt x="0" y="0"/>
                    </a:moveTo>
                    <a:cubicBezTo>
                      <a:pt x="66565" y="152400"/>
                      <a:pt x="133131" y="304801"/>
                      <a:pt x="220717" y="409904"/>
                    </a:cubicBezTo>
                    <a:cubicBezTo>
                      <a:pt x="308303" y="515007"/>
                      <a:pt x="416910" y="572814"/>
                      <a:pt x="525517" y="63062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2" name="フリーフォーム 1041">
                <a:extLst>
                  <a:ext uri="{FF2B5EF4-FFF2-40B4-BE49-F238E27FC236}">
                    <a16:creationId xmlns:a16="http://schemas.microsoft.com/office/drawing/2014/main" id="{B0556DD7-009E-1F9C-B810-15F7B45D9585}"/>
                  </a:ext>
                </a:extLst>
              </p:cNvPr>
              <p:cNvSpPr/>
              <p:nvPr/>
            </p:nvSpPr>
            <p:spPr>
              <a:xfrm>
                <a:off x="6085490" y="1794905"/>
                <a:ext cx="1902372" cy="1074419"/>
              </a:xfrm>
              <a:custGeom>
                <a:avLst/>
                <a:gdLst>
                  <a:gd name="connsiteX0" fmla="*/ 0 w 1902372"/>
                  <a:gd name="connsiteY0" fmla="*/ 244102 h 1074419"/>
                  <a:gd name="connsiteX1" fmla="*/ 441434 w 1902372"/>
                  <a:gd name="connsiteY1" fmla="*/ 23385 h 1074419"/>
                  <a:gd name="connsiteX2" fmla="*/ 861848 w 1902372"/>
                  <a:gd name="connsiteY2" fmla="*/ 44405 h 1074419"/>
                  <a:gd name="connsiteX3" fmla="*/ 1450427 w 1902372"/>
                  <a:gd name="connsiteY3" fmla="*/ 359716 h 1074419"/>
                  <a:gd name="connsiteX4" fmla="*/ 1755227 w 1902372"/>
                  <a:gd name="connsiteY4" fmla="*/ 780129 h 1074419"/>
                  <a:gd name="connsiteX5" fmla="*/ 1902372 w 1902372"/>
                  <a:gd name="connsiteY5" fmla="*/ 1074419 h 10744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902372" h="1074419">
                    <a:moveTo>
                      <a:pt x="0" y="244102"/>
                    </a:moveTo>
                    <a:cubicBezTo>
                      <a:pt x="148896" y="150385"/>
                      <a:pt x="297793" y="56668"/>
                      <a:pt x="441434" y="23385"/>
                    </a:cubicBezTo>
                    <a:cubicBezTo>
                      <a:pt x="585075" y="-9898"/>
                      <a:pt x="693683" y="-11650"/>
                      <a:pt x="861848" y="44405"/>
                    </a:cubicBezTo>
                    <a:cubicBezTo>
                      <a:pt x="1030013" y="100460"/>
                      <a:pt x="1301531" y="237095"/>
                      <a:pt x="1450427" y="359716"/>
                    </a:cubicBezTo>
                    <a:cubicBezTo>
                      <a:pt x="1599323" y="482337"/>
                      <a:pt x="1679903" y="661012"/>
                      <a:pt x="1755227" y="780129"/>
                    </a:cubicBezTo>
                    <a:cubicBezTo>
                      <a:pt x="1830551" y="899246"/>
                      <a:pt x="1866461" y="986832"/>
                      <a:pt x="1902372" y="107441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3" name="フリーフォーム 1042">
                <a:extLst>
                  <a:ext uri="{FF2B5EF4-FFF2-40B4-BE49-F238E27FC236}">
                    <a16:creationId xmlns:a16="http://schemas.microsoft.com/office/drawing/2014/main" id="{C04DCB2F-F668-0468-C67A-B645530F2822}"/>
                  </a:ext>
                </a:extLst>
              </p:cNvPr>
              <p:cNvSpPr/>
              <p:nvPr/>
            </p:nvSpPr>
            <p:spPr>
              <a:xfrm>
                <a:off x="7577959" y="2354317"/>
                <a:ext cx="63142" cy="557049"/>
              </a:xfrm>
              <a:custGeom>
                <a:avLst/>
                <a:gdLst>
                  <a:gd name="connsiteX0" fmla="*/ 0 w 63142"/>
                  <a:gd name="connsiteY0" fmla="*/ 0 h 557049"/>
                  <a:gd name="connsiteX1" fmla="*/ 63062 w 63142"/>
                  <a:gd name="connsiteY1" fmla="*/ 304800 h 557049"/>
                  <a:gd name="connsiteX2" fmla="*/ 10510 w 63142"/>
                  <a:gd name="connsiteY2" fmla="*/ 557049 h 557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142" h="557049">
                    <a:moveTo>
                      <a:pt x="0" y="0"/>
                    </a:moveTo>
                    <a:cubicBezTo>
                      <a:pt x="30655" y="105979"/>
                      <a:pt x="61310" y="211959"/>
                      <a:pt x="63062" y="304800"/>
                    </a:cubicBezTo>
                    <a:cubicBezTo>
                      <a:pt x="64814" y="397641"/>
                      <a:pt x="37662" y="477345"/>
                      <a:pt x="10510" y="55704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4" name="フリーフォーム 1043">
                <a:extLst>
                  <a:ext uri="{FF2B5EF4-FFF2-40B4-BE49-F238E27FC236}">
                    <a16:creationId xmlns:a16="http://schemas.microsoft.com/office/drawing/2014/main" id="{AAE2438B-5801-5DAE-9889-8588A60D34B9}"/>
                  </a:ext>
                </a:extLst>
              </p:cNvPr>
              <p:cNvSpPr/>
              <p:nvPr/>
            </p:nvSpPr>
            <p:spPr>
              <a:xfrm>
                <a:off x="7451834" y="2701159"/>
                <a:ext cx="473990" cy="1944413"/>
              </a:xfrm>
              <a:custGeom>
                <a:avLst/>
                <a:gdLst>
                  <a:gd name="connsiteX0" fmla="*/ 0 w 473990"/>
                  <a:gd name="connsiteY0" fmla="*/ 0 h 1944413"/>
                  <a:gd name="connsiteX1" fmla="*/ 231228 w 473990"/>
                  <a:gd name="connsiteY1" fmla="*/ 504496 h 1944413"/>
                  <a:gd name="connsiteX2" fmla="*/ 409904 w 473990"/>
                  <a:gd name="connsiteY2" fmla="*/ 1292772 h 1944413"/>
                  <a:gd name="connsiteX3" fmla="*/ 472966 w 473990"/>
                  <a:gd name="connsiteY3" fmla="*/ 1629103 h 1944413"/>
                  <a:gd name="connsiteX4" fmla="*/ 367863 w 473990"/>
                  <a:gd name="connsiteY4" fmla="*/ 1944413 h 19444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3990" h="1944413">
                    <a:moveTo>
                      <a:pt x="0" y="0"/>
                    </a:moveTo>
                    <a:cubicBezTo>
                      <a:pt x="81455" y="144517"/>
                      <a:pt x="162911" y="289034"/>
                      <a:pt x="231228" y="504496"/>
                    </a:cubicBezTo>
                    <a:cubicBezTo>
                      <a:pt x="299545" y="719958"/>
                      <a:pt x="369614" y="1105338"/>
                      <a:pt x="409904" y="1292772"/>
                    </a:cubicBezTo>
                    <a:cubicBezTo>
                      <a:pt x="450194" y="1480206"/>
                      <a:pt x="479973" y="1520496"/>
                      <a:pt x="472966" y="1629103"/>
                    </a:cubicBezTo>
                    <a:cubicBezTo>
                      <a:pt x="465959" y="1737710"/>
                      <a:pt x="416911" y="1841061"/>
                      <a:pt x="367863" y="194441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5" name="フリーフォーム 1044">
                <a:extLst>
                  <a:ext uri="{FF2B5EF4-FFF2-40B4-BE49-F238E27FC236}">
                    <a16:creationId xmlns:a16="http://schemas.microsoft.com/office/drawing/2014/main" id="{7BD47574-C943-09D4-325F-4CF97C5C789A}"/>
                  </a:ext>
                </a:extLst>
              </p:cNvPr>
              <p:cNvSpPr/>
              <p:nvPr/>
            </p:nvSpPr>
            <p:spPr>
              <a:xfrm>
                <a:off x="6400800" y="2017542"/>
                <a:ext cx="935421" cy="189630"/>
              </a:xfrm>
              <a:custGeom>
                <a:avLst/>
                <a:gdLst>
                  <a:gd name="connsiteX0" fmla="*/ 0 w 935421"/>
                  <a:gd name="connsiteY0" fmla="*/ 147589 h 189630"/>
                  <a:gd name="connsiteX1" fmla="*/ 378372 w 935421"/>
                  <a:gd name="connsiteY1" fmla="*/ 444 h 189630"/>
                  <a:gd name="connsiteX2" fmla="*/ 935421 w 935421"/>
                  <a:gd name="connsiteY2" fmla="*/ 189630 h 1896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35421" h="189630">
                    <a:moveTo>
                      <a:pt x="0" y="147589"/>
                    </a:moveTo>
                    <a:cubicBezTo>
                      <a:pt x="111234" y="70513"/>
                      <a:pt x="222468" y="-6563"/>
                      <a:pt x="378372" y="444"/>
                    </a:cubicBezTo>
                    <a:cubicBezTo>
                      <a:pt x="534276" y="7451"/>
                      <a:pt x="734848" y="98540"/>
                      <a:pt x="935421" y="18963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6" name="フリーフォーム 1045">
                <a:extLst>
                  <a:ext uri="{FF2B5EF4-FFF2-40B4-BE49-F238E27FC236}">
                    <a16:creationId xmlns:a16="http://schemas.microsoft.com/office/drawing/2014/main" id="{02E25BBC-8DCE-A2A7-4E88-3D95D4FEE684}"/>
                  </a:ext>
                </a:extLst>
              </p:cNvPr>
              <p:cNvSpPr/>
              <p:nvPr/>
            </p:nvSpPr>
            <p:spPr>
              <a:xfrm>
                <a:off x="7052361" y="2364828"/>
                <a:ext cx="63142" cy="451944"/>
              </a:xfrm>
              <a:custGeom>
                <a:avLst/>
                <a:gdLst>
                  <a:gd name="connsiteX0" fmla="*/ 52632 w 63142"/>
                  <a:gd name="connsiteY0" fmla="*/ 0 h 451944"/>
                  <a:gd name="connsiteX1" fmla="*/ 80 w 63142"/>
                  <a:gd name="connsiteY1" fmla="*/ 252248 h 451944"/>
                  <a:gd name="connsiteX2" fmla="*/ 63142 w 63142"/>
                  <a:gd name="connsiteY2" fmla="*/ 451944 h 4519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142" h="451944">
                    <a:moveTo>
                      <a:pt x="52632" y="0"/>
                    </a:moveTo>
                    <a:cubicBezTo>
                      <a:pt x="25480" y="88462"/>
                      <a:pt x="-1672" y="176924"/>
                      <a:pt x="80" y="252248"/>
                    </a:cubicBezTo>
                    <a:cubicBezTo>
                      <a:pt x="1832" y="327572"/>
                      <a:pt x="32487" y="389758"/>
                      <a:pt x="63142" y="45194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7" name="フリーフォーム 1046">
                <a:extLst>
                  <a:ext uri="{FF2B5EF4-FFF2-40B4-BE49-F238E27FC236}">
                    <a16:creationId xmlns:a16="http://schemas.microsoft.com/office/drawing/2014/main" id="{21EDC857-7EE4-5BEA-2884-C6863F8BB174}"/>
                  </a:ext>
                </a:extLst>
              </p:cNvPr>
              <p:cNvSpPr/>
              <p:nvPr/>
            </p:nvSpPr>
            <p:spPr>
              <a:xfrm>
                <a:off x="7378262" y="2354317"/>
                <a:ext cx="115614" cy="483476"/>
              </a:xfrm>
              <a:custGeom>
                <a:avLst/>
                <a:gdLst>
                  <a:gd name="connsiteX0" fmla="*/ 115614 w 115614"/>
                  <a:gd name="connsiteY0" fmla="*/ 0 h 483476"/>
                  <a:gd name="connsiteX1" fmla="*/ 21021 w 115614"/>
                  <a:gd name="connsiteY1" fmla="*/ 231228 h 483476"/>
                  <a:gd name="connsiteX2" fmla="*/ 0 w 115614"/>
                  <a:gd name="connsiteY2" fmla="*/ 483476 h 483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614" h="483476">
                    <a:moveTo>
                      <a:pt x="115614" y="0"/>
                    </a:moveTo>
                    <a:cubicBezTo>
                      <a:pt x="77952" y="75324"/>
                      <a:pt x="40290" y="150649"/>
                      <a:pt x="21021" y="231228"/>
                    </a:cubicBezTo>
                    <a:cubicBezTo>
                      <a:pt x="1752" y="311807"/>
                      <a:pt x="876" y="397641"/>
                      <a:pt x="0" y="48347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8" name="フリーフォーム 1047">
                <a:extLst>
                  <a:ext uri="{FF2B5EF4-FFF2-40B4-BE49-F238E27FC236}">
                    <a16:creationId xmlns:a16="http://schemas.microsoft.com/office/drawing/2014/main" id="{0F376B68-4AE8-9052-4963-0E210C984643}"/>
                  </a:ext>
                </a:extLst>
              </p:cNvPr>
              <p:cNvSpPr/>
              <p:nvPr/>
            </p:nvSpPr>
            <p:spPr>
              <a:xfrm>
                <a:off x="6158151" y="2312276"/>
                <a:ext cx="63973" cy="609600"/>
              </a:xfrm>
              <a:custGeom>
                <a:avLst/>
                <a:gdLst>
                  <a:gd name="connsiteX0" fmla="*/ 32442 w 63973"/>
                  <a:gd name="connsiteY0" fmla="*/ 0 h 609600"/>
                  <a:gd name="connsiteX1" fmla="*/ 911 w 63973"/>
                  <a:gd name="connsiteY1" fmla="*/ 283779 h 609600"/>
                  <a:gd name="connsiteX2" fmla="*/ 63973 w 63973"/>
                  <a:gd name="connsiteY2" fmla="*/ 60960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3973" h="609600">
                    <a:moveTo>
                      <a:pt x="32442" y="0"/>
                    </a:moveTo>
                    <a:cubicBezTo>
                      <a:pt x="14049" y="91089"/>
                      <a:pt x="-4344" y="182179"/>
                      <a:pt x="911" y="283779"/>
                    </a:cubicBezTo>
                    <a:cubicBezTo>
                      <a:pt x="6166" y="385379"/>
                      <a:pt x="35069" y="497489"/>
                      <a:pt x="63973" y="60960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9" name="フリーフォーム 1048">
                <a:extLst>
                  <a:ext uri="{FF2B5EF4-FFF2-40B4-BE49-F238E27FC236}">
                    <a16:creationId xmlns:a16="http://schemas.microsoft.com/office/drawing/2014/main" id="{1B88C54F-F3D2-0540-03ED-03A186E98717}"/>
                  </a:ext>
                </a:extLst>
              </p:cNvPr>
              <p:cNvSpPr/>
              <p:nvPr/>
            </p:nvSpPr>
            <p:spPr>
              <a:xfrm>
                <a:off x="6632028" y="3150519"/>
                <a:ext cx="546538" cy="181260"/>
              </a:xfrm>
              <a:custGeom>
                <a:avLst/>
                <a:gdLst>
                  <a:gd name="connsiteX0" fmla="*/ 0 w 546538"/>
                  <a:gd name="connsiteY0" fmla="*/ 181260 h 181260"/>
                  <a:gd name="connsiteX1" fmla="*/ 231227 w 546538"/>
                  <a:gd name="connsiteY1" fmla="*/ 13095 h 181260"/>
                  <a:gd name="connsiteX2" fmla="*/ 546538 w 546538"/>
                  <a:gd name="connsiteY2" fmla="*/ 23605 h 1812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46538" h="181260">
                    <a:moveTo>
                      <a:pt x="0" y="181260"/>
                    </a:moveTo>
                    <a:cubicBezTo>
                      <a:pt x="70068" y="110315"/>
                      <a:pt x="140137" y="39371"/>
                      <a:pt x="231227" y="13095"/>
                    </a:cubicBezTo>
                    <a:cubicBezTo>
                      <a:pt x="322317" y="-13181"/>
                      <a:pt x="434427" y="5212"/>
                      <a:pt x="546538" y="2360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0" name="フリーフォーム 1049">
                <a:extLst>
                  <a:ext uri="{FF2B5EF4-FFF2-40B4-BE49-F238E27FC236}">
                    <a16:creationId xmlns:a16="http://schemas.microsoft.com/office/drawing/2014/main" id="{776B7444-4728-1DD4-670F-169620D659A6}"/>
                  </a:ext>
                </a:extLst>
              </p:cNvPr>
              <p:cNvSpPr/>
              <p:nvPr/>
            </p:nvSpPr>
            <p:spPr>
              <a:xfrm>
                <a:off x="6358759" y="3289738"/>
                <a:ext cx="388882" cy="567559"/>
              </a:xfrm>
              <a:custGeom>
                <a:avLst/>
                <a:gdLst>
                  <a:gd name="connsiteX0" fmla="*/ 0 w 388882"/>
                  <a:gd name="connsiteY0" fmla="*/ 0 h 567559"/>
                  <a:gd name="connsiteX1" fmla="*/ 210207 w 388882"/>
                  <a:gd name="connsiteY1" fmla="*/ 241738 h 567559"/>
                  <a:gd name="connsiteX2" fmla="*/ 388882 w 388882"/>
                  <a:gd name="connsiteY2" fmla="*/ 567559 h 5675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88882" h="567559">
                    <a:moveTo>
                      <a:pt x="0" y="0"/>
                    </a:moveTo>
                    <a:cubicBezTo>
                      <a:pt x="72696" y="73572"/>
                      <a:pt x="145393" y="147145"/>
                      <a:pt x="210207" y="241738"/>
                    </a:cubicBezTo>
                    <a:cubicBezTo>
                      <a:pt x="275021" y="336331"/>
                      <a:pt x="331951" y="451945"/>
                      <a:pt x="388882" y="567559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1" name="フリーフォーム 1050">
                <a:extLst>
                  <a:ext uri="{FF2B5EF4-FFF2-40B4-BE49-F238E27FC236}">
                    <a16:creationId xmlns:a16="http://schemas.microsoft.com/office/drawing/2014/main" id="{1FA23570-9BE0-C895-26F7-1B7C3650C6B9}"/>
                  </a:ext>
                </a:extLst>
              </p:cNvPr>
              <p:cNvSpPr/>
              <p:nvPr/>
            </p:nvSpPr>
            <p:spPr>
              <a:xfrm>
                <a:off x="7306050" y="3226676"/>
                <a:ext cx="135274" cy="409903"/>
              </a:xfrm>
              <a:custGeom>
                <a:avLst/>
                <a:gdLst>
                  <a:gd name="connsiteX0" fmla="*/ 19660 w 135274"/>
                  <a:gd name="connsiteY0" fmla="*/ 0 h 409903"/>
                  <a:gd name="connsiteX1" fmla="*/ 9150 w 135274"/>
                  <a:gd name="connsiteY1" fmla="*/ 210207 h 409903"/>
                  <a:gd name="connsiteX2" fmla="*/ 135274 w 135274"/>
                  <a:gd name="connsiteY2" fmla="*/ 409903 h 409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5274" h="409903">
                    <a:moveTo>
                      <a:pt x="19660" y="0"/>
                    </a:moveTo>
                    <a:cubicBezTo>
                      <a:pt x="4770" y="70945"/>
                      <a:pt x="-10119" y="141890"/>
                      <a:pt x="9150" y="210207"/>
                    </a:cubicBezTo>
                    <a:cubicBezTo>
                      <a:pt x="28419" y="278524"/>
                      <a:pt x="81846" y="344213"/>
                      <a:pt x="135274" y="40990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2" name="フリーフォーム 1051">
                <a:extLst>
                  <a:ext uri="{FF2B5EF4-FFF2-40B4-BE49-F238E27FC236}">
                    <a16:creationId xmlns:a16="http://schemas.microsoft.com/office/drawing/2014/main" id="{931C8F62-BC1F-AA25-91E0-97BD47925443}"/>
                  </a:ext>
                </a:extLst>
              </p:cNvPr>
              <p:cNvSpPr/>
              <p:nvPr/>
            </p:nvSpPr>
            <p:spPr>
              <a:xfrm>
                <a:off x="6873766" y="4372303"/>
                <a:ext cx="273268" cy="557049"/>
              </a:xfrm>
              <a:custGeom>
                <a:avLst/>
                <a:gdLst>
                  <a:gd name="connsiteX0" fmla="*/ 0 w 273268"/>
                  <a:gd name="connsiteY0" fmla="*/ 0 h 557049"/>
                  <a:gd name="connsiteX1" fmla="*/ 273268 w 273268"/>
                  <a:gd name="connsiteY1" fmla="*/ 557049 h 557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73268" h="557049">
                    <a:moveTo>
                      <a:pt x="0" y="0"/>
                    </a:moveTo>
                    <a:lnTo>
                      <a:pt x="273268" y="557049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3" name="フリーフォーム 1052">
                <a:extLst>
                  <a:ext uri="{FF2B5EF4-FFF2-40B4-BE49-F238E27FC236}">
                    <a16:creationId xmlns:a16="http://schemas.microsoft.com/office/drawing/2014/main" id="{82AC0C86-BD78-24E3-FE51-754B20A5177E}"/>
                  </a:ext>
                </a:extLst>
              </p:cNvPr>
              <p:cNvSpPr/>
              <p:nvPr/>
            </p:nvSpPr>
            <p:spPr>
              <a:xfrm>
                <a:off x="6883108" y="3874670"/>
                <a:ext cx="579237" cy="508144"/>
              </a:xfrm>
              <a:custGeom>
                <a:avLst/>
                <a:gdLst>
                  <a:gd name="connsiteX0" fmla="*/ 1168 w 579237"/>
                  <a:gd name="connsiteY0" fmla="*/ 508144 h 508144"/>
                  <a:gd name="connsiteX1" fmla="*/ 11678 w 579237"/>
                  <a:gd name="connsiteY1" fmla="*/ 308447 h 508144"/>
                  <a:gd name="connsiteX2" fmla="*/ 85251 w 579237"/>
                  <a:gd name="connsiteY2" fmla="*/ 161302 h 508144"/>
                  <a:gd name="connsiteX3" fmla="*/ 242906 w 579237"/>
                  <a:gd name="connsiteY3" fmla="*/ 14158 h 508144"/>
                  <a:gd name="connsiteX4" fmla="*/ 579237 w 579237"/>
                  <a:gd name="connsiteY4" fmla="*/ 14158 h 508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237" h="508144">
                    <a:moveTo>
                      <a:pt x="1168" y="508144"/>
                    </a:moveTo>
                    <a:cubicBezTo>
                      <a:pt x="-584" y="437199"/>
                      <a:pt x="-2336" y="366254"/>
                      <a:pt x="11678" y="308447"/>
                    </a:cubicBezTo>
                    <a:cubicBezTo>
                      <a:pt x="25692" y="250640"/>
                      <a:pt x="46713" y="210350"/>
                      <a:pt x="85251" y="161302"/>
                    </a:cubicBezTo>
                    <a:cubicBezTo>
                      <a:pt x="123789" y="112254"/>
                      <a:pt x="160575" y="38682"/>
                      <a:pt x="242906" y="14158"/>
                    </a:cubicBezTo>
                    <a:cubicBezTo>
                      <a:pt x="325237" y="-10366"/>
                      <a:pt x="452237" y="1896"/>
                      <a:pt x="579237" y="1415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4" name="フリーフォーム 1053">
                <a:extLst>
                  <a:ext uri="{FF2B5EF4-FFF2-40B4-BE49-F238E27FC236}">
                    <a16:creationId xmlns:a16="http://schemas.microsoft.com/office/drawing/2014/main" id="{EE6E5632-9CA7-A6D7-2188-367DF4A0AC4B}"/>
                  </a:ext>
                </a:extLst>
              </p:cNvPr>
              <p:cNvSpPr/>
              <p:nvPr/>
            </p:nvSpPr>
            <p:spPr>
              <a:xfrm>
                <a:off x="7567448" y="3930869"/>
                <a:ext cx="262759" cy="714703"/>
              </a:xfrm>
              <a:custGeom>
                <a:avLst/>
                <a:gdLst>
                  <a:gd name="connsiteX0" fmla="*/ 0 w 262759"/>
                  <a:gd name="connsiteY0" fmla="*/ 0 h 714703"/>
                  <a:gd name="connsiteX1" fmla="*/ 178676 w 262759"/>
                  <a:gd name="connsiteY1" fmla="*/ 367862 h 714703"/>
                  <a:gd name="connsiteX2" fmla="*/ 262759 w 262759"/>
                  <a:gd name="connsiteY2" fmla="*/ 714703 h 7147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2759" h="714703">
                    <a:moveTo>
                      <a:pt x="0" y="0"/>
                    </a:moveTo>
                    <a:cubicBezTo>
                      <a:pt x="67441" y="124372"/>
                      <a:pt x="134883" y="248745"/>
                      <a:pt x="178676" y="367862"/>
                    </a:cubicBezTo>
                    <a:cubicBezTo>
                      <a:pt x="222469" y="486979"/>
                      <a:pt x="242614" y="600841"/>
                      <a:pt x="262759" y="71470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5" name="フリーフォーム 1054">
                <a:extLst>
                  <a:ext uri="{FF2B5EF4-FFF2-40B4-BE49-F238E27FC236}">
                    <a16:creationId xmlns:a16="http://schemas.microsoft.com/office/drawing/2014/main" id="{E0414D32-EFA7-6B3A-F624-8D9719D70889}"/>
                  </a:ext>
                </a:extLst>
              </p:cNvPr>
              <p:cNvSpPr/>
              <p:nvPr/>
            </p:nvSpPr>
            <p:spPr>
              <a:xfrm>
                <a:off x="7157545" y="4624552"/>
                <a:ext cx="683172" cy="415833"/>
              </a:xfrm>
              <a:custGeom>
                <a:avLst/>
                <a:gdLst>
                  <a:gd name="connsiteX0" fmla="*/ 0 w 683172"/>
                  <a:gd name="connsiteY0" fmla="*/ 378372 h 415833"/>
                  <a:gd name="connsiteX1" fmla="*/ 325821 w 683172"/>
                  <a:gd name="connsiteY1" fmla="*/ 409903 h 415833"/>
                  <a:gd name="connsiteX2" fmla="*/ 525517 w 683172"/>
                  <a:gd name="connsiteY2" fmla="*/ 273269 h 415833"/>
                  <a:gd name="connsiteX3" fmla="*/ 683172 w 683172"/>
                  <a:gd name="connsiteY3" fmla="*/ 0 h 415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3172" h="415833">
                    <a:moveTo>
                      <a:pt x="0" y="378372"/>
                    </a:moveTo>
                    <a:cubicBezTo>
                      <a:pt x="119117" y="402896"/>
                      <a:pt x="238235" y="427420"/>
                      <a:pt x="325821" y="409903"/>
                    </a:cubicBezTo>
                    <a:cubicBezTo>
                      <a:pt x="413407" y="392386"/>
                      <a:pt x="465959" y="341586"/>
                      <a:pt x="525517" y="273269"/>
                    </a:cubicBezTo>
                    <a:cubicBezTo>
                      <a:pt x="585076" y="204952"/>
                      <a:pt x="634124" y="102476"/>
                      <a:pt x="683172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6" name="フリーフォーム 1055">
                <a:extLst>
                  <a:ext uri="{FF2B5EF4-FFF2-40B4-BE49-F238E27FC236}">
                    <a16:creationId xmlns:a16="http://schemas.microsoft.com/office/drawing/2014/main" id="{414B1323-60E4-4FE7-8D81-8EFA4DDC7AE1}"/>
                  </a:ext>
                </a:extLst>
              </p:cNvPr>
              <p:cNvSpPr/>
              <p:nvPr/>
            </p:nvSpPr>
            <p:spPr>
              <a:xfrm>
                <a:off x="7157545" y="4550979"/>
                <a:ext cx="641131" cy="403365"/>
              </a:xfrm>
              <a:custGeom>
                <a:avLst/>
                <a:gdLst>
                  <a:gd name="connsiteX0" fmla="*/ 641131 w 641131"/>
                  <a:gd name="connsiteY0" fmla="*/ 0 h 403365"/>
                  <a:gd name="connsiteX1" fmla="*/ 493986 w 641131"/>
                  <a:gd name="connsiteY1" fmla="*/ 210207 h 403365"/>
                  <a:gd name="connsiteX2" fmla="*/ 241738 w 641131"/>
                  <a:gd name="connsiteY2" fmla="*/ 378373 h 403365"/>
                  <a:gd name="connsiteX3" fmla="*/ 0 w 641131"/>
                  <a:gd name="connsiteY3" fmla="*/ 399393 h 403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41131" h="403365">
                    <a:moveTo>
                      <a:pt x="641131" y="0"/>
                    </a:moveTo>
                    <a:cubicBezTo>
                      <a:pt x="600841" y="73572"/>
                      <a:pt x="560551" y="147145"/>
                      <a:pt x="493986" y="210207"/>
                    </a:cubicBezTo>
                    <a:cubicBezTo>
                      <a:pt x="427421" y="273269"/>
                      <a:pt x="324069" y="346842"/>
                      <a:pt x="241738" y="378373"/>
                    </a:cubicBezTo>
                    <a:cubicBezTo>
                      <a:pt x="159407" y="409904"/>
                      <a:pt x="79703" y="404648"/>
                      <a:pt x="0" y="399393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7" name="フリーフォーム 1056">
                <a:extLst>
                  <a:ext uri="{FF2B5EF4-FFF2-40B4-BE49-F238E27FC236}">
                    <a16:creationId xmlns:a16="http://schemas.microsoft.com/office/drawing/2014/main" id="{06F67870-12FC-14A1-CB2A-BCBC2FC99FE6}"/>
                  </a:ext>
                </a:extLst>
              </p:cNvPr>
              <p:cNvSpPr/>
              <p:nvPr/>
            </p:nvSpPr>
            <p:spPr>
              <a:xfrm>
                <a:off x="6840764" y="2301766"/>
                <a:ext cx="75043" cy="504496"/>
              </a:xfrm>
              <a:custGeom>
                <a:avLst/>
                <a:gdLst>
                  <a:gd name="connsiteX0" fmla="*/ 33002 w 75043"/>
                  <a:gd name="connsiteY0" fmla="*/ 0 h 504496"/>
                  <a:gd name="connsiteX1" fmla="*/ 1470 w 75043"/>
                  <a:gd name="connsiteY1" fmla="*/ 315310 h 504496"/>
                  <a:gd name="connsiteX2" fmla="*/ 75043 w 75043"/>
                  <a:gd name="connsiteY2" fmla="*/ 504496 h 5044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043" h="504496">
                    <a:moveTo>
                      <a:pt x="33002" y="0"/>
                    </a:moveTo>
                    <a:cubicBezTo>
                      <a:pt x="13732" y="115613"/>
                      <a:pt x="-5537" y="231227"/>
                      <a:pt x="1470" y="315310"/>
                    </a:cubicBezTo>
                    <a:cubicBezTo>
                      <a:pt x="8477" y="399393"/>
                      <a:pt x="41760" y="451944"/>
                      <a:pt x="75043" y="50449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8" name="フリーフォーム 1057">
                <a:extLst>
                  <a:ext uri="{FF2B5EF4-FFF2-40B4-BE49-F238E27FC236}">
                    <a16:creationId xmlns:a16="http://schemas.microsoft.com/office/drawing/2014/main" id="{A2A8825B-E461-3790-55E2-6C137AABFFE4}"/>
                  </a:ext>
                </a:extLst>
              </p:cNvPr>
              <p:cNvSpPr/>
              <p:nvPr/>
            </p:nvSpPr>
            <p:spPr>
              <a:xfrm>
                <a:off x="6484883" y="2945233"/>
                <a:ext cx="399393" cy="123788"/>
              </a:xfrm>
              <a:custGeom>
                <a:avLst/>
                <a:gdLst>
                  <a:gd name="connsiteX0" fmla="*/ 0 w 399393"/>
                  <a:gd name="connsiteY0" fmla="*/ 123788 h 123788"/>
                  <a:gd name="connsiteX1" fmla="*/ 199696 w 399393"/>
                  <a:gd name="connsiteY1" fmla="*/ 8174 h 123788"/>
                  <a:gd name="connsiteX2" fmla="*/ 399393 w 399393"/>
                  <a:gd name="connsiteY2" fmla="*/ 18684 h 1237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99393" h="123788">
                    <a:moveTo>
                      <a:pt x="0" y="123788"/>
                    </a:moveTo>
                    <a:cubicBezTo>
                      <a:pt x="66565" y="74739"/>
                      <a:pt x="133130" y="25691"/>
                      <a:pt x="199696" y="8174"/>
                    </a:cubicBezTo>
                    <a:cubicBezTo>
                      <a:pt x="266262" y="-9343"/>
                      <a:pt x="332827" y="4670"/>
                      <a:pt x="399393" y="1868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59" name="フリーフォーム 1058">
                <a:extLst>
                  <a:ext uri="{FF2B5EF4-FFF2-40B4-BE49-F238E27FC236}">
                    <a16:creationId xmlns:a16="http://schemas.microsoft.com/office/drawing/2014/main" id="{CA740D56-19A6-27E8-316A-F0DC3636BA79}"/>
                  </a:ext>
                </a:extLst>
              </p:cNvPr>
              <p:cNvSpPr/>
              <p:nvPr/>
            </p:nvSpPr>
            <p:spPr>
              <a:xfrm>
                <a:off x="5002924" y="3457903"/>
                <a:ext cx="819807" cy="283780"/>
              </a:xfrm>
              <a:custGeom>
                <a:avLst/>
                <a:gdLst>
                  <a:gd name="connsiteX0" fmla="*/ 0 w 819807"/>
                  <a:gd name="connsiteY0" fmla="*/ 283780 h 283780"/>
                  <a:gd name="connsiteX1" fmla="*/ 441435 w 819807"/>
                  <a:gd name="connsiteY1" fmla="*/ 52552 h 283780"/>
                  <a:gd name="connsiteX2" fmla="*/ 819807 w 819807"/>
                  <a:gd name="connsiteY2" fmla="*/ 0 h 2837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19807" h="283780">
                    <a:moveTo>
                      <a:pt x="0" y="283780"/>
                    </a:moveTo>
                    <a:cubicBezTo>
                      <a:pt x="152400" y="191814"/>
                      <a:pt x="304801" y="99849"/>
                      <a:pt x="441435" y="52552"/>
                    </a:cubicBezTo>
                    <a:cubicBezTo>
                      <a:pt x="578069" y="5255"/>
                      <a:pt x="698938" y="2627"/>
                      <a:pt x="819807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0" name="フリーフォーム 1059">
                <a:extLst>
                  <a:ext uri="{FF2B5EF4-FFF2-40B4-BE49-F238E27FC236}">
                    <a16:creationId xmlns:a16="http://schemas.microsoft.com/office/drawing/2014/main" id="{B64D1B96-3F2A-217A-9CAC-888BB1BEFE1D}"/>
                  </a:ext>
                </a:extLst>
              </p:cNvPr>
              <p:cNvSpPr/>
              <p:nvPr/>
            </p:nvSpPr>
            <p:spPr>
              <a:xfrm>
                <a:off x="3843926" y="4099034"/>
                <a:ext cx="107964" cy="420414"/>
              </a:xfrm>
              <a:custGeom>
                <a:avLst/>
                <a:gdLst>
                  <a:gd name="connsiteX0" fmla="*/ 107964 w 107964"/>
                  <a:gd name="connsiteY0" fmla="*/ 0 h 420414"/>
                  <a:gd name="connsiteX1" fmla="*/ 13371 w 107964"/>
                  <a:gd name="connsiteY1" fmla="*/ 231228 h 420414"/>
                  <a:gd name="connsiteX2" fmla="*/ 2860 w 107964"/>
                  <a:gd name="connsiteY2" fmla="*/ 420414 h 4204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7964" h="420414">
                    <a:moveTo>
                      <a:pt x="107964" y="0"/>
                    </a:moveTo>
                    <a:cubicBezTo>
                      <a:pt x="69426" y="80579"/>
                      <a:pt x="30888" y="161159"/>
                      <a:pt x="13371" y="231228"/>
                    </a:cubicBezTo>
                    <a:cubicBezTo>
                      <a:pt x="-4146" y="301297"/>
                      <a:pt x="-643" y="360855"/>
                      <a:pt x="2860" y="42041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1" name="フリーフォーム 1060">
                <a:extLst>
                  <a:ext uri="{FF2B5EF4-FFF2-40B4-BE49-F238E27FC236}">
                    <a16:creationId xmlns:a16="http://schemas.microsoft.com/office/drawing/2014/main" id="{48095A35-B339-715A-060C-91288088598E}"/>
                  </a:ext>
                </a:extLst>
              </p:cNvPr>
              <p:cNvSpPr/>
              <p:nvPr/>
            </p:nvSpPr>
            <p:spPr>
              <a:xfrm>
                <a:off x="2690648" y="6011917"/>
                <a:ext cx="181260" cy="483476"/>
              </a:xfrm>
              <a:custGeom>
                <a:avLst/>
                <a:gdLst>
                  <a:gd name="connsiteX0" fmla="*/ 0 w 181260"/>
                  <a:gd name="connsiteY0" fmla="*/ 0 h 483476"/>
                  <a:gd name="connsiteX1" fmla="*/ 168166 w 181260"/>
                  <a:gd name="connsiteY1" fmla="*/ 241738 h 483476"/>
                  <a:gd name="connsiteX2" fmla="*/ 157655 w 181260"/>
                  <a:gd name="connsiteY2" fmla="*/ 483476 h 483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1260" h="483476">
                    <a:moveTo>
                      <a:pt x="0" y="0"/>
                    </a:moveTo>
                    <a:cubicBezTo>
                      <a:pt x="70945" y="80579"/>
                      <a:pt x="141890" y="161159"/>
                      <a:pt x="168166" y="241738"/>
                    </a:cubicBezTo>
                    <a:cubicBezTo>
                      <a:pt x="194442" y="322317"/>
                      <a:pt x="176048" y="402896"/>
                      <a:pt x="157655" y="48347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2" name="フリーフォーム 1061">
                <a:extLst>
                  <a:ext uri="{FF2B5EF4-FFF2-40B4-BE49-F238E27FC236}">
                    <a16:creationId xmlns:a16="http://schemas.microsoft.com/office/drawing/2014/main" id="{069AB489-C5DE-E6FD-1D2D-6E337751CF4B}"/>
                  </a:ext>
                </a:extLst>
              </p:cNvPr>
              <p:cNvSpPr/>
              <p:nvPr/>
            </p:nvSpPr>
            <p:spPr>
              <a:xfrm>
                <a:off x="8460828" y="4256690"/>
                <a:ext cx="1008993" cy="1082565"/>
              </a:xfrm>
              <a:custGeom>
                <a:avLst/>
                <a:gdLst>
                  <a:gd name="connsiteX0" fmla="*/ 0 w 1008993"/>
                  <a:gd name="connsiteY0" fmla="*/ 0 h 1082565"/>
                  <a:gd name="connsiteX1" fmla="*/ 157655 w 1008993"/>
                  <a:gd name="connsiteY1" fmla="*/ 399393 h 1082565"/>
                  <a:gd name="connsiteX2" fmla="*/ 367862 w 1008993"/>
                  <a:gd name="connsiteY2" fmla="*/ 641131 h 1082565"/>
                  <a:gd name="connsiteX3" fmla="*/ 1008993 w 1008993"/>
                  <a:gd name="connsiteY3" fmla="*/ 1082565 h 1082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08993" h="1082565">
                    <a:moveTo>
                      <a:pt x="0" y="0"/>
                    </a:moveTo>
                    <a:cubicBezTo>
                      <a:pt x="48172" y="146269"/>
                      <a:pt x="96345" y="292538"/>
                      <a:pt x="157655" y="399393"/>
                    </a:cubicBezTo>
                    <a:cubicBezTo>
                      <a:pt x="218965" y="506248"/>
                      <a:pt x="225972" y="527269"/>
                      <a:pt x="367862" y="641131"/>
                    </a:cubicBezTo>
                    <a:cubicBezTo>
                      <a:pt x="509752" y="754993"/>
                      <a:pt x="759372" y="918779"/>
                      <a:pt x="1008993" y="108256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3" name="フリーフォーム 1062">
                <a:extLst>
                  <a:ext uri="{FF2B5EF4-FFF2-40B4-BE49-F238E27FC236}">
                    <a16:creationId xmlns:a16="http://schemas.microsoft.com/office/drawing/2014/main" id="{5EB07573-838C-0B89-1786-B3E6D9A84254}"/>
                  </a:ext>
                </a:extLst>
              </p:cNvPr>
              <p:cNvSpPr/>
              <p:nvPr/>
            </p:nvSpPr>
            <p:spPr>
              <a:xfrm>
                <a:off x="2829502" y="7840717"/>
                <a:ext cx="523298" cy="1345324"/>
              </a:xfrm>
              <a:custGeom>
                <a:avLst/>
                <a:gdLst>
                  <a:gd name="connsiteX0" fmla="*/ 18801 w 523298"/>
                  <a:gd name="connsiteY0" fmla="*/ 0 h 1345324"/>
                  <a:gd name="connsiteX1" fmla="*/ 60843 w 523298"/>
                  <a:gd name="connsiteY1" fmla="*/ 262759 h 1345324"/>
                  <a:gd name="connsiteX2" fmla="*/ 523298 w 523298"/>
                  <a:gd name="connsiteY2" fmla="*/ 1345324 h 13453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23298" h="1345324">
                    <a:moveTo>
                      <a:pt x="18801" y="0"/>
                    </a:moveTo>
                    <a:cubicBezTo>
                      <a:pt x="-2220" y="19269"/>
                      <a:pt x="-23240" y="38538"/>
                      <a:pt x="60843" y="262759"/>
                    </a:cubicBezTo>
                    <a:cubicBezTo>
                      <a:pt x="144926" y="486980"/>
                      <a:pt x="334112" y="916152"/>
                      <a:pt x="523298" y="134532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4" name="フリーフォーム 1063">
                <a:extLst>
                  <a:ext uri="{FF2B5EF4-FFF2-40B4-BE49-F238E27FC236}">
                    <a16:creationId xmlns:a16="http://schemas.microsoft.com/office/drawing/2014/main" id="{D7FA4DA3-D17F-5A7F-3DCC-DB0FB3D6CD4F}"/>
                  </a:ext>
                </a:extLst>
              </p:cNvPr>
              <p:cNvSpPr/>
              <p:nvPr/>
            </p:nvSpPr>
            <p:spPr>
              <a:xfrm>
                <a:off x="3405352" y="8219090"/>
                <a:ext cx="304800" cy="567558"/>
              </a:xfrm>
              <a:custGeom>
                <a:avLst/>
                <a:gdLst>
                  <a:gd name="connsiteX0" fmla="*/ 0 w 304800"/>
                  <a:gd name="connsiteY0" fmla="*/ 0 h 567558"/>
                  <a:gd name="connsiteX1" fmla="*/ 157655 w 304800"/>
                  <a:gd name="connsiteY1" fmla="*/ 199696 h 567558"/>
                  <a:gd name="connsiteX2" fmla="*/ 304800 w 304800"/>
                  <a:gd name="connsiteY2" fmla="*/ 567558 h 5675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04800" h="567558">
                    <a:moveTo>
                      <a:pt x="0" y="0"/>
                    </a:moveTo>
                    <a:cubicBezTo>
                      <a:pt x="53427" y="52551"/>
                      <a:pt x="106855" y="105103"/>
                      <a:pt x="157655" y="199696"/>
                    </a:cubicBezTo>
                    <a:cubicBezTo>
                      <a:pt x="208455" y="294289"/>
                      <a:pt x="256627" y="430923"/>
                      <a:pt x="304800" y="56755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5" name="フリーフォーム 1064">
                <a:extLst>
                  <a:ext uri="{FF2B5EF4-FFF2-40B4-BE49-F238E27FC236}">
                    <a16:creationId xmlns:a16="http://schemas.microsoft.com/office/drawing/2014/main" id="{BADC1F4F-9364-247A-8BA4-0D5428CC0895}"/>
                  </a:ext>
                </a:extLst>
              </p:cNvPr>
              <p:cNvSpPr/>
              <p:nvPr/>
            </p:nvSpPr>
            <p:spPr>
              <a:xfrm>
                <a:off x="10152993" y="7483366"/>
                <a:ext cx="651641" cy="1587062"/>
              </a:xfrm>
              <a:custGeom>
                <a:avLst/>
                <a:gdLst>
                  <a:gd name="connsiteX0" fmla="*/ 651641 w 651641"/>
                  <a:gd name="connsiteY0" fmla="*/ 0 h 1587062"/>
                  <a:gd name="connsiteX1" fmla="*/ 273269 w 651641"/>
                  <a:gd name="connsiteY1" fmla="*/ 735724 h 1587062"/>
                  <a:gd name="connsiteX2" fmla="*/ 0 w 651641"/>
                  <a:gd name="connsiteY2" fmla="*/ 1587062 h 158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651641" h="1587062">
                    <a:moveTo>
                      <a:pt x="651641" y="0"/>
                    </a:moveTo>
                    <a:cubicBezTo>
                      <a:pt x="516758" y="235607"/>
                      <a:pt x="381876" y="471214"/>
                      <a:pt x="273269" y="735724"/>
                    </a:cubicBezTo>
                    <a:cubicBezTo>
                      <a:pt x="164662" y="1000234"/>
                      <a:pt x="82331" y="1293648"/>
                      <a:pt x="0" y="158706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6" name="フリーフォーム 1065">
                <a:extLst>
                  <a:ext uri="{FF2B5EF4-FFF2-40B4-BE49-F238E27FC236}">
                    <a16:creationId xmlns:a16="http://schemas.microsoft.com/office/drawing/2014/main" id="{F33289D1-2E33-056C-0597-A2125483D106}"/>
                  </a:ext>
                </a:extLst>
              </p:cNvPr>
              <p:cNvSpPr/>
              <p:nvPr/>
            </p:nvSpPr>
            <p:spPr>
              <a:xfrm>
                <a:off x="8891752" y="7241628"/>
                <a:ext cx="557048" cy="966951"/>
              </a:xfrm>
              <a:custGeom>
                <a:avLst/>
                <a:gdLst>
                  <a:gd name="connsiteX0" fmla="*/ 557048 w 557048"/>
                  <a:gd name="connsiteY0" fmla="*/ 0 h 966951"/>
                  <a:gd name="connsiteX1" fmla="*/ 210207 w 557048"/>
                  <a:gd name="connsiteY1" fmla="*/ 304800 h 966951"/>
                  <a:gd name="connsiteX2" fmla="*/ 0 w 557048"/>
                  <a:gd name="connsiteY2" fmla="*/ 966951 h 9669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57048" h="966951">
                    <a:moveTo>
                      <a:pt x="557048" y="0"/>
                    </a:moveTo>
                    <a:cubicBezTo>
                      <a:pt x="430048" y="71821"/>
                      <a:pt x="303048" y="143642"/>
                      <a:pt x="210207" y="304800"/>
                    </a:cubicBezTo>
                    <a:cubicBezTo>
                      <a:pt x="117366" y="465959"/>
                      <a:pt x="58683" y="716455"/>
                      <a:pt x="0" y="96695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7" name="フリーフォーム 1066">
                <a:extLst>
                  <a:ext uri="{FF2B5EF4-FFF2-40B4-BE49-F238E27FC236}">
                    <a16:creationId xmlns:a16="http://schemas.microsoft.com/office/drawing/2014/main" id="{97D9C5C9-72B3-3C23-AFC6-DBD4B0953BF1}"/>
                  </a:ext>
                </a:extLst>
              </p:cNvPr>
              <p:cNvSpPr/>
              <p:nvPr/>
            </p:nvSpPr>
            <p:spPr>
              <a:xfrm>
                <a:off x="10836166" y="5717628"/>
                <a:ext cx="589565" cy="1713186"/>
              </a:xfrm>
              <a:custGeom>
                <a:avLst/>
                <a:gdLst>
                  <a:gd name="connsiteX0" fmla="*/ 578068 w 589565"/>
                  <a:gd name="connsiteY0" fmla="*/ 0 h 1713186"/>
                  <a:gd name="connsiteX1" fmla="*/ 567558 w 589565"/>
                  <a:gd name="connsiteY1" fmla="*/ 630620 h 1713186"/>
                  <a:gd name="connsiteX2" fmla="*/ 378372 w 589565"/>
                  <a:gd name="connsiteY2" fmla="*/ 882869 h 1713186"/>
                  <a:gd name="connsiteX3" fmla="*/ 105103 w 589565"/>
                  <a:gd name="connsiteY3" fmla="*/ 1219200 h 1713186"/>
                  <a:gd name="connsiteX4" fmla="*/ 0 w 589565"/>
                  <a:gd name="connsiteY4" fmla="*/ 1713186 h 17131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89565" h="1713186">
                    <a:moveTo>
                      <a:pt x="578068" y="0"/>
                    </a:moveTo>
                    <a:cubicBezTo>
                      <a:pt x="589454" y="241737"/>
                      <a:pt x="600841" y="483475"/>
                      <a:pt x="567558" y="630620"/>
                    </a:cubicBezTo>
                    <a:cubicBezTo>
                      <a:pt x="534275" y="777765"/>
                      <a:pt x="455448" y="784772"/>
                      <a:pt x="378372" y="882869"/>
                    </a:cubicBezTo>
                    <a:cubicBezTo>
                      <a:pt x="301296" y="980966"/>
                      <a:pt x="168165" y="1080814"/>
                      <a:pt x="105103" y="1219200"/>
                    </a:cubicBezTo>
                    <a:cubicBezTo>
                      <a:pt x="42041" y="1357586"/>
                      <a:pt x="21020" y="1535386"/>
                      <a:pt x="0" y="171318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8" name="フリーフォーム 1067">
                <a:extLst>
                  <a:ext uri="{FF2B5EF4-FFF2-40B4-BE49-F238E27FC236}">
                    <a16:creationId xmlns:a16="http://schemas.microsoft.com/office/drawing/2014/main" id="{92638B3B-0713-3878-6C0E-D51BA44F2829}"/>
                  </a:ext>
                </a:extLst>
              </p:cNvPr>
              <p:cNvSpPr/>
              <p:nvPr/>
            </p:nvSpPr>
            <p:spPr>
              <a:xfrm>
                <a:off x="9480331" y="3689131"/>
                <a:ext cx="1387366" cy="1660635"/>
              </a:xfrm>
              <a:custGeom>
                <a:avLst/>
                <a:gdLst>
                  <a:gd name="connsiteX0" fmla="*/ 1387366 w 1387366"/>
                  <a:gd name="connsiteY0" fmla="*/ 0 h 1660635"/>
                  <a:gd name="connsiteX1" fmla="*/ 599090 w 1387366"/>
                  <a:gd name="connsiteY1" fmla="*/ 346841 h 1660635"/>
                  <a:gd name="connsiteX2" fmla="*/ 420414 w 1387366"/>
                  <a:gd name="connsiteY2" fmla="*/ 914400 h 1660635"/>
                  <a:gd name="connsiteX3" fmla="*/ 231228 w 1387366"/>
                  <a:gd name="connsiteY3" fmla="*/ 1303283 h 1660635"/>
                  <a:gd name="connsiteX4" fmla="*/ 157655 w 1387366"/>
                  <a:gd name="connsiteY4" fmla="*/ 1555531 h 1660635"/>
                  <a:gd name="connsiteX5" fmla="*/ 0 w 1387366"/>
                  <a:gd name="connsiteY5" fmla="*/ 1660635 h 16606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87366" h="1660635">
                    <a:moveTo>
                      <a:pt x="1387366" y="0"/>
                    </a:moveTo>
                    <a:cubicBezTo>
                      <a:pt x="1073807" y="97220"/>
                      <a:pt x="760249" y="194441"/>
                      <a:pt x="599090" y="346841"/>
                    </a:cubicBezTo>
                    <a:cubicBezTo>
                      <a:pt x="437931" y="499241"/>
                      <a:pt x="481724" y="754993"/>
                      <a:pt x="420414" y="914400"/>
                    </a:cubicBezTo>
                    <a:cubicBezTo>
                      <a:pt x="359104" y="1073807"/>
                      <a:pt x="275021" y="1196428"/>
                      <a:pt x="231228" y="1303283"/>
                    </a:cubicBezTo>
                    <a:cubicBezTo>
                      <a:pt x="187435" y="1410138"/>
                      <a:pt x="196193" y="1495972"/>
                      <a:pt x="157655" y="1555531"/>
                    </a:cubicBezTo>
                    <a:cubicBezTo>
                      <a:pt x="119117" y="1615090"/>
                      <a:pt x="59558" y="1637862"/>
                      <a:pt x="0" y="166063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69" name="フリーフォーム 1068">
                <a:extLst>
                  <a:ext uri="{FF2B5EF4-FFF2-40B4-BE49-F238E27FC236}">
                    <a16:creationId xmlns:a16="http://schemas.microsoft.com/office/drawing/2014/main" id="{8431FFB5-2C37-A7AA-5442-B6F808BAAF8C}"/>
                  </a:ext>
                </a:extLst>
              </p:cNvPr>
              <p:cNvSpPr/>
              <p:nvPr/>
            </p:nvSpPr>
            <p:spPr>
              <a:xfrm>
                <a:off x="11466786" y="4183117"/>
                <a:ext cx="262457" cy="1450428"/>
              </a:xfrm>
              <a:custGeom>
                <a:avLst/>
                <a:gdLst>
                  <a:gd name="connsiteX0" fmla="*/ 189186 w 262457"/>
                  <a:gd name="connsiteY0" fmla="*/ 0 h 1450428"/>
                  <a:gd name="connsiteX1" fmla="*/ 252248 w 262457"/>
                  <a:gd name="connsiteY1" fmla="*/ 378373 h 1450428"/>
                  <a:gd name="connsiteX2" fmla="*/ 0 w 262457"/>
                  <a:gd name="connsiteY2" fmla="*/ 1450428 h 1450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62457" h="1450428">
                    <a:moveTo>
                      <a:pt x="189186" y="0"/>
                    </a:moveTo>
                    <a:cubicBezTo>
                      <a:pt x="236482" y="68317"/>
                      <a:pt x="283779" y="136635"/>
                      <a:pt x="252248" y="378373"/>
                    </a:cubicBezTo>
                    <a:cubicBezTo>
                      <a:pt x="220717" y="620111"/>
                      <a:pt x="110358" y="1035269"/>
                      <a:pt x="0" y="145042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0" name="フリーフォーム 1069">
                <a:extLst>
                  <a:ext uri="{FF2B5EF4-FFF2-40B4-BE49-F238E27FC236}">
                    <a16:creationId xmlns:a16="http://schemas.microsoft.com/office/drawing/2014/main" id="{C01FCD2A-3BD4-6B0F-91B0-CA9D4D2AC6A3}"/>
                  </a:ext>
                </a:extLst>
              </p:cNvPr>
              <p:cNvSpPr/>
              <p:nvPr/>
            </p:nvSpPr>
            <p:spPr>
              <a:xfrm>
                <a:off x="9992918" y="1355834"/>
                <a:ext cx="1305703" cy="2701159"/>
              </a:xfrm>
              <a:custGeom>
                <a:avLst/>
                <a:gdLst>
                  <a:gd name="connsiteX0" fmla="*/ 1305703 w 1305703"/>
                  <a:gd name="connsiteY0" fmla="*/ 0 h 2701159"/>
                  <a:gd name="connsiteX1" fmla="*/ 885289 w 1305703"/>
                  <a:gd name="connsiteY1" fmla="*/ 105104 h 2701159"/>
                  <a:gd name="connsiteX2" fmla="*/ 590999 w 1305703"/>
                  <a:gd name="connsiteY2" fmla="*/ 493987 h 2701159"/>
                  <a:gd name="connsiteX3" fmla="*/ 149565 w 1305703"/>
                  <a:gd name="connsiteY3" fmla="*/ 1460938 h 2701159"/>
                  <a:gd name="connsiteX4" fmla="*/ 23441 w 1305703"/>
                  <a:gd name="connsiteY4" fmla="*/ 1776249 h 2701159"/>
                  <a:gd name="connsiteX5" fmla="*/ 2420 w 1305703"/>
                  <a:gd name="connsiteY5" fmla="*/ 1944414 h 2701159"/>
                  <a:gd name="connsiteX6" fmla="*/ 54972 w 1305703"/>
                  <a:gd name="connsiteY6" fmla="*/ 2364828 h 2701159"/>
                  <a:gd name="connsiteX7" fmla="*/ 128544 w 1305703"/>
                  <a:gd name="connsiteY7" fmla="*/ 2701159 h 2701159"/>
                  <a:gd name="connsiteX8" fmla="*/ 128544 w 1305703"/>
                  <a:gd name="connsiteY8" fmla="*/ 2701159 h 2701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05703" h="2701159">
                    <a:moveTo>
                      <a:pt x="1305703" y="0"/>
                    </a:moveTo>
                    <a:cubicBezTo>
                      <a:pt x="1155054" y="11386"/>
                      <a:pt x="1004406" y="22773"/>
                      <a:pt x="885289" y="105104"/>
                    </a:cubicBezTo>
                    <a:cubicBezTo>
                      <a:pt x="766172" y="187435"/>
                      <a:pt x="713620" y="268015"/>
                      <a:pt x="590999" y="493987"/>
                    </a:cubicBezTo>
                    <a:cubicBezTo>
                      <a:pt x="468378" y="719959"/>
                      <a:pt x="244158" y="1247228"/>
                      <a:pt x="149565" y="1460938"/>
                    </a:cubicBezTo>
                    <a:cubicBezTo>
                      <a:pt x="54972" y="1674648"/>
                      <a:pt x="47965" y="1695670"/>
                      <a:pt x="23441" y="1776249"/>
                    </a:cubicBezTo>
                    <a:cubicBezTo>
                      <a:pt x="-1083" y="1856828"/>
                      <a:pt x="-2835" y="1846318"/>
                      <a:pt x="2420" y="1944414"/>
                    </a:cubicBezTo>
                    <a:cubicBezTo>
                      <a:pt x="7675" y="2042511"/>
                      <a:pt x="33951" y="2238704"/>
                      <a:pt x="54972" y="2364828"/>
                    </a:cubicBezTo>
                    <a:cubicBezTo>
                      <a:pt x="75993" y="2490952"/>
                      <a:pt x="128544" y="2701159"/>
                      <a:pt x="128544" y="2701159"/>
                    </a:cubicBezTo>
                    <a:lnTo>
                      <a:pt x="128544" y="2701159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1" name="フリーフォーム 1070">
                <a:extLst>
                  <a:ext uri="{FF2B5EF4-FFF2-40B4-BE49-F238E27FC236}">
                    <a16:creationId xmlns:a16="http://schemas.microsoft.com/office/drawing/2014/main" id="{F0B7F5F5-F674-905F-AD05-961A06606D66}"/>
                  </a:ext>
                </a:extLst>
              </p:cNvPr>
              <p:cNvSpPr/>
              <p:nvPr/>
            </p:nvSpPr>
            <p:spPr>
              <a:xfrm>
                <a:off x="10257856" y="2858814"/>
                <a:ext cx="189427" cy="672662"/>
              </a:xfrm>
              <a:custGeom>
                <a:avLst/>
                <a:gdLst>
                  <a:gd name="connsiteX0" fmla="*/ 189427 w 189427"/>
                  <a:gd name="connsiteY0" fmla="*/ 0 h 672662"/>
                  <a:gd name="connsiteX1" fmla="*/ 241 w 189427"/>
                  <a:gd name="connsiteY1" fmla="*/ 430924 h 672662"/>
                  <a:gd name="connsiteX2" fmla="*/ 157896 w 189427"/>
                  <a:gd name="connsiteY2" fmla="*/ 672662 h 6726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89427" h="672662">
                    <a:moveTo>
                      <a:pt x="189427" y="0"/>
                    </a:moveTo>
                    <a:cubicBezTo>
                      <a:pt x="97461" y="159407"/>
                      <a:pt x="5496" y="318814"/>
                      <a:pt x="241" y="430924"/>
                    </a:cubicBezTo>
                    <a:cubicBezTo>
                      <a:pt x="-5014" y="543034"/>
                      <a:pt x="76441" y="607848"/>
                      <a:pt x="157896" y="67266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2" name="フリーフォーム 1071">
                <a:extLst>
                  <a:ext uri="{FF2B5EF4-FFF2-40B4-BE49-F238E27FC236}">
                    <a16:creationId xmlns:a16="http://schemas.microsoft.com/office/drawing/2014/main" id="{AAC4BC22-12A2-1C0F-50B3-5555CE223669}"/>
                  </a:ext>
                </a:extLst>
              </p:cNvPr>
              <p:cNvSpPr/>
              <p:nvPr/>
            </p:nvSpPr>
            <p:spPr>
              <a:xfrm>
                <a:off x="11445766" y="2701159"/>
                <a:ext cx="380527" cy="1587062"/>
              </a:xfrm>
              <a:custGeom>
                <a:avLst/>
                <a:gdLst>
                  <a:gd name="connsiteX0" fmla="*/ 0 w 380527"/>
                  <a:gd name="connsiteY0" fmla="*/ 0 h 1587062"/>
                  <a:gd name="connsiteX1" fmla="*/ 325820 w 380527"/>
                  <a:gd name="connsiteY1" fmla="*/ 851338 h 1587062"/>
                  <a:gd name="connsiteX2" fmla="*/ 378372 w 380527"/>
                  <a:gd name="connsiteY2" fmla="*/ 1093075 h 1587062"/>
                  <a:gd name="connsiteX3" fmla="*/ 304800 w 380527"/>
                  <a:gd name="connsiteY3" fmla="*/ 1587062 h 15870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527" h="1587062">
                    <a:moveTo>
                      <a:pt x="0" y="0"/>
                    </a:moveTo>
                    <a:cubicBezTo>
                      <a:pt x="131379" y="334579"/>
                      <a:pt x="262758" y="669159"/>
                      <a:pt x="325820" y="851338"/>
                    </a:cubicBezTo>
                    <a:cubicBezTo>
                      <a:pt x="388882" y="1033517"/>
                      <a:pt x="381875" y="970454"/>
                      <a:pt x="378372" y="1093075"/>
                    </a:cubicBezTo>
                    <a:cubicBezTo>
                      <a:pt x="374869" y="1215696"/>
                      <a:pt x="339834" y="1401379"/>
                      <a:pt x="304800" y="1587062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3" name="フリーフォーム 1072">
                <a:extLst>
                  <a:ext uri="{FF2B5EF4-FFF2-40B4-BE49-F238E27FC236}">
                    <a16:creationId xmlns:a16="http://schemas.microsoft.com/office/drawing/2014/main" id="{E58258CA-F499-BDA7-FE82-32C0AD9D8C71}"/>
                  </a:ext>
                </a:extLst>
              </p:cNvPr>
              <p:cNvSpPr/>
              <p:nvPr/>
            </p:nvSpPr>
            <p:spPr>
              <a:xfrm>
                <a:off x="11529848" y="3563007"/>
                <a:ext cx="325821" cy="220717"/>
              </a:xfrm>
              <a:custGeom>
                <a:avLst/>
                <a:gdLst>
                  <a:gd name="connsiteX0" fmla="*/ 0 w 325821"/>
                  <a:gd name="connsiteY0" fmla="*/ 0 h 220717"/>
                  <a:gd name="connsiteX1" fmla="*/ 147145 w 325821"/>
                  <a:gd name="connsiteY1" fmla="*/ 136634 h 220717"/>
                  <a:gd name="connsiteX2" fmla="*/ 325821 w 325821"/>
                  <a:gd name="connsiteY2" fmla="*/ 220717 h 220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821" h="220717">
                    <a:moveTo>
                      <a:pt x="0" y="0"/>
                    </a:moveTo>
                    <a:cubicBezTo>
                      <a:pt x="46421" y="49924"/>
                      <a:pt x="92842" y="99848"/>
                      <a:pt x="147145" y="136634"/>
                    </a:cubicBezTo>
                    <a:cubicBezTo>
                      <a:pt x="201448" y="173420"/>
                      <a:pt x="263634" y="197068"/>
                      <a:pt x="325821" y="22071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4" name="フリーフォーム 1073">
                <a:extLst>
                  <a:ext uri="{FF2B5EF4-FFF2-40B4-BE49-F238E27FC236}">
                    <a16:creationId xmlns:a16="http://schemas.microsoft.com/office/drawing/2014/main" id="{2057CB75-8BE8-FAF1-029F-68632CD44ABB}"/>
                  </a:ext>
                </a:extLst>
              </p:cNvPr>
              <p:cNvSpPr/>
              <p:nvPr/>
            </p:nvSpPr>
            <p:spPr>
              <a:xfrm>
                <a:off x="11424745" y="4025462"/>
                <a:ext cx="315310" cy="148049"/>
              </a:xfrm>
              <a:custGeom>
                <a:avLst/>
                <a:gdLst>
                  <a:gd name="connsiteX0" fmla="*/ 0 w 315310"/>
                  <a:gd name="connsiteY0" fmla="*/ 0 h 148049"/>
                  <a:gd name="connsiteX1" fmla="*/ 168165 w 315310"/>
                  <a:gd name="connsiteY1" fmla="*/ 126124 h 148049"/>
                  <a:gd name="connsiteX2" fmla="*/ 315310 w 315310"/>
                  <a:gd name="connsiteY2" fmla="*/ 147145 h 1480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15310" h="148049">
                    <a:moveTo>
                      <a:pt x="0" y="0"/>
                    </a:moveTo>
                    <a:cubicBezTo>
                      <a:pt x="57806" y="50800"/>
                      <a:pt x="115613" y="101600"/>
                      <a:pt x="168165" y="126124"/>
                    </a:cubicBezTo>
                    <a:cubicBezTo>
                      <a:pt x="220717" y="150648"/>
                      <a:pt x="268013" y="148896"/>
                      <a:pt x="315310" y="14714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5" name="フリーフォーム 1074">
                <a:extLst>
                  <a:ext uri="{FF2B5EF4-FFF2-40B4-BE49-F238E27FC236}">
                    <a16:creationId xmlns:a16="http://schemas.microsoft.com/office/drawing/2014/main" id="{410E60B3-B88A-BC39-3DA3-0BD4F971FB53}"/>
                  </a:ext>
                </a:extLst>
              </p:cNvPr>
              <p:cNvSpPr/>
              <p:nvPr/>
            </p:nvSpPr>
            <p:spPr>
              <a:xfrm>
                <a:off x="11046372" y="1713186"/>
                <a:ext cx="126125" cy="599090"/>
              </a:xfrm>
              <a:custGeom>
                <a:avLst/>
                <a:gdLst>
                  <a:gd name="connsiteX0" fmla="*/ 0 w 126125"/>
                  <a:gd name="connsiteY0" fmla="*/ 0 h 599090"/>
                  <a:gd name="connsiteX1" fmla="*/ 126125 w 126125"/>
                  <a:gd name="connsiteY1" fmla="*/ 599090 h 5990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125" h="599090">
                    <a:moveTo>
                      <a:pt x="0" y="0"/>
                    </a:moveTo>
                    <a:lnTo>
                      <a:pt x="126125" y="599090"/>
                    </a:ln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6" name="フリーフォーム 1075">
                <a:extLst>
                  <a:ext uri="{FF2B5EF4-FFF2-40B4-BE49-F238E27FC236}">
                    <a16:creationId xmlns:a16="http://schemas.microsoft.com/office/drawing/2014/main" id="{D5CD3453-8555-7529-AB86-DE47E9CA57A4}"/>
                  </a:ext>
                </a:extLst>
              </p:cNvPr>
              <p:cNvSpPr/>
              <p:nvPr/>
            </p:nvSpPr>
            <p:spPr>
              <a:xfrm>
                <a:off x="10519294" y="1965434"/>
                <a:ext cx="348403" cy="630621"/>
              </a:xfrm>
              <a:custGeom>
                <a:avLst/>
                <a:gdLst>
                  <a:gd name="connsiteX0" fmla="*/ 348403 w 348403"/>
                  <a:gd name="connsiteY0" fmla="*/ 0 h 630621"/>
                  <a:gd name="connsiteX1" fmla="*/ 22582 w 348403"/>
                  <a:gd name="connsiteY1" fmla="*/ 430925 h 630621"/>
                  <a:gd name="connsiteX2" fmla="*/ 54113 w 348403"/>
                  <a:gd name="connsiteY2" fmla="*/ 630621 h 6306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48403" h="630621">
                    <a:moveTo>
                      <a:pt x="348403" y="0"/>
                    </a:moveTo>
                    <a:cubicBezTo>
                      <a:pt x="210016" y="162910"/>
                      <a:pt x="71630" y="325821"/>
                      <a:pt x="22582" y="430925"/>
                    </a:cubicBezTo>
                    <a:cubicBezTo>
                      <a:pt x="-26466" y="536029"/>
                      <a:pt x="13823" y="583325"/>
                      <a:pt x="54113" y="630621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7" name="フリーフォーム 1076">
                <a:extLst>
                  <a:ext uri="{FF2B5EF4-FFF2-40B4-BE49-F238E27FC236}">
                    <a16:creationId xmlns:a16="http://schemas.microsoft.com/office/drawing/2014/main" id="{9EF1A4DA-1C42-7E82-9C83-695373275E61}"/>
                  </a:ext>
                </a:extLst>
              </p:cNvPr>
              <p:cNvSpPr/>
              <p:nvPr/>
            </p:nvSpPr>
            <p:spPr>
              <a:xfrm>
                <a:off x="11245462" y="1250731"/>
                <a:ext cx="315917" cy="1387366"/>
              </a:xfrm>
              <a:custGeom>
                <a:avLst/>
                <a:gdLst>
                  <a:gd name="connsiteX0" fmla="*/ 221324 w 315917"/>
                  <a:gd name="connsiteY0" fmla="*/ 0 h 1387366"/>
                  <a:gd name="connsiteX1" fmla="*/ 42648 w 315917"/>
                  <a:gd name="connsiteY1" fmla="*/ 315310 h 1387366"/>
                  <a:gd name="connsiteX2" fmla="*/ 607 w 315917"/>
                  <a:gd name="connsiteY2" fmla="*/ 420414 h 1387366"/>
                  <a:gd name="connsiteX3" fmla="*/ 21628 w 315917"/>
                  <a:gd name="connsiteY3" fmla="*/ 1030014 h 1387366"/>
                  <a:gd name="connsiteX4" fmla="*/ 74179 w 315917"/>
                  <a:gd name="connsiteY4" fmla="*/ 1145628 h 1387366"/>
                  <a:gd name="connsiteX5" fmla="*/ 315917 w 315917"/>
                  <a:gd name="connsiteY5" fmla="*/ 1387366 h 1387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15917" h="1387366">
                    <a:moveTo>
                      <a:pt x="221324" y="0"/>
                    </a:moveTo>
                    <a:cubicBezTo>
                      <a:pt x="150379" y="122620"/>
                      <a:pt x="79434" y="245241"/>
                      <a:pt x="42648" y="315310"/>
                    </a:cubicBezTo>
                    <a:cubicBezTo>
                      <a:pt x="5862" y="385379"/>
                      <a:pt x="4110" y="301297"/>
                      <a:pt x="607" y="420414"/>
                    </a:cubicBezTo>
                    <a:cubicBezTo>
                      <a:pt x="-2896" y="539531"/>
                      <a:pt x="9366" y="909145"/>
                      <a:pt x="21628" y="1030014"/>
                    </a:cubicBezTo>
                    <a:cubicBezTo>
                      <a:pt x="33890" y="1150883"/>
                      <a:pt x="25131" y="1086069"/>
                      <a:pt x="74179" y="1145628"/>
                    </a:cubicBezTo>
                    <a:cubicBezTo>
                      <a:pt x="123227" y="1205187"/>
                      <a:pt x="219572" y="1296276"/>
                      <a:pt x="315917" y="1387366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8" name="フリーフォーム 1077">
                <a:extLst>
                  <a:ext uri="{FF2B5EF4-FFF2-40B4-BE49-F238E27FC236}">
                    <a16:creationId xmlns:a16="http://schemas.microsoft.com/office/drawing/2014/main" id="{43072D27-5C9D-FECC-5B1F-8BECDCDD740D}"/>
                  </a:ext>
                </a:extLst>
              </p:cNvPr>
              <p:cNvSpPr/>
              <p:nvPr/>
            </p:nvSpPr>
            <p:spPr>
              <a:xfrm>
                <a:off x="11498317" y="1261241"/>
                <a:ext cx="84083" cy="1418897"/>
              </a:xfrm>
              <a:custGeom>
                <a:avLst/>
                <a:gdLst>
                  <a:gd name="connsiteX0" fmla="*/ 0 w 84083"/>
                  <a:gd name="connsiteY0" fmla="*/ 0 h 1418897"/>
                  <a:gd name="connsiteX1" fmla="*/ 52552 w 84083"/>
                  <a:gd name="connsiteY1" fmla="*/ 430925 h 1418897"/>
                  <a:gd name="connsiteX2" fmla="*/ 52552 w 84083"/>
                  <a:gd name="connsiteY2" fmla="*/ 882869 h 1418897"/>
                  <a:gd name="connsiteX3" fmla="*/ 84083 w 84083"/>
                  <a:gd name="connsiteY3" fmla="*/ 1418897 h 14188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4083" h="1418897">
                    <a:moveTo>
                      <a:pt x="0" y="0"/>
                    </a:moveTo>
                    <a:cubicBezTo>
                      <a:pt x="21896" y="141890"/>
                      <a:pt x="43793" y="283780"/>
                      <a:pt x="52552" y="430925"/>
                    </a:cubicBezTo>
                    <a:cubicBezTo>
                      <a:pt x="61311" y="578070"/>
                      <a:pt x="47297" y="718207"/>
                      <a:pt x="52552" y="882869"/>
                    </a:cubicBezTo>
                    <a:cubicBezTo>
                      <a:pt x="57807" y="1047531"/>
                      <a:pt x="70945" y="1233214"/>
                      <a:pt x="84083" y="141889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9" name="フリーフォーム 1078">
                <a:extLst>
                  <a:ext uri="{FF2B5EF4-FFF2-40B4-BE49-F238E27FC236}">
                    <a16:creationId xmlns:a16="http://schemas.microsoft.com/office/drawing/2014/main" id="{DCE00BD2-D153-41B7-365F-0C2B264D0B79}"/>
                  </a:ext>
                </a:extLst>
              </p:cNvPr>
              <p:cNvSpPr/>
              <p:nvPr/>
            </p:nvSpPr>
            <p:spPr>
              <a:xfrm>
                <a:off x="11267090" y="1355834"/>
                <a:ext cx="283779" cy="493987"/>
              </a:xfrm>
              <a:custGeom>
                <a:avLst/>
                <a:gdLst>
                  <a:gd name="connsiteX0" fmla="*/ 283779 w 283779"/>
                  <a:gd name="connsiteY0" fmla="*/ 0 h 493987"/>
                  <a:gd name="connsiteX1" fmla="*/ 115613 w 283779"/>
                  <a:gd name="connsiteY1" fmla="*/ 252249 h 493987"/>
                  <a:gd name="connsiteX2" fmla="*/ 0 w 283779"/>
                  <a:gd name="connsiteY2" fmla="*/ 493987 h 4939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83779" h="493987">
                    <a:moveTo>
                      <a:pt x="283779" y="0"/>
                    </a:moveTo>
                    <a:cubicBezTo>
                      <a:pt x="223344" y="84959"/>
                      <a:pt x="162909" y="169918"/>
                      <a:pt x="115613" y="252249"/>
                    </a:cubicBezTo>
                    <a:cubicBezTo>
                      <a:pt x="68316" y="334580"/>
                      <a:pt x="34158" y="414283"/>
                      <a:pt x="0" y="49398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0" name="フリーフォーム 1079">
                <a:extLst>
                  <a:ext uri="{FF2B5EF4-FFF2-40B4-BE49-F238E27FC236}">
                    <a16:creationId xmlns:a16="http://schemas.microsoft.com/office/drawing/2014/main" id="{D48BD515-9070-B7F9-091D-F98B1EE26CAB}"/>
                  </a:ext>
                </a:extLst>
              </p:cNvPr>
              <p:cNvSpPr/>
              <p:nvPr/>
            </p:nvSpPr>
            <p:spPr>
              <a:xfrm>
                <a:off x="6941127" y="6858000"/>
                <a:ext cx="972589" cy="1596044"/>
              </a:xfrm>
              <a:custGeom>
                <a:avLst/>
                <a:gdLst>
                  <a:gd name="connsiteX0" fmla="*/ 972589 w 972589"/>
                  <a:gd name="connsiteY0" fmla="*/ 0 h 1596044"/>
                  <a:gd name="connsiteX1" fmla="*/ 266008 w 972589"/>
                  <a:gd name="connsiteY1" fmla="*/ 615142 h 1596044"/>
                  <a:gd name="connsiteX2" fmla="*/ 0 w 972589"/>
                  <a:gd name="connsiteY2" fmla="*/ 1596044 h 15960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2589" h="1596044">
                    <a:moveTo>
                      <a:pt x="972589" y="0"/>
                    </a:moveTo>
                    <a:cubicBezTo>
                      <a:pt x="700347" y="174567"/>
                      <a:pt x="428106" y="349135"/>
                      <a:pt x="266008" y="615142"/>
                    </a:cubicBezTo>
                    <a:cubicBezTo>
                      <a:pt x="103910" y="881149"/>
                      <a:pt x="51955" y="1238596"/>
                      <a:pt x="0" y="1596044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1" name="フリーフォーム 1080">
                <a:extLst>
                  <a:ext uri="{FF2B5EF4-FFF2-40B4-BE49-F238E27FC236}">
                    <a16:creationId xmlns:a16="http://schemas.microsoft.com/office/drawing/2014/main" id="{59EF1F3C-E8D9-A7DA-1682-56207C1B9FBB}"/>
                  </a:ext>
                </a:extLst>
              </p:cNvPr>
              <p:cNvSpPr/>
              <p:nvPr/>
            </p:nvSpPr>
            <p:spPr>
              <a:xfrm>
                <a:off x="6758247" y="6101542"/>
                <a:ext cx="1612669" cy="1637607"/>
              </a:xfrm>
              <a:custGeom>
                <a:avLst/>
                <a:gdLst>
                  <a:gd name="connsiteX0" fmla="*/ 1612669 w 1612669"/>
                  <a:gd name="connsiteY0" fmla="*/ 0 h 1637607"/>
                  <a:gd name="connsiteX1" fmla="*/ 290946 w 1612669"/>
                  <a:gd name="connsiteY1" fmla="*/ 906087 h 1637607"/>
                  <a:gd name="connsiteX2" fmla="*/ 0 w 1612669"/>
                  <a:gd name="connsiteY2" fmla="*/ 1637607 h 16376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612669" h="1637607">
                    <a:moveTo>
                      <a:pt x="1612669" y="0"/>
                    </a:moveTo>
                    <a:cubicBezTo>
                      <a:pt x="1086196" y="316576"/>
                      <a:pt x="559724" y="633153"/>
                      <a:pt x="290946" y="906087"/>
                    </a:cubicBezTo>
                    <a:cubicBezTo>
                      <a:pt x="22168" y="1179022"/>
                      <a:pt x="11084" y="1408314"/>
                      <a:pt x="0" y="1637607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2" name="フリーフォーム 1081">
                <a:extLst>
                  <a:ext uri="{FF2B5EF4-FFF2-40B4-BE49-F238E27FC236}">
                    <a16:creationId xmlns:a16="http://schemas.microsoft.com/office/drawing/2014/main" id="{8A1FAFF2-AD32-832D-E09A-EF770FF47C1B}"/>
                  </a:ext>
                </a:extLst>
              </p:cNvPr>
              <p:cNvSpPr/>
              <p:nvPr/>
            </p:nvSpPr>
            <p:spPr>
              <a:xfrm>
                <a:off x="3507971" y="5993476"/>
                <a:ext cx="2909454" cy="1812175"/>
              </a:xfrm>
              <a:custGeom>
                <a:avLst/>
                <a:gdLst>
                  <a:gd name="connsiteX0" fmla="*/ 2909454 w 2909454"/>
                  <a:gd name="connsiteY0" fmla="*/ 0 h 1812175"/>
                  <a:gd name="connsiteX1" fmla="*/ 2319251 w 2909454"/>
                  <a:gd name="connsiteY1" fmla="*/ 723208 h 1812175"/>
                  <a:gd name="connsiteX2" fmla="*/ 1745673 w 2909454"/>
                  <a:gd name="connsiteY2" fmla="*/ 1147157 h 1812175"/>
                  <a:gd name="connsiteX3" fmla="*/ 0 w 2909454"/>
                  <a:gd name="connsiteY3" fmla="*/ 1812175 h 1812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09454" h="1812175">
                    <a:moveTo>
                      <a:pt x="2909454" y="0"/>
                    </a:moveTo>
                    <a:cubicBezTo>
                      <a:pt x="2711334" y="266007"/>
                      <a:pt x="2513214" y="532015"/>
                      <a:pt x="2319251" y="723208"/>
                    </a:cubicBezTo>
                    <a:cubicBezTo>
                      <a:pt x="2125288" y="914401"/>
                      <a:pt x="2132215" y="965663"/>
                      <a:pt x="1745673" y="1147157"/>
                    </a:cubicBezTo>
                    <a:cubicBezTo>
                      <a:pt x="1359131" y="1328651"/>
                      <a:pt x="679565" y="1570413"/>
                      <a:pt x="0" y="1812175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3" name="フリーフォーム 1082">
                <a:extLst>
                  <a:ext uri="{FF2B5EF4-FFF2-40B4-BE49-F238E27FC236}">
                    <a16:creationId xmlns:a16="http://schemas.microsoft.com/office/drawing/2014/main" id="{C0099FA8-E676-E6F6-00A0-2DE5393CC5BC}"/>
                  </a:ext>
                </a:extLst>
              </p:cNvPr>
              <p:cNvSpPr/>
              <p:nvPr/>
            </p:nvSpPr>
            <p:spPr>
              <a:xfrm>
                <a:off x="6766560" y="5386647"/>
                <a:ext cx="2344189" cy="1230284"/>
              </a:xfrm>
              <a:custGeom>
                <a:avLst/>
                <a:gdLst>
                  <a:gd name="connsiteX0" fmla="*/ 0 w 2344189"/>
                  <a:gd name="connsiteY0" fmla="*/ 1230284 h 1230284"/>
                  <a:gd name="connsiteX1" fmla="*/ 864524 w 2344189"/>
                  <a:gd name="connsiteY1" fmla="*/ 357448 h 1230284"/>
                  <a:gd name="connsiteX2" fmla="*/ 2344189 w 2344189"/>
                  <a:gd name="connsiteY2" fmla="*/ 0 h 1230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44189" h="1230284">
                    <a:moveTo>
                      <a:pt x="0" y="1230284"/>
                    </a:moveTo>
                    <a:cubicBezTo>
                      <a:pt x="236913" y="896389"/>
                      <a:pt x="473826" y="562495"/>
                      <a:pt x="864524" y="357448"/>
                    </a:cubicBezTo>
                    <a:cubicBezTo>
                      <a:pt x="1255222" y="152401"/>
                      <a:pt x="1799705" y="76200"/>
                      <a:pt x="2344189" y="0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84" name="フリーフォーム 1083">
                <a:extLst>
                  <a:ext uri="{FF2B5EF4-FFF2-40B4-BE49-F238E27FC236}">
                    <a16:creationId xmlns:a16="http://schemas.microsoft.com/office/drawing/2014/main" id="{1DB4945E-17F7-D6CD-590D-B0F933FE851C}"/>
                  </a:ext>
                </a:extLst>
              </p:cNvPr>
              <p:cNvSpPr/>
              <p:nvPr/>
            </p:nvSpPr>
            <p:spPr>
              <a:xfrm>
                <a:off x="7240385" y="5012575"/>
                <a:ext cx="1313411" cy="939338"/>
              </a:xfrm>
              <a:custGeom>
                <a:avLst/>
                <a:gdLst>
                  <a:gd name="connsiteX0" fmla="*/ 1313411 w 1313411"/>
                  <a:gd name="connsiteY0" fmla="*/ 0 h 939338"/>
                  <a:gd name="connsiteX1" fmla="*/ 365760 w 1313411"/>
                  <a:gd name="connsiteY1" fmla="*/ 573578 h 939338"/>
                  <a:gd name="connsiteX2" fmla="*/ 0 w 1313411"/>
                  <a:gd name="connsiteY2" fmla="*/ 939338 h 9393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13411" h="939338">
                    <a:moveTo>
                      <a:pt x="1313411" y="0"/>
                    </a:moveTo>
                    <a:cubicBezTo>
                      <a:pt x="949036" y="208511"/>
                      <a:pt x="584662" y="417022"/>
                      <a:pt x="365760" y="573578"/>
                    </a:cubicBezTo>
                    <a:cubicBezTo>
                      <a:pt x="146858" y="730134"/>
                      <a:pt x="73429" y="834736"/>
                      <a:pt x="0" y="939338"/>
                    </a:cubicBezTo>
                  </a:path>
                </a:pathLst>
              </a:custGeom>
              <a:noFill/>
              <a:ln w="38100" cap="rnd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086" name="フリーフォーム 1085">
              <a:extLst>
                <a:ext uri="{FF2B5EF4-FFF2-40B4-BE49-F238E27FC236}">
                  <a16:creationId xmlns:a16="http://schemas.microsoft.com/office/drawing/2014/main" id="{6FE31F0C-E2BE-0D26-C67B-B152543C41A9}"/>
                </a:ext>
              </a:extLst>
            </p:cNvPr>
            <p:cNvSpPr/>
            <p:nvPr/>
          </p:nvSpPr>
          <p:spPr>
            <a:xfrm>
              <a:off x="11044550" y="2556551"/>
              <a:ext cx="211430" cy="1009609"/>
            </a:xfrm>
            <a:custGeom>
              <a:avLst/>
              <a:gdLst>
                <a:gd name="connsiteX0" fmla="*/ 1402 w 211430"/>
                <a:gd name="connsiteY0" fmla="*/ 3769 h 1009609"/>
                <a:gd name="connsiteX1" fmla="*/ 19690 w 211430"/>
                <a:gd name="connsiteY1" fmla="*/ 58633 h 1009609"/>
                <a:gd name="connsiteX2" fmla="*/ 202570 w 211430"/>
                <a:gd name="connsiteY2" fmla="*/ 588985 h 1009609"/>
                <a:gd name="connsiteX3" fmla="*/ 165994 w 211430"/>
                <a:gd name="connsiteY3" fmla="*/ 1009609 h 10096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430" h="1009609">
                  <a:moveTo>
                    <a:pt x="1402" y="3769"/>
                  </a:moveTo>
                  <a:cubicBezTo>
                    <a:pt x="-6218" y="-17567"/>
                    <a:pt x="19690" y="58633"/>
                    <a:pt x="19690" y="58633"/>
                  </a:cubicBezTo>
                  <a:cubicBezTo>
                    <a:pt x="53218" y="156169"/>
                    <a:pt x="178186" y="430489"/>
                    <a:pt x="202570" y="588985"/>
                  </a:cubicBezTo>
                  <a:cubicBezTo>
                    <a:pt x="226954" y="747481"/>
                    <a:pt x="196474" y="878545"/>
                    <a:pt x="165994" y="1009609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7" name="フリーフォーム 1086">
              <a:extLst>
                <a:ext uri="{FF2B5EF4-FFF2-40B4-BE49-F238E27FC236}">
                  <a16:creationId xmlns:a16="http://schemas.microsoft.com/office/drawing/2014/main" id="{6BF9D47E-BA34-9158-ADDE-23755671A8F7}"/>
                </a:ext>
              </a:extLst>
            </p:cNvPr>
            <p:cNvSpPr/>
            <p:nvPr/>
          </p:nvSpPr>
          <p:spPr>
            <a:xfrm>
              <a:off x="10863072" y="4297680"/>
              <a:ext cx="310896" cy="1481328"/>
            </a:xfrm>
            <a:custGeom>
              <a:avLst/>
              <a:gdLst>
                <a:gd name="connsiteX0" fmla="*/ 310896 w 310896"/>
                <a:gd name="connsiteY0" fmla="*/ 0 h 1481328"/>
                <a:gd name="connsiteX1" fmla="*/ 91440 w 310896"/>
                <a:gd name="connsiteY1" fmla="*/ 640080 h 1481328"/>
                <a:gd name="connsiteX2" fmla="*/ 0 w 310896"/>
                <a:gd name="connsiteY2" fmla="*/ 1481328 h 1481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0896" h="1481328">
                  <a:moveTo>
                    <a:pt x="310896" y="0"/>
                  </a:moveTo>
                  <a:cubicBezTo>
                    <a:pt x="227076" y="196596"/>
                    <a:pt x="143256" y="393192"/>
                    <a:pt x="91440" y="640080"/>
                  </a:cubicBezTo>
                  <a:cubicBezTo>
                    <a:pt x="39624" y="886968"/>
                    <a:pt x="19812" y="1184148"/>
                    <a:pt x="0" y="1481328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8" name="フリーフォーム 1087">
              <a:extLst>
                <a:ext uri="{FF2B5EF4-FFF2-40B4-BE49-F238E27FC236}">
                  <a16:creationId xmlns:a16="http://schemas.microsoft.com/office/drawing/2014/main" id="{D4461DA3-028D-40BF-6A8F-85CB0B496A6B}"/>
                </a:ext>
              </a:extLst>
            </p:cNvPr>
            <p:cNvSpPr/>
            <p:nvPr/>
          </p:nvSpPr>
          <p:spPr>
            <a:xfrm>
              <a:off x="9019122" y="6254496"/>
              <a:ext cx="271182" cy="786384"/>
            </a:xfrm>
            <a:custGeom>
              <a:avLst/>
              <a:gdLst>
                <a:gd name="connsiteX0" fmla="*/ 271182 w 271182"/>
                <a:gd name="connsiteY0" fmla="*/ 0 h 786384"/>
                <a:gd name="connsiteX1" fmla="*/ 15150 w 271182"/>
                <a:gd name="connsiteY1" fmla="*/ 402336 h 786384"/>
                <a:gd name="connsiteX2" fmla="*/ 51726 w 271182"/>
                <a:gd name="connsiteY2" fmla="*/ 786384 h 7863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182" h="786384">
                  <a:moveTo>
                    <a:pt x="271182" y="0"/>
                  </a:moveTo>
                  <a:cubicBezTo>
                    <a:pt x="161454" y="135636"/>
                    <a:pt x="51726" y="271272"/>
                    <a:pt x="15150" y="402336"/>
                  </a:cubicBezTo>
                  <a:cubicBezTo>
                    <a:pt x="-21426" y="533400"/>
                    <a:pt x="15150" y="659892"/>
                    <a:pt x="51726" y="786384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9" name="フリーフォーム 1088">
              <a:extLst>
                <a:ext uri="{FF2B5EF4-FFF2-40B4-BE49-F238E27FC236}">
                  <a16:creationId xmlns:a16="http://schemas.microsoft.com/office/drawing/2014/main" id="{5130CC64-7640-70E3-ED78-1B32185A621D}"/>
                </a:ext>
              </a:extLst>
            </p:cNvPr>
            <p:cNvSpPr/>
            <p:nvPr/>
          </p:nvSpPr>
          <p:spPr>
            <a:xfrm>
              <a:off x="10354563" y="4572000"/>
              <a:ext cx="343917" cy="932688"/>
            </a:xfrm>
            <a:custGeom>
              <a:avLst/>
              <a:gdLst>
                <a:gd name="connsiteX0" fmla="*/ 343917 w 343917"/>
                <a:gd name="connsiteY0" fmla="*/ 0 h 932688"/>
                <a:gd name="connsiteX1" fmla="*/ 14733 w 343917"/>
                <a:gd name="connsiteY1" fmla="*/ 548640 h 932688"/>
                <a:gd name="connsiteX2" fmla="*/ 87885 w 343917"/>
                <a:gd name="connsiteY2" fmla="*/ 932688 h 932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3917" h="932688">
                  <a:moveTo>
                    <a:pt x="343917" y="0"/>
                  </a:moveTo>
                  <a:cubicBezTo>
                    <a:pt x="200661" y="196596"/>
                    <a:pt x="57405" y="393192"/>
                    <a:pt x="14733" y="548640"/>
                  </a:cubicBezTo>
                  <a:cubicBezTo>
                    <a:pt x="-27939" y="704088"/>
                    <a:pt x="29973" y="818388"/>
                    <a:pt x="87885" y="932688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0" name="フリーフォーム 1089">
              <a:extLst>
                <a:ext uri="{FF2B5EF4-FFF2-40B4-BE49-F238E27FC236}">
                  <a16:creationId xmlns:a16="http://schemas.microsoft.com/office/drawing/2014/main" id="{33A821F9-535B-9FCD-C7E2-7C496F0335D6}"/>
                </a:ext>
              </a:extLst>
            </p:cNvPr>
            <p:cNvSpPr/>
            <p:nvPr/>
          </p:nvSpPr>
          <p:spPr>
            <a:xfrm>
              <a:off x="10972800" y="4718304"/>
              <a:ext cx="548640" cy="1828800"/>
            </a:xfrm>
            <a:custGeom>
              <a:avLst/>
              <a:gdLst>
                <a:gd name="connsiteX0" fmla="*/ 548640 w 548640"/>
                <a:gd name="connsiteY0" fmla="*/ 0 h 1828800"/>
                <a:gd name="connsiteX1" fmla="*/ 347472 w 548640"/>
                <a:gd name="connsiteY1" fmla="*/ 694944 h 1828800"/>
                <a:gd name="connsiteX2" fmla="*/ 274320 w 548640"/>
                <a:gd name="connsiteY2" fmla="*/ 1170432 h 1828800"/>
                <a:gd name="connsiteX3" fmla="*/ 274320 w 548640"/>
                <a:gd name="connsiteY3" fmla="*/ 1444752 h 1828800"/>
                <a:gd name="connsiteX4" fmla="*/ 0 w 548640"/>
                <a:gd name="connsiteY4" fmla="*/ 18288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" h="1828800">
                  <a:moveTo>
                    <a:pt x="548640" y="0"/>
                  </a:moveTo>
                  <a:cubicBezTo>
                    <a:pt x="470916" y="249936"/>
                    <a:pt x="393192" y="499872"/>
                    <a:pt x="347472" y="694944"/>
                  </a:cubicBezTo>
                  <a:cubicBezTo>
                    <a:pt x="301752" y="890016"/>
                    <a:pt x="286512" y="1045464"/>
                    <a:pt x="274320" y="1170432"/>
                  </a:cubicBezTo>
                  <a:cubicBezTo>
                    <a:pt x="262128" y="1295400"/>
                    <a:pt x="320040" y="1335024"/>
                    <a:pt x="274320" y="1444752"/>
                  </a:cubicBezTo>
                  <a:cubicBezTo>
                    <a:pt x="228600" y="1554480"/>
                    <a:pt x="114300" y="1691640"/>
                    <a:pt x="0" y="1828800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1" name="フリーフォーム 1090">
              <a:extLst>
                <a:ext uri="{FF2B5EF4-FFF2-40B4-BE49-F238E27FC236}">
                  <a16:creationId xmlns:a16="http://schemas.microsoft.com/office/drawing/2014/main" id="{864D75CD-2F77-A9EA-11E5-D7F82B39297D}"/>
                </a:ext>
              </a:extLst>
            </p:cNvPr>
            <p:cNvSpPr/>
            <p:nvPr/>
          </p:nvSpPr>
          <p:spPr>
            <a:xfrm>
              <a:off x="3547872" y="6583680"/>
              <a:ext cx="2103120" cy="1005840"/>
            </a:xfrm>
            <a:custGeom>
              <a:avLst/>
              <a:gdLst>
                <a:gd name="connsiteX0" fmla="*/ 0 w 2103120"/>
                <a:gd name="connsiteY0" fmla="*/ 1005840 h 1005840"/>
                <a:gd name="connsiteX1" fmla="*/ 1042416 w 2103120"/>
                <a:gd name="connsiteY1" fmla="*/ 219456 h 1005840"/>
                <a:gd name="connsiteX2" fmla="*/ 2103120 w 2103120"/>
                <a:gd name="connsiteY2" fmla="*/ 0 h 100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03120" h="1005840">
                  <a:moveTo>
                    <a:pt x="0" y="1005840"/>
                  </a:moveTo>
                  <a:cubicBezTo>
                    <a:pt x="345948" y="696468"/>
                    <a:pt x="691896" y="387096"/>
                    <a:pt x="1042416" y="219456"/>
                  </a:cubicBezTo>
                  <a:cubicBezTo>
                    <a:pt x="1392936" y="51816"/>
                    <a:pt x="1748028" y="25908"/>
                    <a:pt x="2103120" y="0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2" name="フリーフォーム 1091">
              <a:extLst>
                <a:ext uri="{FF2B5EF4-FFF2-40B4-BE49-F238E27FC236}">
                  <a16:creationId xmlns:a16="http://schemas.microsoft.com/office/drawing/2014/main" id="{33F4117D-4A48-B9B0-1D6F-99DE95443E07}"/>
                </a:ext>
              </a:extLst>
            </p:cNvPr>
            <p:cNvSpPr/>
            <p:nvPr/>
          </p:nvSpPr>
          <p:spPr>
            <a:xfrm>
              <a:off x="7904247" y="7699248"/>
              <a:ext cx="581385" cy="877824"/>
            </a:xfrm>
            <a:custGeom>
              <a:avLst/>
              <a:gdLst>
                <a:gd name="connsiteX0" fmla="*/ 51033 w 581385"/>
                <a:gd name="connsiteY0" fmla="*/ 0 h 877824"/>
                <a:gd name="connsiteX1" fmla="*/ 51033 w 581385"/>
                <a:gd name="connsiteY1" fmla="*/ 512064 h 877824"/>
                <a:gd name="connsiteX2" fmla="*/ 581385 w 581385"/>
                <a:gd name="connsiteY2" fmla="*/ 877824 h 87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81385" h="877824">
                  <a:moveTo>
                    <a:pt x="51033" y="0"/>
                  </a:moveTo>
                  <a:cubicBezTo>
                    <a:pt x="6837" y="182880"/>
                    <a:pt x="-37359" y="365760"/>
                    <a:pt x="51033" y="512064"/>
                  </a:cubicBezTo>
                  <a:cubicBezTo>
                    <a:pt x="139425" y="658368"/>
                    <a:pt x="360405" y="768096"/>
                    <a:pt x="581385" y="877824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3" name="フリーフォーム 1092">
              <a:extLst>
                <a:ext uri="{FF2B5EF4-FFF2-40B4-BE49-F238E27FC236}">
                  <a16:creationId xmlns:a16="http://schemas.microsoft.com/office/drawing/2014/main" id="{6E9C6CC1-3619-84B1-FA6F-E060A4F8EEE0}"/>
                </a:ext>
              </a:extLst>
            </p:cNvPr>
            <p:cNvSpPr/>
            <p:nvPr/>
          </p:nvSpPr>
          <p:spPr>
            <a:xfrm>
              <a:off x="9546336" y="7223760"/>
              <a:ext cx="486468" cy="1499616"/>
            </a:xfrm>
            <a:custGeom>
              <a:avLst/>
              <a:gdLst>
                <a:gd name="connsiteX0" fmla="*/ 402336 w 486468"/>
                <a:gd name="connsiteY0" fmla="*/ 0 h 1499616"/>
                <a:gd name="connsiteX1" fmla="*/ 457200 w 486468"/>
                <a:gd name="connsiteY1" fmla="*/ 621792 h 1499616"/>
                <a:gd name="connsiteX2" fmla="*/ 0 w 486468"/>
                <a:gd name="connsiteY2" fmla="*/ 1499616 h 1499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6468" h="1499616">
                  <a:moveTo>
                    <a:pt x="402336" y="0"/>
                  </a:moveTo>
                  <a:cubicBezTo>
                    <a:pt x="463296" y="185928"/>
                    <a:pt x="524256" y="371856"/>
                    <a:pt x="457200" y="621792"/>
                  </a:cubicBezTo>
                  <a:cubicBezTo>
                    <a:pt x="390144" y="871728"/>
                    <a:pt x="195072" y="1185672"/>
                    <a:pt x="0" y="1499616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4" name="フリーフォーム 1093">
              <a:extLst>
                <a:ext uri="{FF2B5EF4-FFF2-40B4-BE49-F238E27FC236}">
                  <a16:creationId xmlns:a16="http://schemas.microsoft.com/office/drawing/2014/main" id="{4119472C-75BA-D5C8-56AB-BD0B76D15843}"/>
                </a:ext>
              </a:extLst>
            </p:cNvPr>
            <p:cNvSpPr/>
            <p:nvPr/>
          </p:nvSpPr>
          <p:spPr>
            <a:xfrm>
              <a:off x="9436608" y="5998464"/>
              <a:ext cx="896112" cy="1005840"/>
            </a:xfrm>
            <a:custGeom>
              <a:avLst/>
              <a:gdLst>
                <a:gd name="connsiteX0" fmla="*/ 0 w 896112"/>
                <a:gd name="connsiteY0" fmla="*/ 0 h 1005840"/>
                <a:gd name="connsiteX1" fmla="*/ 585216 w 896112"/>
                <a:gd name="connsiteY1" fmla="*/ 274320 h 1005840"/>
                <a:gd name="connsiteX2" fmla="*/ 896112 w 896112"/>
                <a:gd name="connsiteY2" fmla="*/ 1005840 h 1005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6112" h="1005840">
                  <a:moveTo>
                    <a:pt x="0" y="0"/>
                  </a:moveTo>
                  <a:cubicBezTo>
                    <a:pt x="217932" y="53340"/>
                    <a:pt x="435864" y="106680"/>
                    <a:pt x="585216" y="274320"/>
                  </a:cubicBezTo>
                  <a:cubicBezTo>
                    <a:pt x="734568" y="441960"/>
                    <a:pt x="815340" y="723900"/>
                    <a:pt x="896112" y="1005840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5" name="フリーフォーム 1094">
              <a:extLst>
                <a:ext uri="{FF2B5EF4-FFF2-40B4-BE49-F238E27FC236}">
                  <a16:creationId xmlns:a16="http://schemas.microsoft.com/office/drawing/2014/main" id="{9731042C-93FF-EB92-FDC9-E183EC394E06}"/>
                </a:ext>
              </a:extLst>
            </p:cNvPr>
            <p:cNvSpPr/>
            <p:nvPr/>
          </p:nvSpPr>
          <p:spPr>
            <a:xfrm>
              <a:off x="4041648" y="8065008"/>
              <a:ext cx="574995" cy="694944"/>
            </a:xfrm>
            <a:custGeom>
              <a:avLst/>
              <a:gdLst>
                <a:gd name="connsiteX0" fmla="*/ 0 w 574995"/>
                <a:gd name="connsiteY0" fmla="*/ 0 h 694944"/>
                <a:gd name="connsiteX1" fmla="*/ 512064 w 574995"/>
                <a:gd name="connsiteY1" fmla="*/ 347472 h 694944"/>
                <a:gd name="connsiteX2" fmla="*/ 548640 w 574995"/>
                <a:gd name="connsiteY2" fmla="*/ 694944 h 694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4995" h="694944">
                  <a:moveTo>
                    <a:pt x="0" y="0"/>
                  </a:moveTo>
                  <a:cubicBezTo>
                    <a:pt x="210312" y="115824"/>
                    <a:pt x="420624" y="231648"/>
                    <a:pt x="512064" y="347472"/>
                  </a:cubicBezTo>
                  <a:cubicBezTo>
                    <a:pt x="603504" y="463296"/>
                    <a:pt x="576072" y="579120"/>
                    <a:pt x="548640" y="694944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6" name="フリーフォーム 1095">
              <a:extLst>
                <a:ext uri="{FF2B5EF4-FFF2-40B4-BE49-F238E27FC236}">
                  <a16:creationId xmlns:a16="http://schemas.microsoft.com/office/drawing/2014/main" id="{F33625FD-F9E4-DA21-5581-935497DA68B0}"/>
                </a:ext>
              </a:extLst>
            </p:cNvPr>
            <p:cNvSpPr/>
            <p:nvPr/>
          </p:nvSpPr>
          <p:spPr>
            <a:xfrm>
              <a:off x="9940889" y="4754880"/>
              <a:ext cx="336967" cy="1170432"/>
            </a:xfrm>
            <a:custGeom>
              <a:avLst/>
              <a:gdLst>
                <a:gd name="connsiteX0" fmla="*/ 336967 w 336967"/>
                <a:gd name="connsiteY0" fmla="*/ 0 h 1170432"/>
                <a:gd name="connsiteX1" fmla="*/ 7783 w 336967"/>
                <a:gd name="connsiteY1" fmla="*/ 896112 h 1170432"/>
                <a:gd name="connsiteX2" fmla="*/ 135799 w 336967"/>
                <a:gd name="connsiteY2" fmla="*/ 1170432 h 1170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6967" h="1170432">
                  <a:moveTo>
                    <a:pt x="336967" y="0"/>
                  </a:moveTo>
                  <a:cubicBezTo>
                    <a:pt x="189139" y="350520"/>
                    <a:pt x="41311" y="701040"/>
                    <a:pt x="7783" y="896112"/>
                  </a:cubicBezTo>
                  <a:cubicBezTo>
                    <a:pt x="-25745" y="1091184"/>
                    <a:pt x="55027" y="1130808"/>
                    <a:pt x="135799" y="1170432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7" name="フリーフォーム 1096">
              <a:extLst>
                <a:ext uri="{FF2B5EF4-FFF2-40B4-BE49-F238E27FC236}">
                  <a16:creationId xmlns:a16="http://schemas.microsoft.com/office/drawing/2014/main" id="{D679AA0A-E613-4A23-46C2-DCCEC17B24F5}"/>
                </a:ext>
              </a:extLst>
            </p:cNvPr>
            <p:cNvSpPr/>
            <p:nvPr/>
          </p:nvSpPr>
          <p:spPr>
            <a:xfrm>
              <a:off x="10405872" y="6254496"/>
              <a:ext cx="184449" cy="1280160"/>
            </a:xfrm>
            <a:custGeom>
              <a:avLst/>
              <a:gdLst>
                <a:gd name="connsiteX0" fmla="*/ 0 w 184449"/>
                <a:gd name="connsiteY0" fmla="*/ 0 h 1280160"/>
                <a:gd name="connsiteX1" fmla="*/ 182880 w 184449"/>
                <a:gd name="connsiteY1" fmla="*/ 640080 h 1280160"/>
                <a:gd name="connsiteX2" fmla="*/ 73152 w 184449"/>
                <a:gd name="connsiteY2" fmla="*/ 128016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4449" h="1280160">
                  <a:moveTo>
                    <a:pt x="0" y="0"/>
                  </a:moveTo>
                  <a:cubicBezTo>
                    <a:pt x="85344" y="213360"/>
                    <a:pt x="170688" y="426720"/>
                    <a:pt x="182880" y="640080"/>
                  </a:cubicBezTo>
                  <a:cubicBezTo>
                    <a:pt x="195072" y="853440"/>
                    <a:pt x="134112" y="1066800"/>
                    <a:pt x="73152" y="1280160"/>
                  </a:cubicBezTo>
                </a:path>
              </a:pathLst>
            </a:custGeom>
            <a:noFill/>
            <a:ln w="38100" cap="rnd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67" name="グループ化 1166">
            <a:extLst>
              <a:ext uri="{FF2B5EF4-FFF2-40B4-BE49-F238E27FC236}">
                <a16:creationId xmlns:a16="http://schemas.microsoft.com/office/drawing/2014/main" id="{006A384A-3411-00AB-97C7-C46439AA616C}"/>
              </a:ext>
            </a:extLst>
          </p:cNvPr>
          <p:cNvGrpSpPr/>
          <p:nvPr/>
        </p:nvGrpSpPr>
        <p:grpSpPr>
          <a:xfrm>
            <a:off x="948037" y="1314450"/>
            <a:ext cx="9808863" cy="7389524"/>
            <a:chOff x="948037" y="1314450"/>
            <a:chExt cx="9808863" cy="7389524"/>
          </a:xfrm>
          <a:solidFill>
            <a:schemeClr val="bg1"/>
          </a:solidFill>
        </p:grpSpPr>
        <p:sp>
          <p:nvSpPr>
            <p:cNvPr id="1099" name="フリーフォーム 1098">
              <a:extLst>
                <a:ext uri="{FF2B5EF4-FFF2-40B4-BE49-F238E27FC236}">
                  <a16:creationId xmlns:a16="http://schemas.microsoft.com/office/drawing/2014/main" id="{5414294F-3A60-219B-3616-4F303276C89A}"/>
                </a:ext>
              </a:extLst>
            </p:cNvPr>
            <p:cNvSpPr/>
            <p:nvPr/>
          </p:nvSpPr>
          <p:spPr>
            <a:xfrm>
              <a:off x="7648575" y="1454150"/>
              <a:ext cx="2247900" cy="1692275"/>
            </a:xfrm>
            <a:custGeom>
              <a:avLst/>
              <a:gdLst>
                <a:gd name="connsiteX0" fmla="*/ 2247900 w 2247900"/>
                <a:gd name="connsiteY0" fmla="*/ 0 h 1692275"/>
                <a:gd name="connsiteX1" fmla="*/ 2139950 w 2247900"/>
                <a:gd name="connsiteY1" fmla="*/ 133350 h 1692275"/>
                <a:gd name="connsiteX2" fmla="*/ 2016125 w 2247900"/>
                <a:gd name="connsiteY2" fmla="*/ 209550 h 1692275"/>
                <a:gd name="connsiteX3" fmla="*/ 1425575 w 2247900"/>
                <a:gd name="connsiteY3" fmla="*/ 628650 h 1692275"/>
                <a:gd name="connsiteX4" fmla="*/ 0 w 2247900"/>
                <a:gd name="connsiteY4" fmla="*/ 1692275 h 1692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7900" h="1692275">
                  <a:moveTo>
                    <a:pt x="2247900" y="0"/>
                  </a:moveTo>
                  <a:cubicBezTo>
                    <a:pt x="2213239" y="49212"/>
                    <a:pt x="2178579" y="98425"/>
                    <a:pt x="2139950" y="133350"/>
                  </a:cubicBezTo>
                  <a:cubicBezTo>
                    <a:pt x="2101321" y="168275"/>
                    <a:pt x="2135187" y="127000"/>
                    <a:pt x="2016125" y="209550"/>
                  </a:cubicBezTo>
                  <a:cubicBezTo>
                    <a:pt x="1897062" y="292100"/>
                    <a:pt x="1761596" y="381529"/>
                    <a:pt x="1425575" y="628650"/>
                  </a:cubicBezTo>
                  <a:cubicBezTo>
                    <a:pt x="1089554" y="875771"/>
                    <a:pt x="544777" y="1284023"/>
                    <a:pt x="0" y="16922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0" name="フリーフォーム 1099">
              <a:extLst>
                <a:ext uri="{FF2B5EF4-FFF2-40B4-BE49-F238E27FC236}">
                  <a16:creationId xmlns:a16="http://schemas.microsoft.com/office/drawing/2014/main" id="{3F5FFEE1-6C60-576F-4865-4BBD8095991D}"/>
                </a:ext>
              </a:extLst>
            </p:cNvPr>
            <p:cNvSpPr/>
            <p:nvPr/>
          </p:nvSpPr>
          <p:spPr>
            <a:xfrm>
              <a:off x="9366250" y="2292350"/>
              <a:ext cx="1019175" cy="660230"/>
            </a:xfrm>
            <a:custGeom>
              <a:avLst/>
              <a:gdLst>
                <a:gd name="connsiteX0" fmla="*/ 0 w 1019175"/>
                <a:gd name="connsiteY0" fmla="*/ 625475 h 660230"/>
                <a:gd name="connsiteX1" fmla="*/ 152400 w 1019175"/>
                <a:gd name="connsiteY1" fmla="*/ 641350 h 660230"/>
                <a:gd name="connsiteX2" fmla="*/ 419100 w 1019175"/>
                <a:gd name="connsiteY2" fmla="*/ 396875 h 660230"/>
                <a:gd name="connsiteX3" fmla="*/ 1019175 w 1019175"/>
                <a:gd name="connsiteY3" fmla="*/ 0 h 66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9175" h="660230">
                  <a:moveTo>
                    <a:pt x="0" y="625475"/>
                  </a:moveTo>
                  <a:cubicBezTo>
                    <a:pt x="41275" y="652462"/>
                    <a:pt x="82550" y="679450"/>
                    <a:pt x="152400" y="641350"/>
                  </a:cubicBezTo>
                  <a:cubicBezTo>
                    <a:pt x="222250" y="603250"/>
                    <a:pt x="274638" y="503767"/>
                    <a:pt x="419100" y="396875"/>
                  </a:cubicBezTo>
                  <a:cubicBezTo>
                    <a:pt x="563563" y="289983"/>
                    <a:pt x="791369" y="144991"/>
                    <a:pt x="1019175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1" name="フリーフォーム 1100">
              <a:extLst>
                <a:ext uri="{FF2B5EF4-FFF2-40B4-BE49-F238E27FC236}">
                  <a16:creationId xmlns:a16="http://schemas.microsoft.com/office/drawing/2014/main" id="{84E9F899-3124-03D3-1539-203458BFBDD4}"/>
                </a:ext>
              </a:extLst>
            </p:cNvPr>
            <p:cNvSpPr/>
            <p:nvPr/>
          </p:nvSpPr>
          <p:spPr>
            <a:xfrm>
              <a:off x="7889875" y="2962275"/>
              <a:ext cx="1536700" cy="1114425"/>
            </a:xfrm>
            <a:custGeom>
              <a:avLst/>
              <a:gdLst>
                <a:gd name="connsiteX0" fmla="*/ 1536700 w 1536700"/>
                <a:gd name="connsiteY0" fmla="*/ 0 h 1114425"/>
                <a:gd name="connsiteX1" fmla="*/ 0 w 1536700"/>
                <a:gd name="connsiteY1" fmla="*/ 1114425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536700" h="1114425">
                  <a:moveTo>
                    <a:pt x="1536700" y="0"/>
                  </a:moveTo>
                  <a:lnTo>
                    <a:pt x="0" y="1114425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2" name="フリーフォーム 1101">
              <a:extLst>
                <a:ext uri="{FF2B5EF4-FFF2-40B4-BE49-F238E27FC236}">
                  <a16:creationId xmlns:a16="http://schemas.microsoft.com/office/drawing/2014/main" id="{5203D4DC-2D20-02B9-7BB3-EC1BE0CC6DD7}"/>
                </a:ext>
              </a:extLst>
            </p:cNvPr>
            <p:cNvSpPr/>
            <p:nvPr/>
          </p:nvSpPr>
          <p:spPr>
            <a:xfrm>
              <a:off x="9890125" y="1431925"/>
              <a:ext cx="92075" cy="28575"/>
            </a:xfrm>
            <a:custGeom>
              <a:avLst/>
              <a:gdLst>
                <a:gd name="connsiteX0" fmla="*/ 0 w 92075"/>
                <a:gd name="connsiteY0" fmla="*/ 28575 h 28575"/>
                <a:gd name="connsiteX1" fmla="*/ 92075 w 92075"/>
                <a:gd name="connsiteY1" fmla="*/ 0 h 28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075" h="28575">
                  <a:moveTo>
                    <a:pt x="0" y="28575"/>
                  </a:moveTo>
                  <a:lnTo>
                    <a:pt x="92075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3" name="フリーフォーム 1102">
              <a:extLst>
                <a:ext uri="{FF2B5EF4-FFF2-40B4-BE49-F238E27FC236}">
                  <a16:creationId xmlns:a16="http://schemas.microsoft.com/office/drawing/2014/main" id="{41135AE0-6C00-D491-A6F8-C0EA656D6B3D}"/>
                </a:ext>
              </a:extLst>
            </p:cNvPr>
            <p:cNvSpPr/>
            <p:nvPr/>
          </p:nvSpPr>
          <p:spPr>
            <a:xfrm>
              <a:off x="9994900" y="1447800"/>
              <a:ext cx="485775" cy="669925"/>
            </a:xfrm>
            <a:custGeom>
              <a:avLst/>
              <a:gdLst>
                <a:gd name="connsiteX0" fmla="*/ 0 w 485775"/>
                <a:gd name="connsiteY0" fmla="*/ 0 h 669925"/>
                <a:gd name="connsiteX1" fmla="*/ 485775 w 485775"/>
                <a:gd name="connsiteY1" fmla="*/ 669925 h 669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5775" h="669925">
                  <a:moveTo>
                    <a:pt x="0" y="0"/>
                  </a:moveTo>
                  <a:lnTo>
                    <a:pt x="485775" y="669925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4" name="フリーフォーム 1103">
              <a:extLst>
                <a:ext uri="{FF2B5EF4-FFF2-40B4-BE49-F238E27FC236}">
                  <a16:creationId xmlns:a16="http://schemas.microsoft.com/office/drawing/2014/main" id="{0D736C15-1685-E774-FF01-D14187BBA0D4}"/>
                </a:ext>
              </a:extLst>
            </p:cNvPr>
            <p:cNvSpPr/>
            <p:nvPr/>
          </p:nvSpPr>
          <p:spPr>
            <a:xfrm>
              <a:off x="10013950" y="1606550"/>
              <a:ext cx="168275" cy="228600"/>
            </a:xfrm>
            <a:custGeom>
              <a:avLst/>
              <a:gdLst>
                <a:gd name="connsiteX0" fmla="*/ 0 w 168275"/>
                <a:gd name="connsiteY0" fmla="*/ 0 h 228600"/>
                <a:gd name="connsiteX1" fmla="*/ 168275 w 168275"/>
                <a:gd name="connsiteY1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275" h="228600">
                  <a:moveTo>
                    <a:pt x="0" y="0"/>
                  </a:moveTo>
                  <a:lnTo>
                    <a:pt x="168275" y="22860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5" name="フリーフォーム 1104">
              <a:extLst>
                <a:ext uri="{FF2B5EF4-FFF2-40B4-BE49-F238E27FC236}">
                  <a16:creationId xmlns:a16="http://schemas.microsoft.com/office/drawing/2014/main" id="{18E1B534-8349-8113-73A6-17A14DB22DC4}"/>
                </a:ext>
              </a:extLst>
            </p:cNvPr>
            <p:cNvSpPr/>
            <p:nvPr/>
          </p:nvSpPr>
          <p:spPr>
            <a:xfrm>
              <a:off x="9988550" y="1323975"/>
              <a:ext cx="171450" cy="101600"/>
            </a:xfrm>
            <a:custGeom>
              <a:avLst/>
              <a:gdLst>
                <a:gd name="connsiteX0" fmla="*/ 0 w 171450"/>
                <a:gd name="connsiteY0" fmla="*/ 101600 h 101600"/>
                <a:gd name="connsiteX1" fmla="*/ 171450 w 171450"/>
                <a:gd name="connsiteY1" fmla="*/ 0 h 10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1450" h="101600">
                  <a:moveTo>
                    <a:pt x="0" y="101600"/>
                  </a:moveTo>
                  <a:lnTo>
                    <a:pt x="171450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6" name="フリーフォーム 1105">
              <a:extLst>
                <a:ext uri="{FF2B5EF4-FFF2-40B4-BE49-F238E27FC236}">
                  <a16:creationId xmlns:a16="http://schemas.microsoft.com/office/drawing/2014/main" id="{C9B649AA-ED29-F901-F65D-D35504D9EE4E}"/>
                </a:ext>
              </a:extLst>
            </p:cNvPr>
            <p:cNvSpPr/>
            <p:nvPr/>
          </p:nvSpPr>
          <p:spPr>
            <a:xfrm>
              <a:off x="10172700" y="1317625"/>
              <a:ext cx="422275" cy="476250"/>
            </a:xfrm>
            <a:custGeom>
              <a:avLst/>
              <a:gdLst>
                <a:gd name="connsiteX0" fmla="*/ 0 w 422275"/>
                <a:gd name="connsiteY0" fmla="*/ 0 h 476250"/>
                <a:gd name="connsiteX1" fmla="*/ 127000 w 422275"/>
                <a:gd name="connsiteY1" fmla="*/ 92075 h 476250"/>
                <a:gd name="connsiteX2" fmla="*/ 422275 w 422275"/>
                <a:gd name="connsiteY2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2275" h="476250">
                  <a:moveTo>
                    <a:pt x="0" y="0"/>
                  </a:moveTo>
                  <a:cubicBezTo>
                    <a:pt x="28310" y="6350"/>
                    <a:pt x="56621" y="12700"/>
                    <a:pt x="127000" y="92075"/>
                  </a:cubicBezTo>
                  <a:cubicBezTo>
                    <a:pt x="197379" y="171450"/>
                    <a:pt x="309827" y="323850"/>
                    <a:pt x="422275" y="4762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7" name="フリーフォーム 1106">
              <a:extLst>
                <a:ext uri="{FF2B5EF4-FFF2-40B4-BE49-F238E27FC236}">
                  <a16:creationId xmlns:a16="http://schemas.microsoft.com/office/drawing/2014/main" id="{B3E82E50-44DB-B8E8-4F02-3F87C635ED4B}"/>
                </a:ext>
              </a:extLst>
            </p:cNvPr>
            <p:cNvSpPr/>
            <p:nvPr/>
          </p:nvSpPr>
          <p:spPr>
            <a:xfrm>
              <a:off x="10309225" y="1323975"/>
              <a:ext cx="206375" cy="60325"/>
            </a:xfrm>
            <a:custGeom>
              <a:avLst/>
              <a:gdLst>
                <a:gd name="connsiteX0" fmla="*/ 0 w 206375"/>
                <a:gd name="connsiteY0" fmla="*/ 60325 h 60325"/>
                <a:gd name="connsiteX1" fmla="*/ 69850 w 206375"/>
                <a:gd name="connsiteY1" fmla="*/ 22225 h 60325"/>
                <a:gd name="connsiteX2" fmla="*/ 206375 w 206375"/>
                <a:gd name="connsiteY2" fmla="*/ 0 h 6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6375" h="60325">
                  <a:moveTo>
                    <a:pt x="0" y="60325"/>
                  </a:moveTo>
                  <a:cubicBezTo>
                    <a:pt x="17727" y="46302"/>
                    <a:pt x="35454" y="32279"/>
                    <a:pt x="69850" y="22225"/>
                  </a:cubicBezTo>
                  <a:cubicBezTo>
                    <a:pt x="104246" y="12171"/>
                    <a:pt x="155310" y="6085"/>
                    <a:pt x="206375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8" name="フリーフォーム 1107">
              <a:extLst>
                <a:ext uri="{FF2B5EF4-FFF2-40B4-BE49-F238E27FC236}">
                  <a16:creationId xmlns:a16="http://schemas.microsoft.com/office/drawing/2014/main" id="{3F25D30B-E50A-FE38-8B24-196C4A3D9B7D}"/>
                </a:ext>
              </a:extLst>
            </p:cNvPr>
            <p:cNvSpPr/>
            <p:nvPr/>
          </p:nvSpPr>
          <p:spPr>
            <a:xfrm>
              <a:off x="10541000" y="1314450"/>
              <a:ext cx="215900" cy="292100"/>
            </a:xfrm>
            <a:custGeom>
              <a:avLst/>
              <a:gdLst>
                <a:gd name="connsiteX0" fmla="*/ 0 w 215900"/>
                <a:gd name="connsiteY0" fmla="*/ 0 h 292100"/>
                <a:gd name="connsiteX1" fmla="*/ 168275 w 215900"/>
                <a:gd name="connsiteY1" fmla="*/ 219075 h 292100"/>
                <a:gd name="connsiteX2" fmla="*/ 215900 w 215900"/>
                <a:gd name="connsiteY2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5900" h="292100">
                  <a:moveTo>
                    <a:pt x="0" y="0"/>
                  </a:moveTo>
                  <a:cubicBezTo>
                    <a:pt x="66146" y="85196"/>
                    <a:pt x="132292" y="170392"/>
                    <a:pt x="168275" y="219075"/>
                  </a:cubicBezTo>
                  <a:cubicBezTo>
                    <a:pt x="204258" y="267758"/>
                    <a:pt x="210079" y="279929"/>
                    <a:pt x="215900" y="29210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9" name="フリーフォーム 1108">
              <a:extLst>
                <a:ext uri="{FF2B5EF4-FFF2-40B4-BE49-F238E27FC236}">
                  <a16:creationId xmlns:a16="http://schemas.microsoft.com/office/drawing/2014/main" id="{5E8D7FE8-ABFE-1E06-AB74-11443B15E42D}"/>
                </a:ext>
              </a:extLst>
            </p:cNvPr>
            <p:cNvSpPr/>
            <p:nvPr/>
          </p:nvSpPr>
          <p:spPr>
            <a:xfrm>
              <a:off x="10074275" y="1394937"/>
              <a:ext cx="250825" cy="129063"/>
            </a:xfrm>
            <a:custGeom>
              <a:avLst/>
              <a:gdLst>
                <a:gd name="connsiteX0" fmla="*/ 0 w 250825"/>
                <a:gd name="connsiteY0" fmla="*/ 62388 h 129063"/>
                <a:gd name="connsiteX1" fmla="*/ 120650 w 250825"/>
                <a:gd name="connsiteY1" fmla="*/ 2063 h 129063"/>
                <a:gd name="connsiteX2" fmla="*/ 250825 w 250825"/>
                <a:gd name="connsiteY2" fmla="*/ 129063 h 129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0825" h="129063">
                  <a:moveTo>
                    <a:pt x="0" y="62388"/>
                  </a:moveTo>
                  <a:cubicBezTo>
                    <a:pt x="39423" y="26669"/>
                    <a:pt x="78846" y="-9049"/>
                    <a:pt x="120650" y="2063"/>
                  </a:cubicBezTo>
                  <a:cubicBezTo>
                    <a:pt x="162454" y="13175"/>
                    <a:pt x="206639" y="71119"/>
                    <a:pt x="250825" y="129063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0" name="フリーフォーム 1109">
              <a:extLst>
                <a:ext uri="{FF2B5EF4-FFF2-40B4-BE49-F238E27FC236}">
                  <a16:creationId xmlns:a16="http://schemas.microsoft.com/office/drawing/2014/main" id="{3FD195E3-FE11-72A0-2657-426877972A77}"/>
                </a:ext>
              </a:extLst>
            </p:cNvPr>
            <p:cNvSpPr/>
            <p:nvPr/>
          </p:nvSpPr>
          <p:spPr>
            <a:xfrm>
              <a:off x="10499725" y="1822450"/>
              <a:ext cx="34925" cy="190500"/>
            </a:xfrm>
            <a:custGeom>
              <a:avLst/>
              <a:gdLst>
                <a:gd name="connsiteX0" fmla="*/ 34925 w 34925"/>
                <a:gd name="connsiteY0" fmla="*/ 0 h 190500"/>
                <a:gd name="connsiteX1" fmla="*/ 0 w 34925"/>
                <a:gd name="connsiteY1" fmla="*/ 190500 h 1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4925" h="190500">
                  <a:moveTo>
                    <a:pt x="34925" y="0"/>
                  </a:moveTo>
                  <a:lnTo>
                    <a:pt x="0" y="19050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1" name="フリーフォーム 1110">
              <a:extLst>
                <a:ext uri="{FF2B5EF4-FFF2-40B4-BE49-F238E27FC236}">
                  <a16:creationId xmlns:a16="http://schemas.microsoft.com/office/drawing/2014/main" id="{8D4EA750-9F22-9932-B6EA-01D79EA56548}"/>
                </a:ext>
              </a:extLst>
            </p:cNvPr>
            <p:cNvSpPr/>
            <p:nvPr/>
          </p:nvSpPr>
          <p:spPr>
            <a:xfrm>
              <a:off x="9963150" y="2057400"/>
              <a:ext cx="369094" cy="317500"/>
            </a:xfrm>
            <a:custGeom>
              <a:avLst/>
              <a:gdLst>
                <a:gd name="connsiteX0" fmla="*/ 358775 w 369094"/>
                <a:gd name="connsiteY0" fmla="*/ 0 h 317500"/>
                <a:gd name="connsiteX1" fmla="*/ 323850 w 369094"/>
                <a:gd name="connsiteY1" fmla="*/ 88900 h 317500"/>
                <a:gd name="connsiteX2" fmla="*/ 0 w 369094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9094" h="317500">
                  <a:moveTo>
                    <a:pt x="358775" y="0"/>
                  </a:moveTo>
                  <a:cubicBezTo>
                    <a:pt x="371210" y="17991"/>
                    <a:pt x="383646" y="35983"/>
                    <a:pt x="323850" y="88900"/>
                  </a:cubicBezTo>
                  <a:cubicBezTo>
                    <a:pt x="264054" y="141817"/>
                    <a:pt x="132027" y="229658"/>
                    <a:pt x="0" y="31750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2" name="フリーフォーム 1111">
              <a:extLst>
                <a:ext uri="{FF2B5EF4-FFF2-40B4-BE49-F238E27FC236}">
                  <a16:creationId xmlns:a16="http://schemas.microsoft.com/office/drawing/2014/main" id="{09A3C3F7-DF1D-97D9-DCB0-753D736871A5}"/>
                </a:ext>
              </a:extLst>
            </p:cNvPr>
            <p:cNvSpPr/>
            <p:nvPr/>
          </p:nvSpPr>
          <p:spPr>
            <a:xfrm>
              <a:off x="8350250" y="3206750"/>
              <a:ext cx="1622425" cy="1085850"/>
            </a:xfrm>
            <a:custGeom>
              <a:avLst/>
              <a:gdLst>
                <a:gd name="connsiteX0" fmla="*/ 1622425 w 1622425"/>
                <a:gd name="connsiteY0" fmla="*/ 0 h 1085850"/>
                <a:gd name="connsiteX1" fmla="*/ 933450 w 1622425"/>
                <a:gd name="connsiteY1" fmla="*/ 457200 h 1085850"/>
                <a:gd name="connsiteX2" fmla="*/ 0 w 1622425"/>
                <a:gd name="connsiteY2" fmla="*/ 1085850 h 1085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2425" h="1085850">
                  <a:moveTo>
                    <a:pt x="1622425" y="0"/>
                  </a:moveTo>
                  <a:lnTo>
                    <a:pt x="933450" y="457200"/>
                  </a:lnTo>
                  <a:lnTo>
                    <a:pt x="0" y="108585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3" name="フリーフォーム 1112">
              <a:extLst>
                <a:ext uri="{FF2B5EF4-FFF2-40B4-BE49-F238E27FC236}">
                  <a16:creationId xmlns:a16="http://schemas.microsoft.com/office/drawing/2014/main" id="{CEEAF7A4-7E4C-3139-D6D5-5468BD83A32C}"/>
                </a:ext>
              </a:extLst>
            </p:cNvPr>
            <p:cNvSpPr/>
            <p:nvPr/>
          </p:nvSpPr>
          <p:spPr>
            <a:xfrm>
              <a:off x="8118475" y="2822575"/>
              <a:ext cx="2000250" cy="1425575"/>
            </a:xfrm>
            <a:custGeom>
              <a:avLst/>
              <a:gdLst>
                <a:gd name="connsiteX0" fmla="*/ 2000250 w 2000250"/>
                <a:gd name="connsiteY0" fmla="*/ 0 h 1425575"/>
                <a:gd name="connsiteX1" fmla="*/ 1733550 w 2000250"/>
                <a:gd name="connsiteY1" fmla="*/ 247650 h 1425575"/>
                <a:gd name="connsiteX2" fmla="*/ 654050 w 2000250"/>
                <a:gd name="connsiteY2" fmla="*/ 936625 h 1425575"/>
                <a:gd name="connsiteX3" fmla="*/ 0 w 2000250"/>
                <a:gd name="connsiteY3" fmla="*/ 1425575 h 142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00250" h="1425575">
                  <a:moveTo>
                    <a:pt x="2000250" y="0"/>
                  </a:moveTo>
                  <a:cubicBezTo>
                    <a:pt x="1979083" y="45773"/>
                    <a:pt x="1957917" y="91546"/>
                    <a:pt x="1733550" y="247650"/>
                  </a:cubicBezTo>
                  <a:cubicBezTo>
                    <a:pt x="1509183" y="403754"/>
                    <a:pt x="942975" y="740304"/>
                    <a:pt x="654050" y="936625"/>
                  </a:cubicBezTo>
                  <a:cubicBezTo>
                    <a:pt x="365125" y="1132946"/>
                    <a:pt x="182562" y="1279260"/>
                    <a:pt x="0" y="14255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フリーフォーム 1113">
              <a:extLst>
                <a:ext uri="{FF2B5EF4-FFF2-40B4-BE49-F238E27FC236}">
                  <a16:creationId xmlns:a16="http://schemas.microsoft.com/office/drawing/2014/main" id="{51B3A73B-EFF4-8A0D-FA97-A7B0A599BEE5}"/>
                </a:ext>
              </a:extLst>
            </p:cNvPr>
            <p:cNvSpPr/>
            <p:nvPr/>
          </p:nvSpPr>
          <p:spPr>
            <a:xfrm>
              <a:off x="8404225" y="3394075"/>
              <a:ext cx="1216025" cy="809625"/>
            </a:xfrm>
            <a:custGeom>
              <a:avLst/>
              <a:gdLst>
                <a:gd name="connsiteX0" fmla="*/ 0 w 1216025"/>
                <a:gd name="connsiteY0" fmla="*/ 809625 h 809625"/>
                <a:gd name="connsiteX1" fmla="*/ 631825 w 1216025"/>
                <a:gd name="connsiteY1" fmla="*/ 374650 h 809625"/>
                <a:gd name="connsiteX2" fmla="*/ 1216025 w 1216025"/>
                <a:gd name="connsiteY2" fmla="*/ 0 h 809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6025" h="809625">
                  <a:moveTo>
                    <a:pt x="0" y="809625"/>
                  </a:moveTo>
                  <a:cubicBezTo>
                    <a:pt x="214577" y="659606"/>
                    <a:pt x="429154" y="509587"/>
                    <a:pt x="631825" y="374650"/>
                  </a:cubicBezTo>
                  <a:cubicBezTo>
                    <a:pt x="834496" y="239713"/>
                    <a:pt x="1025260" y="119856"/>
                    <a:pt x="1216025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5" name="フリーフォーム 1114">
              <a:extLst>
                <a:ext uri="{FF2B5EF4-FFF2-40B4-BE49-F238E27FC236}">
                  <a16:creationId xmlns:a16="http://schemas.microsoft.com/office/drawing/2014/main" id="{89512B20-505D-1839-CB68-0BFBD4248EAF}"/>
                </a:ext>
              </a:extLst>
            </p:cNvPr>
            <p:cNvSpPr/>
            <p:nvPr/>
          </p:nvSpPr>
          <p:spPr>
            <a:xfrm>
              <a:off x="7908925" y="4238625"/>
              <a:ext cx="228600" cy="184150"/>
            </a:xfrm>
            <a:custGeom>
              <a:avLst/>
              <a:gdLst>
                <a:gd name="connsiteX0" fmla="*/ 0 w 228600"/>
                <a:gd name="connsiteY0" fmla="*/ 184150 h 184150"/>
                <a:gd name="connsiteX1" fmla="*/ 228600 w 228600"/>
                <a:gd name="connsiteY1" fmla="*/ 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28600" h="184150">
                  <a:moveTo>
                    <a:pt x="0" y="184150"/>
                  </a:moveTo>
                  <a:lnTo>
                    <a:pt x="228600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6" name="フリーフォーム 1115">
              <a:extLst>
                <a:ext uri="{FF2B5EF4-FFF2-40B4-BE49-F238E27FC236}">
                  <a16:creationId xmlns:a16="http://schemas.microsoft.com/office/drawing/2014/main" id="{9D297695-9E07-92D4-6D99-FD550CC12030}"/>
                </a:ext>
              </a:extLst>
            </p:cNvPr>
            <p:cNvSpPr/>
            <p:nvPr/>
          </p:nvSpPr>
          <p:spPr>
            <a:xfrm>
              <a:off x="7861300" y="4260850"/>
              <a:ext cx="539750" cy="406400"/>
            </a:xfrm>
            <a:custGeom>
              <a:avLst/>
              <a:gdLst>
                <a:gd name="connsiteX0" fmla="*/ 0 w 539750"/>
                <a:gd name="connsiteY0" fmla="*/ 406400 h 406400"/>
                <a:gd name="connsiteX1" fmla="*/ 257175 w 539750"/>
                <a:gd name="connsiteY1" fmla="*/ 171450 h 406400"/>
                <a:gd name="connsiteX2" fmla="*/ 539750 w 539750"/>
                <a:gd name="connsiteY2" fmla="*/ 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39750" h="406400">
                  <a:moveTo>
                    <a:pt x="0" y="406400"/>
                  </a:moveTo>
                  <a:cubicBezTo>
                    <a:pt x="83608" y="322791"/>
                    <a:pt x="167217" y="239183"/>
                    <a:pt x="257175" y="171450"/>
                  </a:cubicBezTo>
                  <a:cubicBezTo>
                    <a:pt x="347133" y="103717"/>
                    <a:pt x="443441" y="51858"/>
                    <a:pt x="53975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7" name="フリーフォーム 1116">
              <a:extLst>
                <a:ext uri="{FF2B5EF4-FFF2-40B4-BE49-F238E27FC236}">
                  <a16:creationId xmlns:a16="http://schemas.microsoft.com/office/drawing/2014/main" id="{FE8AAAC9-6B2B-BC86-2A85-148B8301C4BB}"/>
                </a:ext>
              </a:extLst>
            </p:cNvPr>
            <p:cNvSpPr/>
            <p:nvPr/>
          </p:nvSpPr>
          <p:spPr>
            <a:xfrm>
              <a:off x="8518525" y="3571875"/>
              <a:ext cx="79375" cy="266700"/>
            </a:xfrm>
            <a:custGeom>
              <a:avLst/>
              <a:gdLst>
                <a:gd name="connsiteX0" fmla="*/ 79375 w 79375"/>
                <a:gd name="connsiteY0" fmla="*/ 0 h 266700"/>
                <a:gd name="connsiteX1" fmla="*/ 38100 w 79375"/>
                <a:gd name="connsiteY1" fmla="*/ 184150 h 266700"/>
                <a:gd name="connsiteX2" fmla="*/ 0 w 79375"/>
                <a:gd name="connsiteY2" fmla="*/ 26670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375" h="266700">
                  <a:moveTo>
                    <a:pt x="79375" y="0"/>
                  </a:moveTo>
                  <a:cubicBezTo>
                    <a:pt x="65352" y="69850"/>
                    <a:pt x="51329" y="139700"/>
                    <a:pt x="38100" y="184150"/>
                  </a:cubicBezTo>
                  <a:cubicBezTo>
                    <a:pt x="24871" y="228600"/>
                    <a:pt x="12435" y="247650"/>
                    <a:pt x="0" y="26670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8" name="フリーフォーム 1117">
              <a:extLst>
                <a:ext uri="{FF2B5EF4-FFF2-40B4-BE49-F238E27FC236}">
                  <a16:creationId xmlns:a16="http://schemas.microsoft.com/office/drawing/2014/main" id="{E0DE6E92-D547-5E36-93D8-7D7B202F197D}"/>
                </a:ext>
              </a:extLst>
            </p:cNvPr>
            <p:cNvSpPr/>
            <p:nvPr/>
          </p:nvSpPr>
          <p:spPr>
            <a:xfrm>
              <a:off x="8255000" y="3822700"/>
              <a:ext cx="333375" cy="44450"/>
            </a:xfrm>
            <a:custGeom>
              <a:avLst/>
              <a:gdLst>
                <a:gd name="connsiteX0" fmla="*/ 0 w 333375"/>
                <a:gd name="connsiteY0" fmla="*/ 0 h 44450"/>
                <a:gd name="connsiteX1" fmla="*/ 333375 w 333375"/>
                <a:gd name="connsiteY1" fmla="*/ 44450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33375" h="44450">
                  <a:moveTo>
                    <a:pt x="0" y="0"/>
                  </a:moveTo>
                  <a:lnTo>
                    <a:pt x="333375" y="4445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9" name="フリーフォーム 1118">
              <a:extLst>
                <a:ext uri="{FF2B5EF4-FFF2-40B4-BE49-F238E27FC236}">
                  <a16:creationId xmlns:a16="http://schemas.microsoft.com/office/drawing/2014/main" id="{EE93CAE4-4E72-D1B5-058C-0B96860EC6B1}"/>
                </a:ext>
              </a:extLst>
            </p:cNvPr>
            <p:cNvSpPr/>
            <p:nvPr/>
          </p:nvSpPr>
          <p:spPr>
            <a:xfrm>
              <a:off x="7908925" y="3898900"/>
              <a:ext cx="238125" cy="314096"/>
            </a:xfrm>
            <a:custGeom>
              <a:avLst/>
              <a:gdLst>
                <a:gd name="connsiteX0" fmla="*/ 238125 w 238125"/>
                <a:gd name="connsiteY0" fmla="*/ 0 h 314096"/>
                <a:gd name="connsiteX1" fmla="*/ 206375 w 238125"/>
                <a:gd name="connsiteY1" fmla="*/ 155575 h 314096"/>
                <a:gd name="connsiteX2" fmla="*/ 177800 w 238125"/>
                <a:gd name="connsiteY2" fmla="*/ 225425 h 314096"/>
                <a:gd name="connsiteX3" fmla="*/ 79375 w 238125"/>
                <a:gd name="connsiteY3" fmla="*/ 307975 h 314096"/>
                <a:gd name="connsiteX4" fmla="*/ 0 w 238125"/>
                <a:gd name="connsiteY4" fmla="*/ 301625 h 3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8125" h="314096">
                  <a:moveTo>
                    <a:pt x="238125" y="0"/>
                  </a:moveTo>
                  <a:cubicBezTo>
                    <a:pt x="227277" y="59002"/>
                    <a:pt x="216429" y="118004"/>
                    <a:pt x="206375" y="155575"/>
                  </a:cubicBezTo>
                  <a:cubicBezTo>
                    <a:pt x="196321" y="193146"/>
                    <a:pt x="198967" y="200025"/>
                    <a:pt x="177800" y="225425"/>
                  </a:cubicBezTo>
                  <a:cubicBezTo>
                    <a:pt x="156633" y="250825"/>
                    <a:pt x="109008" y="295275"/>
                    <a:pt x="79375" y="307975"/>
                  </a:cubicBezTo>
                  <a:cubicBezTo>
                    <a:pt x="49742" y="320675"/>
                    <a:pt x="24871" y="311150"/>
                    <a:pt x="0" y="30162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0" name="フリーフォーム 1119">
              <a:extLst>
                <a:ext uri="{FF2B5EF4-FFF2-40B4-BE49-F238E27FC236}">
                  <a16:creationId xmlns:a16="http://schemas.microsoft.com/office/drawing/2014/main" id="{4B8B7A65-2E04-5EFF-29A1-328417E3DE24}"/>
                </a:ext>
              </a:extLst>
            </p:cNvPr>
            <p:cNvSpPr/>
            <p:nvPr/>
          </p:nvSpPr>
          <p:spPr>
            <a:xfrm>
              <a:off x="8121650" y="3838575"/>
              <a:ext cx="215900" cy="158750"/>
            </a:xfrm>
            <a:custGeom>
              <a:avLst/>
              <a:gdLst>
                <a:gd name="connsiteX0" fmla="*/ 0 w 215900"/>
                <a:gd name="connsiteY0" fmla="*/ 158750 h 158750"/>
                <a:gd name="connsiteX1" fmla="*/ 215900 w 215900"/>
                <a:gd name="connsiteY1" fmla="*/ 0 h 158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15900" h="158750">
                  <a:moveTo>
                    <a:pt x="0" y="158750"/>
                  </a:moveTo>
                  <a:lnTo>
                    <a:pt x="215900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1" name="フリーフォーム 1120">
              <a:extLst>
                <a:ext uri="{FF2B5EF4-FFF2-40B4-BE49-F238E27FC236}">
                  <a16:creationId xmlns:a16="http://schemas.microsoft.com/office/drawing/2014/main" id="{2F01981C-EF46-E3CD-C1C9-B5293F5E8C45}"/>
                </a:ext>
              </a:extLst>
            </p:cNvPr>
            <p:cNvSpPr/>
            <p:nvPr/>
          </p:nvSpPr>
          <p:spPr>
            <a:xfrm>
              <a:off x="8131175" y="3867150"/>
              <a:ext cx="368300" cy="231377"/>
            </a:xfrm>
            <a:custGeom>
              <a:avLst/>
              <a:gdLst>
                <a:gd name="connsiteX0" fmla="*/ 368300 w 368300"/>
                <a:gd name="connsiteY0" fmla="*/ 0 h 231377"/>
                <a:gd name="connsiteX1" fmla="*/ 225425 w 368300"/>
                <a:gd name="connsiteY1" fmla="*/ 60325 h 231377"/>
                <a:gd name="connsiteX2" fmla="*/ 85725 w 368300"/>
                <a:gd name="connsiteY2" fmla="*/ 222250 h 231377"/>
                <a:gd name="connsiteX3" fmla="*/ 0 w 368300"/>
                <a:gd name="connsiteY3" fmla="*/ 196850 h 231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8300" h="231377">
                  <a:moveTo>
                    <a:pt x="368300" y="0"/>
                  </a:moveTo>
                  <a:cubicBezTo>
                    <a:pt x="320410" y="11641"/>
                    <a:pt x="272521" y="23283"/>
                    <a:pt x="225425" y="60325"/>
                  </a:cubicBezTo>
                  <a:cubicBezTo>
                    <a:pt x="178329" y="97367"/>
                    <a:pt x="123296" y="199496"/>
                    <a:pt x="85725" y="222250"/>
                  </a:cubicBezTo>
                  <a:cubicBezTo>
                    <a:pt x="48154" y="245004"/>
                    <a:pt x="24077" y="220927"/>
                    <a:pt x="0" y="1968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2" name="フリーフォーム 1121">
              <a:extLst>
                <a:ext uri="{FF2B5EF4-FFF2-40B4-BE49-F238E27FC236}">
                  <a16:creationId xmlns:a16="http://schemas.microsoft.com/office/drawing/2014/main" id="{81211D62-D7E8-F351-15BD-F8EACA8665FA}"/>
                </a:ext>
              </a:extLst>
            </p:cNvPr>
            <p:cNvSpPr/>
            <p:nvPr/>
          </p:nvSpPr>
          <p:spPr>
            <a:xfrm>
              <a:off x="6788150" y="4841875"/>
              <a:ext cx="168275" cy="114300"/>
            </a:xfrm>
            <a:custGeom>
              <a:avLst/>
              <a:gdLst>
                <a:gd name="connsiteX0" fmla="*/ 168275 w 168275"/>
                <a:gd name="connsiteY0" fmla="*/ 0 h 114300"/>
                <a:gd name="connsiteX1" fmla="*/ 0 w 168275"/>
                <a:gd name="connsiteY1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68275" h="114300">
                  <a:moveTo>
                    <a:pt x="168275" y="0"/>
                  </a:moveTo>
                  <a:lnTo>
                    <a:pt x="0" y="11430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3" name="フリーフォーム 1122">
              <a:extLst>
                <a:ext uri="{FF2B5EF4-FFF2-40B4-BE49-F238E27FC236}">
                  <a16:creationId xmlns:a16="http://schemas.microsoft.com/office/drawing/2014/main" id="{DF8315BE-E854-F716-AAE1-E49D941AB769}"/>
                </a:ext>
              </a:extLst>
            </p:cNvPr>
            <p:cNvSpPr/>
            <p:nvPr/>
          </p:nvSpPr>
          <p:spPr>
            <a:xfrm>
              <a:off x="5559425" y="5638800"/>
              <a:ext cx="304800" cy="222250"/>
            </a:xfrm>
            <a:custGeom>
              <a:avLst/>
              <a:gdLst>
                <a:gd name="connsiteX0" fmla="*/ 0 w 304800"/>
                <a:gd name="connsiteY0" fmla="*/ 222250 h 222250"/>
                <a:gd name="connsiteX1" fmla="*/ 304800 w 304800"/>
                <a:gd name="connsiteY1" fmla="*/ 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4800" h="222250">
                  <a:moveTo>
                    <a:pt x="0" y="222250"/>
                  </a:moveTo>
                  <a:lnTo>
                    <a:pt x="304800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4" name="フリーフォーム 1123">
              <a:extLst>
                <a:ext uri="{FF2B5EF4-FFF2-40B4-BE49-F238E27FC236}">
                  <a16:creationId xmlns:a16="http://schemas.microsoft.com/office/drawing/2014/main" id="{B56B8348-A8CF-1DBE-FD27-C10E8D24C687}"/>
                </a:ext>
              </a:extLst>
            </p:cNvPr>
            <p:cNvSpPr/>
            <p:nvPr/>
          </p:nvSpPr>
          <p:spPr>
            <a:xfrm>
              <a:off x="3175000" y="6207125"/>
              <a:ext cx="1962150" cy="1339850"/>
            </a:xfrm>
            <a:custGeom>
              <a:avLst/>
              <a:gdLst>
                <a:gd name="connsiteX0" fmla="*/ 1962150 w 1962150"/>
                <a:gd name="connsiteY0" fmla="*/ 0 h 1339850"/>
                <a:gd name="connsiteX1" fmla="*/ 654050 w 1962150"/>
                <a:gd name="connsiteY1" fmla="*/ 866775 h 1339850"/>
                <a:gd name="connsiteX2" fmla="*/ 0 w 1962150"/>
                <a:gd name="connsiteY2" fmla="*/ 1339850 h 133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2150" h="1339850">
                  <a:moveTo>
                    <a:pt x="1962150" y="0"/>
                  </a:moveTo>
                  <a:lnTo>
                    <a:pt x="654050" y="866775"/>
                  </a:lnTo>
                  <a:cubicBezTo>
                    <a:pt x="327025" y="1090083"/>
                    <a:pt x="163512" y="1214966"/>
                    <a:pt x="0" y="13398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5" name="フリーフォーム 1124">
              <a:extLst>
                <a:ext uri="{FF2B5EF4-FFF2-40B4-BE49-F238E27FC236}">
                  <a16:creationId xmlns:a16="http://schemas.microsoft.com/office/drawing/2014/main" id="{177FF117-5661-4A87-A27C-F01431E50CE2}"/>
                </a:ext>
              </a:extLst>
            </p:cNvPr>
            <p:cNvSpPr/>
            <p:nvPr/>
          </p:nvSpPr>
          <p:spPr>
            <a:xfrm>
              <a:off x="2736850" y="6159500"/>
              <a:ext cx="889000" cy="685800"/>
            </a:xfrm>
            <a:custGeom>
              <a:avLst/>
              <a:gdLst>
                <a:gd name="connsiteX0" fmla="*/ 889000 w 889000"/>
                <a:gd name="connsiteY0" fmla="*/ 0 h 685800"/>
                <a:gd name="connsiteX1" fmla="*/ 0 w 889000"/>
                <a:gd name="connsiteY1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89000" h="685800">
                  <a:moveTo>
                    <a:pt x="889000" y="0"/>
                  </a:moveTo>
                  <a:lnTo>
                    <a:pt x="0" y="68580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6" name="フリーフォーム 1125">
              <a:extLst>
                <a:ext uri="{FF2B5EF4-FFF2-40B4-BE49-F238E27FC236}">
                  <a16:creationId xmlns:a16="http://schemas.microsoft.com/office/drawing/2014/main" id="{DDE53E8E-9F01-5982-6370-1E2CDB31578C}"/>
                </a:ext>
              </a:extLst>
            </p:cNvPr>
            <p:cNvSpPr/>
            <p:nvPr/>
          </p:nvSpPr>
          <p:spPr>
            <a:xfrm>
              <a:off x="2828925" y="5838825"/>
              <a:ext cx="1409129" cy="1111250"/>
            </a:xfrm>
            <a:custGeom>
              <a:avLst/>
              <a:gdLst>
                <a:gd name="connsiteX0" fmla="*/ 1403350 w 1409129"/>
                <a:gd name="connsiteY0" fmla="*/ 0 h 1111250"/>
                <a:gd name="connsiteX1" fmla="*/ 1381125 w 1409129"/>
                <a:gd name="connsiteY1" fmla="*/ 146050 h 1111250"/>
                <a:gd name="connsiteX2" fmla="*/ 1184275 w 1409129"/>
                <a:gd name="connsiteY2" fmla="*/ 311150 h 1111250"/>
                <a:gd name="connsiteX3" fmla="*/ 0 w 1409129"/>
                <a:gd name="connsiteY3" fmla="*/ 1111250 h 1111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9129" h="1111250">
                  <a:moveTo>
                    <a:pt x="1403350" y="0"/>
                  </a:moveTo>
                  <a:cubicBezTo>
                    <a:pt x="1410493" y="47096"/>
                    <a:pt x="1417637" y="94192"/>
                    <a:pt x="1381125" y="146050"/>
                  </a:cubicBezTo>
                  <a:cubicBezTo>
                    <a:pt x="1344613" y="197908"/>
                    <a:pt x="1414462" y="150283"/>
                    <a:pt x="1184275" y="311150"/>
                  </a:cubicBezTo>
                  <a:cubicBezTo>
                    <a:pt x="954088" y="472017"/>
                    <a:pt x="477044" y="791633"/>
                    <a:pt x="0" y="11112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7" name="フリーフォーム 1126">
              <a:extLst>
                <a:ext uri="{FF2B5EF4-FFF2-40B4-BE49-F238E27FC236}">
                  <a16:creationId xmlns:a16="http://schemas.microsoft.com/office/drawing/2014/main" id="{279D4D6E-84F9-12A7-64DE-2BB294002CBB}"/>
                </a:ext>
              </a:extLst>
            </p:cNvPr>
            <p:cNvSpPr/>
            <p:nvPr/>
          </p:nvSpPr>
          <p:spPr>
            <a:xfrm>
              <a:off x="2625725" y="5949950"/>
              <a:ext cx="1844675" cy="1381125"/>
            </a:xfrm>
            <a:custGeom>
              <a:avLst/>
              <a:gdLst>
                <a:gd name="connsiteX0" fmla="*/ 1844675 w 1844675"/>
                <a:gd name="connsiteY0" fmla="*/ 0 h 1381125"/>
                <a:gd name="connsiteX1" fmla="*/ 0 w 1844675"/>
                <a:gd name="connsiteY1" fmla="*/ 1381125 h 1381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44675" h="1381125">
                  <a:moveTo>
                    <a:pt x="1844675" y="0"/>
                  </a:moveTo>
                  <a:lnTo>
                    <a:pt x="0" y="1381125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8" name="フリーフォーム 1127">
              <a:extLst>
                <a:ext uri="{FF2B5EF4-FFF2-40B4-BE49-F238E27FC236}">
                  <a16:creationId xmlns:a16="http://schemas.microsoft.com/office/drawing/2014/main" id="{006F6272-C9CD-9B57-3FC2-79DDAB55C757}"/>
                </a:ext>
              </a:extLst>
            </p:cNvPr>
            <p:cNvSpPr/>
            <p:nvPr/>
          </p:nvSpPr>
          <p:spPr>
            <a:xfrm>
              <a:off x="1511300" y="6826250"/>
              <a:ext cx="1247775" cy="1057275"/>
            </a:xfrm>
            <a:custGeom>
              <a:avLst/>
              <a:gdLst>
                <a:gd name="connsiteX0" fmla="*/ 0 w 1247775"/>
                <a:gd name="connsiteY0" fmla="*/ 1057275 h 1057275"/>
                <a:gd name="connsiteX1" fmla="*/ 365125 w 1247775"/>
                <a:gd name="connsiteY1" fmla="*/ 685800 h 1057275"/>
                <a:gd name="connsiteX2" fmla="*/ 898525 w 1247775"/>
                <a:gd name="connsiteY2" fmla="*/ 263525 h 1057275"/>
                <a:gd name="connsiteX3" fmla="*/ 1247775 w 1247775"/>
                <a:gd name="connsiteY3" fmla="*/ 0 h 1057275"/>
                <a:gd name="connsiteX4" fmla="*/ 1247775 w 1247775"/>
                <a:gd name="connsiteY4" fmla="*/ 0 h 1057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7775" h="1057275">
                  <a:moveTo>
                    <a:pt x="0" y="1057275"/>
                  </a:moveTo>
                  <a:cubicBezTo>
                    <a:pt x="107685" y="937683"/>
                    <a:pt x="215371" y="818092"/>
                    <a:pt x="365125" y="685800"/>
                  </a:cubicBezTo>
                  <a:cubicBezTo>
                    <a:pt x="514879" y="553508"/>
                    <a:pt x="751417" y="377825"/>
                    <a:pt x="898525" y="263525"/>
                  </a:cubicBezTo>
                  <a:cubicBezTo>
                    <a:pt x="1045633" y="149225"/>
                    <a:pt x="1247775" y="0"/>
                    <a:pt x="1247775" y="0"/>
                  </a:cubicBezTo>
                  <a:lnTo>
                    <a:pt x="1247775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9" name="フリーフォーム 1128">
              <a:extLst>
                <a:ext uri="{FF2B5EF4-FFF2-40B4-BE49-F238E27FC236}">
                  <a16:creationId xmlns:a16="http://schemas.microsoft.com/office/drawing/2014/main" id="{A594E2F9-8A06-CDA1-FFF5-1AE5340DD6F9}"/>
                </a:ext>
              </a:extLst>
            </p:cNvPr>
            <p:cNvSpPr/>
            <p:nvPr/>
          </p:nvSpPr>
          <p:spPr>
            <a:xfrm>
              <a:off x="1387475" y="7534275"/>
              <a:ext cx="1806575" cy="1022350"/>
            </a:xfrm>
            <a:custGeom>
              <a:avLst/>
              <a:gdLst>
                <a:gd name="connsiteX0" fmla="*/ 1806575 w 1806575"/>
                <a:gd name="connsiteY0" fmla="*/ 0 h 1022350"/>
                <a:gd name="connsiteX1" fmla="*/ 1098550 w 1806575"/>
                <a:gd name="connsiteY1" fmla="*/ 552450 h 1022350"/>
                <a:gd name="connsiteX2" fmla="*/ 777875 w 1806575"/>
                <a:gd name="connsiteY2" fmla="*/ 752475 h 1022350"/>
                <a:gd name="connsiteX3" fmla="*/ 0 w 1806575"/>
                <a:gd name="connsiteY3" fmla="*/ 1022350 h 1022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575" h="1022350">
                  <a:moveTo>
                    <a:pt x="1806575" y="0"/>
                  </a:moveTo>
                  <a:cubicBezTo>
                    <a:pt x="1538287" y="213519"/>
                    <a:pt x="1270000" y="427038"/>
                    <a:pt x="1098550" y="552450"/>
                  </a:cubicBezTo>
                  <a:cubicBezTo>
                    <a:pt x="927100" y="677862"/>
                    <a:pt x="960967" y="674158"/>
                    <a:pt x="777875" y="752475"/>
                  </a:cubicBezTo>
                  <a:cubicBezTo>
                    <a:pt x="594783" y="830792"/>
                    <a:pt x="297391" y="926571"/>
                    <a:pt x="0" y="10223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0" name="フリーフォーム 1129">
              <a:extLst>
                <a:ext uri="{FF2B5EF4-FFF2-40B4-BE49-F238E27FC236}">
                  <a16:creationId xmlns:a16="http://schemas.microsoft.com/office/drawing/2014/main" id="{F0886317-9FA4-A558-F216-26B4F62B9C38}"/>
                </a:ext>
              </a:extLst>
            </p:cNvPr>
            <p:cNvSpPr/>
            <p:nvPr/>
          </p:nvSpPr>
          <p:spPr>
            <a:xfrm>
              <a:off x="1660525" y="7292975"/>
              <a:ext cx="1016000" cy="771525"/>
            </a:xfrm>
            <a:custGeom>
              <a:avLst/>
              <a:gdLst>
                <a:gd name="connsiteX0" fmla="*/ 0 w 1016000"/>
                <a:gd name="connsiteY0" fmla="*/ 771525 h 771525"/>
                <a:gd name="connsiteX1" fmla="*/ 590550 w 1016000"/>
                <a:gd name="connsiteY1" fmla="*/ 285750 h 771525"/>
                <a:gd name="connsiteX2" fmla="*/ 1016000 w 1016000"/>
                <a:gd name="connsiteY2" fmla="*/ 0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6000" h="771525">
                  <a:moveTo>
                    <a:pt x="0" y="771525"/>
                  </a:moveTo>
                  <a:cubicBezTo>
                    <a:pt x="210608" y="592931"/>
                    <a:pt x="421217" y="414337"/>
                    <a:pt x="590550" y="285750"/>
                  </a:cubicBezTo>
                  <a:cubicBezTo>
                    <a:pt x="759883" y="157162"/>
                    <a:pt x="887941" y="78581"/>
                    <a:pt x="101600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1" name="フリーフォーム 1130">
              <a:extLst>
                <a:ext uri="{FF2B5EF4-FFF2-40B4-BE49-F238E27FC236}">
                  <a16:creationId xmlns:a16="http://schemas.microsoft.com/office/drawing/2014/main" id="{28C36399-F081-C6FE-DA33-22F76CA683CF}"/>
                </a:ext>
              </a:extLst>
            </p:cNvPr>
            <p:cNvSpPr/>
            <p:nvPr/>
          </p:nvSpPr>
          <p:spPr>
            <a:xfrm>
              <a:off x="1520825" y="7889875"/>
              <a:ext cx="304800" cy="406400"/>
            </a:xfrm>
            <a:custGeom>
              <a:avLst/>
              <a:gdLst>
                <a:gd name="connsiteX0" fmla="*/ 0 w 304800"/>
                <a:gd name="connsiteY0" fmla="*/ 0 h 406400"/>
                <a:gd name="connsiteX1" fmla="*/ 133350 w 304800"/>
                <a:gd name="connsiteY1" fmla="*/ 228600 h 406400"/>
                <a:gd name="connsiteX2" fmla="*/ 304800 w 304800"/>
                <a:gd name="connsiteY2" fmla="*/ 406400 h 406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4800" h="406400">
                  <a:moveTo>
                    <a:pt x="0" y="0"/>
                  </a:moveTo>
                  <a:cubicBezTo>
                    <a:pt x="41275" y="80433"/>
                    <a:pt x="82550" y="160867"/>
                    <a:pt x="133350" y="228600"/>
                  </a:cubicBezTo>
                  <a:cubicBezTo>
                    <a:pt x="184150" y="296333"/>
                    <a:pt x="244475" y="351366"/>
                    <a:pt x="304800" y="40640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2" name="フリーフォーム 1131">
              <a:extLst>
                <a:ext uri="{FF2B5EF4-FFF2-40B4-BE49-F238E27FC236}">
                  <a16:creationId xmlns:a16="http://schemas.microsoft.com/office/drawing/2014/main" id="{2FB3FEAC-B00B-081B-E8AF-29F958DC4D26}"/>
                </a:ext>
              </a:extLst>
            </p:cNvPr>
            <p:cNvSpPr/>
            <p:nvPr/>
          </p:nvSpPr>
          <p:spPr>
            <a:xfrm>
              <a:off x="2155825" y="7362825"/>
              <a:ext cx="1041400" cy="777875"/>
            </a:xfrm>
            <a:custGeom>
              <a:avLst/>
              <a:gdLst>
                <a:gd name="connsiteX0" fmla="*/ 1041400 w 1041400"/>
                <a:gd name="connsiteY0" fmla="*/ 0 h 777875"/>
                <a:gd name="connsiteX1" fmla="*/ 311150 w 1041400"/>
                <a:gd name="connsiteY1" fmla="*/ 517525 h 777875"/>
                <a:gd name="connsiteX2" fmla="*/ 0 w 1041400"/>
                <a:gd name="connsiteY2" fmla="*/ 777875 h 77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41400" h="777875">
                  <a:moveTo>
                    <a:pt x="1041400" y="0"/>
                  </a:moveTo>
                  <a:cubicBezTo>
                    <a:pt x="763058" y="193939"/>
                    <a:pt x="484717" y="387879"/>
                    <a:pt x="311150" y="517525"/>
                  </a:cubicBezTo>
                  <a:cubicBezTo>
                    <a:pt x="137583" y="647171"/>
                    <a:pt x="68791" y="712523"/>
                    <a:pt x="0" y="7778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3" name="フリーフォーム 1132">
              <a:extLst>
                <a:ext uri="{FF2B5EF4-FFF2-40B4-BE49-F238E27FC236}">
                  <a16:creationId xmlns:a16="http://schemas.microsoft.com/office/drawing/2014/main" id="{1C7089F0-DDB2-99C7-F9E4-37C1906953CB}"/>
                </a:ext>
              </a:extLst>
            </p:cNvPr>
            <p:cNvSpPr/>
            <p:nvPr/>
          </p:nvSpPr>
          <p:spPr>
            <a:xfrm>
              <a:off x="1244600" y="7886700"/>
              <a:ext cx="266700" cy="415925"/>
            </a:xfrm>
            <a:custGeom>
              <a:avLst/>
              <a:gdLst>
                <a:gd name="connsiteX0" fmla="*/ 266700 w 266700"/>
                <a:gd name="connsiteY0" fmla="*/ 0 h 415925"/>
                <a:gd name="connsiteX1" fmla="*/ 47625 w 266700"/>
                <a:gd name="connsiteY1" fmla="*/ 298450 h 415925"/>
                <a:gd name="connsiteX2" fmla="*/ 0 w 266700"/>
                <a:gd name="connsiteY2" fmla="*/ 415925 h 4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415925">
                  <a:moveTo>
                    <a:pt x="266700" y="0"/>
                  </a:moveTo>
                  <a:cubicBezTo>
                    <a:pt x="179387" y="114564"/>
                    <a:pt x="92075" y="229129"/>
                    <a:pt x="47625" y="298450"/>
                  </a:cubicBezTo>
                  <a:cubicBezTo>
                    <a:pt x="3175" y="367771"/>
                    <a:pt x="1587" y="391848"/>
                    <a:pt x="0" y="41592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4" name="フリーフォーム 1133">
              <a:extLst>
                <a:ext uri="{FF2B5EF4-FFF2-40B4-BE49-F238E27FC236}">
                  <a16:creationId xmlns:a16="http://schemas.microsoft.com/office/drawing/2014/main" id="{E33611FF-BC0E-D0D1-7E84-4225F0096355}"/>
                </a:ext>
              </a:extLst>
            </p:cNvPr>
            <p:cNvSpPr/>
            <p:nvPr/>
          </p:nvSpPr>
          <p:spPr>
            <a:xfrm>
              <a:off x="1238250" y="8321675"/>
              <a:ext cx="171450" cy="222250"/>
            </a:xfrm>
            <a:custGeom>
              <a:avLst/>
              <a:gdLst>
                <a:gd name="connsiteX0" fmla="*/ 0 w 171450"/>
                <a:gd name="connsiteY0" fmla="*/ 0 h 222250"/>
                <a:gd name="connsiteX1" fmla="*/ 50800 w 171450"/>
                <a:gd name="connsiteY1" fmla="*/ 133350 h 222250"/>
                <a:gd name="connsiteX2" fmla="*/ 171450 w 171450"/>
                <a:gd name="connsiteY2" fmla="*/ 222250 h 222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1450" h="222250">
                  <a:moveTo>
                    <a:pt x="0" y="0"/>
                  </a:moveTo>
                  <a:cubicBezTo>
                    <a:pt x="11112" y="48154"/>
                    <a:pt x="22225" y="96308"/>
                    <a:pt x="50800" y="133350"/>
                  </a:cubicBezTo>
                  <a:cubicBezTo>
                    <a:pt x="79375" y="170392"/>
                    <a:pt x="125412" y="196321"/>
                    <a:pt x="171450" y="2222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5" name="フリーフォーム 1134">
              <a:extLst>
                <a:ext uri="{FF2B5EF4-FFF2-40B4-BE49-F238E27FC236}">
                  <a16:creationId xmlns:a16="http://schemas.microsoft.com/office/drawing/2014/main" id="{55B5795A-E1EF-14C0-1F15-485F6C43706E}"/>
                </a:ext>
              </a:extLst>
            </p:cNvPr>
            <p:cNvSpPr/>
            <p:nvPr/>
          </p:nvSpPr>
          <p:spPr>
            <a:xfrm>
              <a:off x="1133475" y="8366125"/>
              <a:ext cx="123825" cy="146050"/>
            </a:xfrm>
            <a:custGeom>
              <a:avLst/>
              <a:gdLst>
                <a:gd name="connsiteX0" fmla="*/ 123825 w 123825"/>
                <a:gd name="connsiteY0" fmla="*/ 0 h 146050"/>
                <a:gd name="connsiteX1" fmla="*/ 25400 w 123825"/>
                <a:gd name="connsiteY1" fmla="*/ 76200 h 146050"/>
                <a:gd name="connsiteX2" fmla="*/ 0 w 123825"/>
                <a:gd name="connsiteY2" fmla="*/ 14605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3825" h="146050">
                  <a:moveTo>
                    <a:pt x="123825" y="0"/>
                  </a:moveTo>
                  <a:cubicBezTo>
                    <a:pt x="84931" y="25929"/>
                    <a:pt x="46037" y="51858"/>
                    <a:pt x="25400" y="76200"/>
                  </a:cubicBezTo>
                  <a:cubicBezTo>
                    <a:pt x="4763" y="100542"/>
                    <a:pt x="2381" y="123296"/>
                    <a:pt x="0" y="1460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6" name="フリーフォーム 1135">
              <a:extLst>
                <a:ext uri="{FF2B5EF4-FFF2-40B4-BE49-F238E27FC236}">
                  <a16:creationId xmlns:a16="http://schemas.microsoft.com/office/drawing/2014/main" id="{DC828278-8018-1992-5C4E-A0968BEB7E32}"/>
                </a:ext>
              </a:extLst>
            </p:cNvPr>
            <p:cNvSpPr/>
            <p:nvPr/>
          </p:nvSpPr>
          <p:spPr>
            <a:xfrm>
              <a:off x="1146175" y="8509000"/>
              <a:ext cx="209550" cy="76714"/>
            </a:xfrm>
            <a:custGeom>
              <a:avLst/>
              <a:gdLst>
                <a:gd name="connsiteX0" fmla="*/ 0 w 209550"/>
                <a:gd name="connsiteY0" fmla="*/ 3175 h 76714"/>
                <a:gd name="connsiteX1" fmla="*/ 66675 w 209550"/>
                <a:gd name="connsiteY1" fmla="*/ 69850 h 76714"/>
                <a:gd name="connsiteX2" fmla="*/ 101600 w 209550"/>
                <a:gd name="connsiteY2" fmla="*/ 66675 h 76714"/>
                <a:gd name="connsiteX3" fmla="*/ 209550 w 209550"/>
                <a:gd name="connsiteY3" fmla="*/ 0 h 76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550" h="76714">
                  <a:moveTo>
                    <a:pt x="0" y="3175"/>
                  </a:moveTo>
                  <a:cubicBezTo>
                    <a:pt x="24871" y="31221"/>
                    <a:pt x="49742" y="59267"/>
                    <a:pt x="66675" y="69850"/>
                  </a:cubicBezTo>
                  <a:cubicBezTo>
                    <a:pt x="83608" y="80433"/>
                    <a:pt x="77787" y="78317"/>
                    <a:pt x="101600" y="66675"/>
                  </a:cubicBezTo>
                  <a:cubicBezTo>
                    <a:pt x="125413" y="55033"/>
                    <a:pt x="167481" y="27516"/>
                    <a:pt x="20955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7" name="フリーフォーム 1136">
              <a:extLst>
                <a:ext uri="{FF2B5EF4-FFF2-40B4-BE49-F238E27FC236}">
                  <a16:creationId xmlns:a16="http://schemas.microsoft.com/office/drawing/2014/main" id="{2B802341-F036-F04D-3E8A-1FBCBC0E4133}"/>
                </a:ext>
              </a:extLst>
            </p:cNvPr>
            <p:cNvSpPr/>
            <p:nvPr/>
          </p:nvSpPr>
          <p:spPr>
            <a:xfrm>
              <a:off x="948037" y="8518525"/>
              <a:ext cx="182263" cy="168275"/>
            </a:xfrm>
            <a:custGeom>
              <a:avLst/>
              <a:gdLst>
                <a:gd name="connsiteX0" fmla="*/ 182263 w 182263"/>
                <a:gd name="connsiteY0" fmla="*/ 0 h 168275"/>
                <a:gd name="connsiteX1" fmla="*/ 26688 w 182263"/>
                <a:gd name="connsiteY1" fmla="*/ 101600 h 168275"/>
                <a:gd name="connsiteX2" fmla="*/ 1288 w 182263"/>
                <a:gd name="connsiteY2" fmla="*/ 168275 h 1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2263" h="168275">
                  <a:moveTo>
                    <a:pt x="182263" y="0"/>
                  </a:moveTo>
                  <a:cubicBezTo>
                    <a:pt x="119556" y="36777"/>
                    <a:pt x="56850" y="73554"/>
                    <a:pt x="26688" y="101600"/>
                  </a:cubicBezTo>
                  <a:cubicBezTo>
                    <a:pt x="-3474" y="129646"/>
                    <a:pt x="-1093" y="148960"/>
                    <a:pt x="1288" y="1682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8" name="フリーフォーム 1137">
              <a:extLst>
                <a:ext uri="{FF2B5EF4-FFF2-40B4-BE49-F238E27FC236}">
                  <a16:creationId xmlns:a16="http://schemas.microsoft.com/office/drawing/2014/main" id="{83A5836D-3C39-C4A5-45FE-CC08DEB66162}"/>
                </a:ext>
              </a:extLst>
            </p:cNvPr>
            <p:cNvSpPr/>
            <p:nvPr/>
          </p:nvSpPr>
          <p:spPr>
            <a:xfrm>
              <a:off x="958850" y="8566150"/>
              <a:ext cx="231775" cy="137824"/>
            </a:xfrm>
            <a:custGeom>
              <a:avLst/>
              <a:gdLst>
                <a:gd name="connsiteX0" fmla="*/ 231775 w 231775"/>
                <a:gd name="connsiteY0" fmla="*/ 0 h 137824"/>
                <a:gd name="connsiteX1" fmla="*/ 111125 w 231775"/>
                <a:gd name="connsiteY1" fmla="*/ 101600 h 137824"/>
                <a:gd name="connsiteX2" fmla="*/ 63500 w 231775"/>
                <a:gd name="connsiteY2" fmla="*/ 136525 h 137824"/>
                <a:gd name="connsiteX3" fmla="*/ 0 w 231775"/>
                <a:gd name="connsiteY3" fmla="*/ 127000 h 137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775" h="137824">
                  <a:moveTo>
                    <a:pt x="231775" y="0"/>
                  </a:moveTo>
                  <a:lnTo>
                    <a:pt x="111125" y="101600"/>
                  </a:lnTo>
                  <a:cubicBezTo>
                    <a:pt x="83079" y="124354"/>
                    <a:pt x="82021" y="132292"/>
                    <a:pt x="63500" y="136525"/>
                  </a:cubicBezTo>
                  <a:cubicBezTo>
                    <a:pt x="44979" y="140758"/>
                    <a:pt x="22489" y="133879"/>
                    <a:pt x="0" y="12700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39" name="フリーフォーム 1138">
              <a:extLst>
                <a:ext uri="{FF2B5EF4-FFF2-40B4-BE49-F238E27FC236}">
                  <a16:creationId xmlns:a16="http://schemas.microsoft.com/office/drawing/2014/main" id="{418D1964-83CD-3A81-B565-E6F2B71647F5}"/>
                </a:ext>
              </a:extLst>
            </p:cNvPr>
            <p:cNvSpPr/>
            <p:nvPr/>
          </p:nvSpPr>
          <p:spPr>
            <a:xfrm>
              <a:off x="3203575" y="6950075"/>
              <a:ext cx="159546" cy="183328"/>
            </a:xfrm>
            <a:custGeom>
              <a:avLst/>
              <a:gdLst>
                <a:gd name="connsiteX0" fmla="*/ 0 w 159546"/>
                <a:gd name="connsiteY0" fmla="*/ 0 h 183328"/>
                <a:gd name="connsiteX1" fmla="*/ 114300 w 159546"/>
                <a:gd name="connsiteY1" fmla="*/ 101600 h 183328"/>
                <a:gd name="connsiteX2" fmla="*/ 155575 w 159546"/>
                <a:gd name="connsiteY2" fmla="*/ 177800 h 183328"/>
                <a:gd name="connsiteX3" fmla="*/ 155575 w 159546"/>
                <a:gd name="connsiteY3" fmla="*/ 171450 h 183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6" h="183328">
                  <a:moveTo>
                    <a:pt x="0" y="0"/>
                  </a:moveTo>
                  <a:cubicBezTo>
                    <a:pt x="44185" y="35983"/>
                    <a:pt x="88371" y="71967"/>
                    <a:pt x="114300" y="101600"/>
                  </a:cubicBezTo>
                  <a:cubicBezTo>
                    <a:pt x="140229" y="131233"/>
                    <a:pt x="155575" y="177800"/>
                    <a:pt x="155575" y="177800"/>
                  </a:cubicBezTo>
                  <a:cubicBezTo>
                    <a:pt x="162454" y="189442"/>
                    <a:pt x="159014" y="180446"/>
                    <a:pt x="155575" y="1714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0" name="フリーフォーム 1139">
              <a:extLst>
                <a:ext uri="{FF2B5EF4-FFF2-40B4-BE49-F238E27FC236}">
                  <a16:creationId xmlns:a16="http://schemas.microsoft.com/office/drawing/2014/main" id="{5294919F-878D-26DC-9C04-2DA807E80A5C}"/>
                </a:ext>
              </a:extLst>
            </p:cNvPr>
            <p:cNvSpPr/>
            <p:nvPr/>
          </p:nvSpPr>
          <p:spPr>
            <a:xfrm>
              <a:off x="3228975" y="6913600"/>
              <a:ext cx="139744" cy="112675"/>
            </a:xfrm>
            <a:custGeom>
              <a:avLst/>
              <a:gdLst>
                <a:gd name="connsiteX0" fmla="*/ 0 w 139744"/>
                <a:gd name="connsiteY0" fmla="*/ 23775 h 112675"/>
                <a:gd name="connsiteX1" fmla="*/ 98425 w 139744"/>
                <a:gd name="connsiteY1" fmla="*/ 1550 h 112675"/>
                <a:gd name="connsiteX2" fmla="*/ 139700 w 139744"/>
                <a:gd name="connsiteY2" fmla="*/ 61875 h 112675"/>
                <a:gd name="connsiteX3" fmla="*/ 104775 w 139744"/>
                <a:gd name="connsiteY3" fmla="*/ 112675 h 112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744" h="112675">
                  <a:moveTo>
                    <a:pt x="0" y="23775"/>
                  </a:moveTo>
                  <a:cubicBezTo>
                    <a:pt x="37571" y="9487"/>
                    <a:pt x="75142" y="-4800"/>
                    <a:pt x="98425" y="1550"/>
                  </a:cubicBezTo>
                  <a:cubicBezTo>
                    <a:pt x="121708" y="7900"/>
                    <a:pt x="138642" y="43354"/>
                    <a:pt x="139700" y="61875"/>
                  </a:cubicBezTo>
                  <a:cubicBezTo>
                    <a:pt x="140758" y="80396"/>
                    <a:pt x="122766" y="96535"/>
                    <a:pt x="104775" y="1126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1" name="フリーフォーム 1140">
              <a:extLst>
                <a:ext uri="{FF2B5EF4-FFF2-40B4-BE49-F238E27FC236}">
                  <a16:creationId xmlns:a16="http://schemas.microsoft.com/office/drawing/2014/main" id="{078B9800-84E6-7783-7698-30CB2ACF1377}"/>
                </a:ext>
              </a:extLst>
            </p:cNvPr>
            <p:cNvSpPr/>
            <p:nvPr/>
          </p:nvSpPr>
          <p:spPr>
            <a:xfrm>
              <a:off x="3428220" y="6854908"/>
              <a:ext cx="137243" cy="174479"/>
            </a:xfrm>
            <a:custGeom>
              <a:avLst/>
              <a:gdLst>
                <a:gd name="connsiteX0" fmla="*/ 48405 w 137243"/>
                <a:gd name="connsiteY0" fmla="*/ 98342 h 174479"/>
                <a:gd name="connsiteX1" fmla="*/ 111905 w 137243"/>
                <a:gd name="connsiteY1" fmla="*/ 63417 h 174479"/>
                <a:gd name="connsiteX2" fmla="*/ 115080 w 137243"/>
                <a:gd name="connsiteY2" fmla="*/ 3092 h 174479"/>
                <a:gd name="connsiteX3" fmla="*/ 42055 w 137243"/>
                <a:gd name="connsiteY3" fmla="*/ 15792 h 174479"/>
                <a:gd name="connsiteX4" fmla="*/ 780 w 137243"/>
                <a:gd name="connsiteY4" fmla="*/ 76117 h 174479"/>
                <a:gd name="connsiteX5" fmla="*/ 76980 w 137243"/>
                <a:gd name="connsiteY5" fmla="*/ 171367 h 174479"/>
                <a:gd name="connsiteX6" fmla="*/ 134130 w 137243"/>
                <a:gd name="connsiteY6" fmla="*/ 152317 h 174479"/>
                <a:gd name="connsiteX7" fmla="*/ 124605 w 137243"/>
                <a:gd name="connsiteY7" fmla="*/ 161842 h 17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243" h="174479">
                  <a:moveTo>
                    <a:pt x="48405" y="98342"/>
                  </a:moveTo>
                  <a:cubicBezTo>
                    <a:pt x="74599" y="88817"/>
                    <a:pt x="100793" y="79292"/>
                    <a:pt x="111905" y="63417"/>
                  </a:cubicBezTo>
                  <a:cubicBezTo>
                    <a:pt x="123018" y="47542"/>
                    <a:pt x="126722" y="11029"/>
                    <a:pt x="115080" y="3092"/>
                  </a:cubicBezTo>
                  <a:cubicBezTo>
                    <a:pt x="103438" y="-4846"/>
                    <a:pt x="61105" y="3621"/>
                    <a:pt x="42055" y="15792"/>
                  </a:cubicBezTo>
                  <a:cubicBezTo>
                    <a:pt x="23005" y="27963"/>
                    <a:pt x="-5041" y="50188"/>
                    <a:pt x="780" y="76117"/>
                  </a:cubicBezTo>
                  <a:cubicBezTo>
                    <a:pt x="6601" y="102046"/>
                    <a:pt x="54755" y="158667"/>
                    <a:pt x="76980" y="171367"/>
                  </a:cubicBezTo>
                  <a:cubicBezTo>
                    <a:pt x="99205" y="184067"/>
                    <a:pt x="126192" y="153905"/>
                    <a:pt x="134130" y="152317"/>
                  </a:cubicBezTo>
                  <a:cubicBezTo>
                    <a:pt x="142068" y="150729"/>
                    <a:pt x="133336" y="156285"/>
                    <a:pt x="124605" y="161842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2" name="フリーフォーム 1141">
              <a:extLst>
                <a:ext uri="{FF2B5EF4-FFF2-40B4-BE49-F238E27FC236}">
                  <a16:creationId xmlns:a16="http://schemas.microsoft.com/office/drawing/2014/main" id="{8E0D77EC-352F-7920-B542-4FF15EB3C05A}"/>
                </a:ext>
              </a:extLst>
            </p:cNvPr>
            <p:cNvSpPr/>
            <p:nvPr/>
          </p:nvSpPr>
          <p:spPr>
            <a:xfrm>
              <a:off x="3609975" y="6756400"/>
              <a:ext cx="146050" cy="175413"/>
            </a:xfrm>
            <a:custGeom>
              <a:avLst/>
              <a:gdLst>
                <a:gd name="connsiteX0" fmla="*/ 0 w 146050"/>
                <a:gd name="connsiteY0" fmla="*/ 41275 h 175413"/>
                <a:gd name="connsiteX1" fmla="*/ 85725 w 146050"/>
                <a:gd name="connsiteY1" fmla="*/ 174625 h 175413"/>
                <a:gd name="connsiteX2" fmla="*/ 41275 w 146050"/>
                <a:gd name="connsiteY2" fmla="*/ 92075 h 175413"/>
                <a:gd name="connsiteX3" fmla="*/ 60325 w 146050"/>
                <a:gd name="connsiteY3" fmla="*/ 0 h 175413"/>
                <a:gd name="connsiteX4" fmla="*/ 146050 w 146050"/>
                <a:gd name="connsiteY4" fmla="*/ 92075 h 175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050" h="175413">
                  <a:moveTo>
                    <a:pt x="0" y="41275"/>
                  </a:moveTo>
                  <a:cubicBezTo>
                    <a:pt x="39423" y="103716"/>
                    <a:pt x="78846" y="166158"/>
                    <a:pt x="85725" y="174625"/>
                  </a:cubicBezTo>
                  <a:cubicBezTo>
                    <a:pt x="92604" y="183092"/>
                    <a:pt x="45508" y="121179"/>
                    <a:pt x="41275" y="92075"/>
                  </a:cubicBezTo>
                  <a:cubicBezTo>
                    <a:pt x="37042" y="62971"/>
                    <a:pt x="42863" y="0"/>
                    <a:pt x="60325" y="0"/>
                  </a:cubicBezTo>
                  <a:cubicBezTo>
                    <a:pt x="77787" y="0"/>
                    <a:pt x="111918" y="46037"/>
                    <a:pt x="146050" y="920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3" name="フリーフォーム 1142">
              <a:extLst>
                <a:ext uri="{FF2B5EF4-FFF2-40B4-BE49-F238E27FC236}">
                  <a16:creationId xmlns:a16="http://schemas.microsoft.com/office/drawing/2014/main" id="{D9EE3DF4-01FB-B0F5-177C-611AF6D2B21B}"/>
                </a:ext>
              </a:extLst>
            </p:cNvPr>
            <p:cNvSpPr/>
            <p:nvPr/>
          </p:nvSpPr>
          <p:spPr>
            <a:xfrm>
              <a:off x="3727450" y="6635750"/>
              <a:ext cx="101600" cy="63500"/>
            </a:xfrm>
            <a:custGeom>
              <a:avLst/>
              <a:gdLst>
                <a:gd name="connsiteX0" fmla="*/ 0 w 101600"/>
                <a:gd name="connsiteY0" fmla="*/ 63500 h 63500"/>
                <a:gd name="connsiteX1" fmla="*/ 101600 w 101600"/>
                <a:gd name="connsiteY1" fmla="*/ 0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1600" h="63500">
                  <a:moveTo>
                    <a:pt x="0" y="63500"/>
                  </a:moveTo>
                  <a:lnTo>
                    <a:pt x="101600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4" name="フリーフォーム 1143">
              <a:extLst>
                <a:ext uri="{FF2B5EF4-FFF2-40B4-BE49-F238E27FC236}">
                  <a16:creationId xmlns:a16="http://schemas.microsoft.com/office/drawing/2014/main" id="{A71A69DA-1866-D685-5891-2F0BE19FA769}"/>
                </a:ext>
              </a:extLst>
            </p:cNvPr>
            <p:cNvSpPr/>
            <p:nvPr/>
          </p:nvSpPr>
          <p:spPr>
            <a:xfrm>
              <a:off x="3736975" y="6604000"/>
              <a:ext cx="196850" cy="133350"/>
            </a:xfrm>
            <a:custGeom>
              <a:avLst/>
              <a:gdLst>
                <a:gd name="connsiteX0" fmla="*/ 0 w 196850"/>
                <a:gd name="connsiteY0" fmla="*/ 0 h 133350"/>
                <a:gd name="connsiteX1" fmla="*/ 73025 w 196850"/>
                <a:gd name="connsiteY1" fmla="*/ 98425 h 133350"/>
                <a:gd name="connsiteX2" fmla="*/ 196850 w 196850"/>
                <a:gd name="connsiteY2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6850" h="133350">
                  <a:moveTo>
                    <a:pt x="0" y="0"/>
                  </a:moveTo>
                  <a:cubicBezTo>
                    <a:pt x="20108" y="38100"/>
                    <a:pt x="40217" y="76200"/>
                    <a:pt x="73025" y="98425"/>
                  </a:cubicBezTo>
                  <a:cubicBezTo>
                    <a:pt x="105833" y="120650"/>
                    <a:pt x="151341" y="127000"/>
                    <a:pt x="196850" y="1333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5" name="フリーフォーム 1144">
              <a:extLst>
                <a:ext uri="{FF2B5EF4-FFF2-40B4-BE49-F238E27FC236}">
                  <a16:creationId xmlns:a16="http://schemas.microsoft.com/office/drawing/2014/main" id="{19C96969-D724-686F-7848-B437A44CDBCC}"/>
                </a:ext>
              </a:extLst>
            </p:cNvPr>
            <p:cNvSpPr/>
            <p:nvPr/>
          </p:nvSpPr>
          <p:spPr>
            <a:xfrm>
              <a:off x="3895102" y="6526845"/>
              <a:ext cx="87302" cy="106138"/>
            </a:xfrm>
            <a:custGeom>
              <a:avLst/>
              <a:gdLst>
                <a:gd name="connsiteX0" fmla="*/ 6973 w 87302"/>
                <a:gd name="connsiteY0" fmla="*/ 105730 h 106138"/>
                <a:gd name="connsiteX1" fmla="*/ 79998 w 87302"/>
                <a:gd name="connsiteY1" fmla="*/ 54930 h 106138"/>
                <a:gd name="connsiteX2" fmla="*/ 76823 w 87302"/>
                <a:gd name="connsiteY2" fmla="*/ 955 h 106138"/>
                <a:gd name="connsiteX3" fmla="*/ 10148 w 87302"/>
                <a:gd name="connsiteY3" fmla="*/ 26355 h 106138"/>
                <a:gd name="connsiteX4" fmla="*/ 6973 w 87302"/>
                <a:gd name="connsiteY4" fmla="*/ 105730 h 106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7302" h="106138">
                  <a:moveTo>
                    <a:pt x="6973" y="105730"/>
                  </a:moveTo>
                  <a:cubicBezTo>
                    <a:pt x="18615" y="110492"/>
                    <a:pt x="68356" y="72392"/>
                    <a:pt x="79998" y="54930"/>
                  </a:cubicBezTo>
                  <a:cubicBezTo>
                    <a:pt x="91640" y="37468"/>
                    <a:pt x="88465" y="5717"/>
                    <a:pt x="76823" y="955"/>
                  </a:cubicBezTo>
                  <a:cubicBezTo>
                    <a:pt x="65181" y="-3807"/>
                    <a:pt x="20731" y="9951"/>
                    <a:pt x="10148" y="26355"/>
                  </a:cubicBezTo>
                  <a:cubicBezTo>
                    <a:pt x="-435" y="42759"/>
                    <a:pt x="-4669" y="100968"/>
                    <a:pt x="6973" y="105730"/>
                  </a:cubicBezTo>
                  <a:close/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6" name="フリーフォーム 1145">
              <a:extLst>
                <a:ext uri="{FF2B5EF4-FFF2-40B4-BE49-F238E27FC236}">
                  <a16:creationId xmlns:a16="http://schemas.microsoft.com/office/drawing/2014/main" id="{B5D6DFFC-C1F0-B679-B582-496094F56FBE}"/>
                </a:ext>
              </a:extLst>
            </p:cNvPr>
            <p:cNvSpPr/>
            <p:nvPr/>
          </p:nvSpPr>
          <p:spPr>
            <a:xfrm>
              <a:off x="3905250" y="6623050"/>
              <a:ext cx="120650" cy="35166"/>
            </a:xfrm>
            <a:custGeom>
              <a:avLst/>
              <a:gdLst>
                <a:gd name="connsiteX0" fmla="*/ 0 w 120650"/>
                <a:gd name="connsiteY0" fmla="*/ 12700 h 35166"/>
                <a:gd name="connsiteX1" fmla="*/ 50800 w 120650"/>
                <a:gd name="connsiteY1" fmla="*/ 34925 h 35166"/>
                <a:gd name="connsiteX2" fmla="*/ 120650 w 120650"/>
                <a:gd name="connsiteY2" fmla="*/ 0 h 3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650" h="35166">
                  <a:moveTo>
                    <a:pt x="0" y="12700"/>
                  </a:moveTo>
                  <a:cubicBezTo>
                    <a:pt x="15346" y="24871"/>
                    <a:pt x="30692" y="37042"/>
                    <a:pt x="50800" y="34925"/>
                  </a:cubicBezTo>
                  <a:cubicBezTo>
                    <a:pt x="70908" y="32808"/>
                    <a:pt x="95779" y="16404"/>
                    <a:pt x="12065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7" name="フリーフォーム 1146">
              <a:extLst>
                <a:ext uri="{FF2B5EF4-FFF2-40B4-BE49-F238E27FC236}">
                  <a16:creationId xmlns:a16="http://schemas.microsoft.com/office/drawing/2014/main" id="{B6645371-6E30-1DAA-DA2F-8F409F5205E6}"/>
                </a:ext>
              </a:extLst>
            </p:cNvPr>
            <p:cNvSpPr/>
            <p:nvPr/>
          </p:nvSpPr>
          <p:spPr>
            <a:xfrm>
              <a:off x="4032250" y="6384925"/>
              <a:ext cx="127000" cy="133350"/>
            </a:xfrm>
            <a:custGeom>
              <a:avLst/>
              <a:gdLst>
                <a:gd name="connsiteX0" fmla="*/ 0 w 127000"/>
                <a:gd name="connsiteY0" fmla="*/ 0 h 133350"/>
                <a:gd name="connsiteX1" fmla="*/ 127000 w 127000"/>
                <a:gd name="connsiteY1" fmla="*/ 13335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7000" h="133350">
                  <a:moveTo>
                    <a:pt x="0" y="0"/>
                  </a:moveTo>
                  <a:lnTo>
                    <a:pt x="127000" y="13335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8" name="フリーフォーム 1147">
              <a:extLst>
                <a:ext uri="{FF2B5EF4-FFF2-40B4-BE49-F238E27FC236}">
                  <a16:creationId xmlns:a16="http://schemas.microsoft.com/office/drawing/2014/main" id="{DF71A265-A034-0228-3938-D7612607BD4A}"/>
                </a:ext>
              </a:extLst>
            </p:cNvPr>
            <p:cNvSpPr/>
            <p:nvPr/>
          </p:nvSpPr>
          <p:spPr>
            <a:xfrm>
              <a:off x="3184868" y="6159500"/>
              <a:ext cx="1596682" cy="1203402"/>
            </a:xfrm>
            <a:custGeom>
              <a:avLst/>
              <a:gdLst>
                <a:gd name="connsiteX0" fmla="*/ 1596682 w 1596682"/>
                <a:gd name="connsiteY0" fmla="*/ 0 h 1203402"/>
                <a:gd name="connsiteX1" fmla="*/ 895007 w 1596682"/>
                <a:gd name="connsiteY1" fmla="*/ 546100 h 1203402"/>
                <a:gd name="connsiteX2" fmla="*/ 126657 w 1596682"/>
                <a:gd name="connsiteY2" fmla="*/ 1117600 h 1203402"/>
                <a:gd name="connsiteX3" fmla="*/ 9182 w 1596682"/>
                <a:gd name="connsiteY3" fmla="*/ 1190625 h 1203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6682" h="1203402">
                  <a:moveTo>
                    <a:pt x="1596682" y="0"/>
                  </a:moveTo>
                  <a:lnTo>
                    <a:pt x="895007" y="546100"/>
                  </a:lnTo>
                  <a:cubicBezTo>
                    <a:pt x="650003" y="732367"/>
                    <a:pt x="274294" y="1010179"/>
                    <a:pt x="126657" y="1117600"/>
                  </a:cubicBezTo>
                  <a:cubicBezTo>
                    <a:pt x="-20980" y="1225021"/>
                    <a:pt x="-5899" y="1207823"/>
                    <a:pt x="9182" y="119062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49" name="フリーフォーム 1148">
              <a:extLst>
                <a:ext uri="{FF2B5EF4-FFF2-40B4-BE49-F238E27FC236}">
                  <a16:creationId xmlns:a16="http://schemas.microsoft.com/office/drawing/2014/main" id="{66E0C147-ED49-66EB-EC73-E572F4D15D44}"/>
                </a:ext>
              </a:extLst>
            </p:cNvPr>
            <p:cNvSpPr/>
            <p:nvPr/>
          </p:nvSpPr>
          <p:spPr>
            <a:xfrm>
              <a:off x="7788275" y="3559483"/>
              <a:ext cx="145954" cy="355292"/>
            </a:xfrm>
            <a:custGeom>
              <a:avLst/>
              <a:gdLst>
                <a:gd name="connsiteX0" fmla="*/ 0 w 145954"/>
                <a:gd name="connsiteY0" fmla="*/ 9217 h 355292"/>
                <a:gd name="connsiteX1" fmla="*/ 76200 w 145954"/>
                <a:gd name="connsiteY1" fmla="*/ 12392 h 355292"/>
                <a:gd name="connsiteX2" fmla="*/ 142875 w 145954"/>
                <a:gd name="connsiteY2" fmla="*/ 129867 h 355292"/>
                <a:gd name="connsiteX3" fmla="*/ 130175 w 145954"/>
                <a:gd name="connsiteY3" fmla="*/ 187017 h 355292"/>
                <a:gd name="connsiteX4" fmla="*/ 88900 w 145954"/>
                <a:gd name="connsiteY4" fmla="*/ 193367 h 355292"/>
                <a:gd name="connsiteX5" fmla="*/ 139700 w 145954"/>
                <a:gd name="connsiteY5" fmla="*/ 298142 h 355292"/>
                <a:gd name="connsiteX6" fmla="*/ 66675 w 145954"/>
                <a:gd name="connsiteY6" fmla="*/ 355292 h 355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954" h="355292">
                  <a:moveTo>
                    <a:pt x="0" y="9217"/>
                  </a:moveTo>
                  <a:cubicBezTo>
                    <a:pt x="26194" y="750"/>
                    <a:pt x="52388" y="-7716"/>
                    <a:pt x="76200" y="12392"/>
                  </a:cubicBezTo>
                  <a:cubicBezTo>
                    <a:pt x="100012" y="32500"/>
                    <a:pt x="133879" y="100763"/>
                    <a:pt x="142875" y="129867"/>
                  </a:cubicBezTo>
                  <a:cubicBezTo>
                    <a:pt x="151871" y="158971"/>
                    <a:pt x="139171" y="176434"/>
                    <a:pt x="130175" y="187017"/>
                  </a:cubicBezTo>
                  <a:cubicBezTo>
                    <a:pt x="121179" y="197600"/>
                    <a:pt x="87313" y="174846"/>
                    <a:pt x="88900" y="193367"/>
                  </a:cubicBezTo>
                  <a:cubicBezTo>
                    <a:pt x="90487" y="211888"/>
                    <a:pt x="143404" y="271155"/>
                    <a:pt x="139700" y="298142"/>
                  </a:cubicBezTo>
                  <a:cubicBezTo>
                    <a:pt x="135996" y="325129"/>
                    <a:pt x="101335" y="340210"/>
                    <a:pt x="66675" y="355292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0" name="フリーフォーム 1149">
              <a:extLst>
                <a:ext uri="{FF2B5EF4-FFF2-40B4-BE49-F238E27FC236}">
                  <a16:creationId xmlns:a16="http://schemas.microsoft.com/office/drawing/2014/main" id="{BC635743-0BCC-DB1D-2422-5065EB5F61F8}"/>
                </a:ext>
              </a:extLst>
            </p:cNvPr>
            <p:cNvSpPr/>
            <p:nvPr/>
          </p:nvSpPr>
          <p:spPr>
            <a:xfrm>
              <a:off x="7905750" y="3523428"/>
              <a:ext cx="263417" cy="220256"/>
            </a:xfrm>
            <a:custGeom>
              <a:avLst/>
              <a:gdLst>
                <a:gd name="connsiteX0" fmla="*/ 0 w 263417"/>
                <a:gd name="connsiteY0" fmla="*/ 105597 h 220256"/>
                <a:gd name="connsiteX1" fmla="*/ 82550 w 263417"/>
                <a:gd name="connsiteY1" fmla="*/ 16697 h 220256"/>
                <a:gd name="connsiteX2" fmla="*/ 152400 w 263417"/>
                <a:gd name="connsiteY2" fmla="*/ 3997 h 220256"/>
                <a:gd name="connsiteX3" fmla="*/ 247650 w 263417"/>
                <a:gd name="connsiteY3" fmla="*/ 64322 h 220256"/>
                <a:gd name="connsiteX4" fmla="*/ 260350 w 263417"/>
                <a:gd name="connsiteY4" fmla="*/ 99247 h 220256"/>
                <a:gd name="connsiteX5" fmla="*/ 215900 w 263417"/>
                <a:gd name="connsiteY5" fmla="*/ 181797 h 220256"/>
                <a:gd name="connsiteX6" fmla="*/ 114300 w 263417"/>
                <a:gd name="connsiteY6" fmla="*/ 219897 h 220256"/>
                <a:gd name="connsiteX7" fmla="*/ 25400 w 263417"/>
                <a:gd name="connsiteY7" fmla="*/ 197672 h 2202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3417" h="220256">
                  <a:moveTo>
                    <a:pt x="0" y="105597"/>
                  </a:moveTo>
                  <a:cubicBezTo>
                    <a:pt x="28575" y="69613"/>
                    <a:pt x="57150" y="33630"/>
                    <a:pt x="82550" y="16697"/>
                  </a:cubicBezTo>
                  <a:cubicBezTo>
                    <a:pt x="107950" y="-236"/>
                    <a:pt x="124884" y="-3940"/>
                    <a:pt x="152400" y="3997"/>
                  </a:cubicBezTo>
                  <a:cubicBezTo>
                    <a:pt x="179916" y="11934"/>
                    <a:pt x="229658" y="48447"/>
                    <a:pt x="247650" y="64322"/>
                  </a:cubicBezTo>
                  <a:cubicBezTo>
                    <a:pt x="265642" y="80197"/>
                    <a:pt x="265642" y="79668"/>
                    <a:pt x="260350" y="99247"/>
                  </a:cubicBezTo>
                  <a:cubicBezTo>
                    <a:pt x="255058" y="118826"/>
                    <a:pt x="240242" y="161689"/>
                    <a:pt x="215900" y="181797"/>
                  </a:cubicBezTo>
                  <a:cubicBezTo>
                    <a:pt x="191558" y="201905"/>
                    <a:pt x="146050" y="217251"/>
                    <a:pt x="114300" y="219897"/>
                  </a:cubicBezTo>
                  <a:cubicBezTo>
                    <a:pt x="82550" y="222543"/>
                    <a:pt x="53975" y="210107"/>
                    <a:pt x="25400" y="197672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1" name="フリーフォーム 1150">
              <a:extLst>
                <a:ext uri="{FF2B5EF4-FFF2-40B4-BE49-F238E27FC236}">
                  <a16:creationId xmlns:a16="http://schemas.microsoft.com/office/drawing/2014/main" id="{BD7AEC98-EECF-5481-09BA-44079AB998C2}"/>
                </a:ext>
              </a:extLst>
            </p:cNvPr>
            <p:cNvSpPr/>
            <p:nvPr/>
          </p:nvSpPr>
          <p:spPr>
            <a:xfrm>
              <a:off x="7991475" y="3143250"/>
              <a:ext cx="449947" cy="489100"/>
            </a:xfrm>
            <a:custGeom>
              <a:avLst/>
              <a:gdLst>
                <a:gd name="connsiteX0" fmla="*/ 0 w 449947"/>
                <a:gd name="connsiteY0" fmla="*/ 352425 h 489100"/>
                <a:gd name="connsiteX1" fmla="*/ 104775 w 449947"/>
                <a:gd name="connsiteY1" fmla="*/ 384175 h 489100"/>
                <a:gd name="connsiteX2" fmla="*/ 190500 w 449947"/>
                <a:gd name="connsiteY2" fmla="*/ 444500 h 489100"/>
                <a:gd name="connsiteX3" fmla="*/ 200025 w 449947"/>
                <a:gd name="connsiteY3" fmla="*/ 488950 h 489100"/>
                <a:gd name="connsiteX4" fmla="*/ 244475 w 449947"/>
                <a:gd name="connsiteY4" fmla="*/ 457200 h 489100"/>
                <a:gd name="connsiteX5" fmla="*/ 295275 w 449947"/>
                <a:gd name="connsiteY5" fmla="*/ 409575 h 489100"/>
                <a:gd name="connsiteX6" fmla="*/ 282575 w 449947"/>
                <a:gd name="connsiteY6" fmla="*/ 311150 h 489100"/>
                <a:gd name="connsiteX7" fmla="*/ 327025 w 449947"/>
                <a:gd name="connsiteY7" fmla="*/ 349250 h 489100"/>
                <a:gd name="connsiteX8" fmla="*/ 444500 w 449947"/>
                <a:gd name="connsiteY8" fmla="*/ 339725 h 489100"/>
                <a:gd name="connsiteX9" fmla="*/ 425450 w 449947"/>
                <a:gd name="connsiteY9" fmla="*/ 257175 h 489100"/>
                <a:gd name="connsiteX10" fmla="*/ 381000 w 449947"/>
                <a:gd name="connsiteY10" fmla="*/ 136525 h 489100"/>
                <a:gd name="connsiteX11" fmla="*/ 419100 w 449947"/>
                <a:gd name="connsiteY11" fmla="*/ 0 h 48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9947" h="489100">
                  <a:moveTo>
                    <a:pt x="0" y="352425"/>
                  </a:moveTo>
                  <a:cubicBezTo>
                    <a:pt x="36512" y="360627"/>
                    <a:pt x="73025" y="368829"/>
                    <a:pt x="104775" y="384175"/>
                  </a:cubicBezTo>
                  <a:cubicBezTo>
                    <a:pt x="136525" y="399521"/>
                    <a:pt x="174625" y="427038"/>
                    <a:pt x="190500" y="444500"/>
                  </a:cubicBezTo>
                  <a:cubicBezTo>
                    <a:pt x="206375" y="461962"/>
                    <a:pt x="191029" y="486833"/>
                    <a:pt x="200025" y="488950"/>
                  </a:cubicBezTo>
                  <a:cubicBezTo>
                    <a:pt x="209021" y="491067"/>
                    <a:pt x="228600" y="470429"/>
                    <a:pt x="244475" y="457200"/>
                  </a:cubicBezTo>
                  <a:cubicBezTo>
                    <a:pt x="260350" y="443971"/>
                    <a:pt x="288925" y="433917"/>
                    <a:pt x="295275" y="409575"/>
                  </a:cubicBezTo>
                  <a:cubicBezTo>
                    <a:pt x="301625" y="385233"/>
                    <a:pt x="277283" y="321204"/>
                    <a:pt x="282575" y="311150"/>
                  </a:cubicBezTo>
                  <a:cubicBezTo>
                    <a:pt x="287867" y="301096"/>
                    <a:pt x="300038" y="344488"/>
                    <a:pt x="327025" y="349250"/>
                  </a:cubicBezTo>
                  <a:cubicBezTo>
                    <a:pt x="354012" y="354012"/>
                    <a:pt x="428096" y="355071"/>
                    <a:pt x="444500" y="339725"/>
                  </a:cubicBezTo>
                  <a:cubicBezTo>
                    <a:pt x="460904" y="324379"/>
                    <a:pt x="436033" y="291042"/>
                    <a:pt x="425450" y="257175"/>
                  </a:cubicBezTo>
                  <a:cubicBezTo>
                    <a:pt x="414867" y="223308"/>
                    <a:pt x="382058" y="179387"/>
                    <a:pt x="381000" y="136525"/>
                  </a:cubicBezTo>
                  <a:cubicBezTo>
                    <a:pt x="379942" y="93663"/>
                    <a:pt x="399521" y="46831"/>
                    <a:pt x="41910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2" name="フリーフォーム 1151">
              <a:extLst>
                <a:ext uri="{FF2B5EF4-FFF2-40B4-BE49-F238E27FC236}">
                  <a16:creationId xmlns:a16="http://schemas.microsoft.com/office/drawing/2014/main" id="{829DCE3C-DCA2-1AB8-48C5-34F1F1017356}"/>
                </a:ext>
              </a:extLst>
            </p:cNvPr>
            <p:cNvSpPr/>
            <p:nvPr/>
          </p:nvSpPr>
          <p:spPr>
            <a:xfrm>
              <a:off x="8001000" y="3146425"/>
              <a:ext cx="406400" cy="342900"/>
            </a:xfrm>
            <a:custGeom>
              <a:avLst/>
              <a:gdLst>
                <a:gd name="connsiteX0" fmla="*/ 0 w 406400"/>
                <a:gd name="connsiteY0" fmla="*/ 333375 h 342900"/>
                <a:gd name="connsiteX1" fmla="*/ 117475 w 406400"/>
                <a:gd name="connsiteY1" fmla="*/ 276225 h 342900"/>
                <a:gd name="connsiteX2" fmla="*/ 190500 w 406400"/>
                <a:gd name="connsiteY2" fmla="*/ 342900 h 342900"/>
                <a:gd name="connsiteX3" fmla="*/ 174625 w 406400"/>
                <a:gd name="connsiteY3" fmla="*/ 276225 h 342900"/>
                <a:gd name="connsiteX4" fmla="*/ 231775 w 406400"/>
                <a:gd name="connsiteY4" fmla="*/ 193675 h 342900"/>
                <a:gd name="connsiteX5" fmla="*/ 298450 w 406400"/>
                <a:gd name="connsiteY5" fmla="*/ 241300 h 342900"/>
                <a:gd name="connsiteX6" fmla="*/ 279400 w 406400"/>
                <a:gd name="connsiteY6" fmla="*/ 174625 h 342900"/>
                <a:gd name="connsiteX7" fmla="*/ 323850 w 406400"/>
                <a:gd name="connsiteY7" fmla="*/ 146050 h 342900"/>
                <a:gd name="connsiteX8" fmla="*/ 406400 w 406400"/>
                <a:gd name="connsiteY8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06400" h="342900">
                  <a:moveTo>
                    <a:pt x="0" y="333375"/>
                  </a:moveTo>
                  <a:cubicBezTo>
                    <a:pt x="42862" y="304006"/>
                    <a:pt x="85725" y="274637"/>
                    <a:pt x="117475" y="276225"/>
                  </a:cubicBezTo>
                  <a:cubicBezTo>
                    <a:pt x="149225" y="277813"/>
                    <a:pt x="180975" y="342900"/>
                    <a:pt x="190500" y="342900"/>
                  </a:cubicBezTo>
                  <a:cubicBezTo>
                    <a:pt x="200025" y="342900"/>
                    <a:pt x="167746" y="301096"/>
                    <a:pt x="174625" y="276225"/>
                  </a:cubicBezTo>
                  <a:cubicBezTo>
                    <a:pt x="181504" y="251354"/>
                    <a:pt x="211138" y="199496"/>
                    <a:pt x="231775" y="193675"/>
                  </a:cubicBezTo>
                  <a:cubicBezTo>
                    <a:pt x="252412" y="187854"/>
                    <a:pt x="290512" y="244475"/>
                    <a:pt x="298450" y="241300"/>
                  </a:cubicBezTo>
                  <a:cubicBezTo>
                    <a:pt x="306388" y="238125"/>
                    <a:pt x="275167" y="190500"/>
                    <a:pt x="279400" y="174625"/>
                  </a:cubicBezTo>
                  <a:cubicBezTo>
                    <a:pt x="283633" y="158750"/>
                    <a:pt x="302683" y="175154"/>
                    <a:pt x="323850" y="146050"/>
                  </a:cubicBezTo>
                  <a:cubicBezTo>
                    <a:pt x="345017" y="116946"/>
                    <a:pt x="375708" y="58473"/>
                    <a:pt x="40640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3" name="フリーフォーム 1152">
              <a:extLst>
                <a:ext uri="{FF2B5EF4-FFF2-40B4-BE49-F238E27FC236}">
                  <a16:creationId xmlns:a16="http://schemas.microsoft.com/office/drawing/2014/main" id="{32C0CA94-7A7B-10E7-B0D5-98DD7414B9E9}"/>
                </a:ext>
              </a:extLst>
            </p:cNvPr>
            <p:cNvSpPr/>
            <p:nvPr/>
          </p:nvSpPr>
          <p:spPr>
            <a:xfrm>
              <a:off x="8382128" y="3114675"/>
              <a:ext cx="282447" cy="308114"/>
            </a:xfrm>
            <a:custGeom>
              <a:avLst/>
              <a:gdLst>
                <a:gd name="connsiteX0" fmla="*/ 130047 w 282447"/>
                <a:gd name="connsiteY0" fmla="*/ 0 h 308114"/>
                <a:gd name="connsiteX1" fmla="*/ 12572 w 282447"/>
                <a:gd name="connsiteY1" fmla="*/ 85725 h 308114"/>
                <a:gd name="connsiteX2" fmla="*/ 9397 w 282447"/>
                <a:gd name="connsiteY2" fmla="*/ 238125 h 308114"/>
                <a:gd name="connsiteX3" fmla="*/ 66547 w 282447"/>
                <a:gd name="connsiteY3" fmla="*/ 307975 h 308114"/>
                <a:gd name="connsiteX4" fmla="*/ 215772 w 282447"/>
                <a:gd name="connsiteY4" fmla="*/ 222250 h 308114"/>
                <a:gd name="connsiteX5" fmla="*/ 282447 w 282447"/>
                <a:gd name="connsiteY5" fmla="*/ 180975 h 30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2447" h="308114">
                  <a:moveTo>
                    <a:pt x="130047" y="0"/>
                  </a:moveTo>
                  <a:cubicBezTo>
                    <a:pt x="81363" y="23018"/>
                    <a:pt x="32680" y="46037"/>
                    <a:pt x="12572" y="85725"/>
                  </a:cubicBezTo>
                  <a:cubicBezTo>
                    <a:pt x="-7536" y="125413"/>
                    <a:pt x="401" y="201083"/>
                    <a:pt x="9397" y="238125"/>
                  </a:cubicBezTo>
                  <a:cubicBezTo>
                    <a:pt x="18393" y="275167"/>
                    <a:pt x="32151" y="310621"/>
                    <a:pt x="66547" y="307975"/>
                  </a:cubicBezTo>
                  <a:cubicBezTo>
                    <a:pt x="100943" y="305329"/>
                    <a:pt x="179789" y="243417"/>
                    <a:pt x="215772" y="222250"/>
                  </a:cubicBezTo>
                  <a:cubicBezTo>
                    <a:pt x="251755" y="201083"/>
                    <a:pt x="267101" y="191029"/>
                    <a:pt x="282447" y="1809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4" name="フリーフォーム 1153">
              <a:extLst>
                <a:ext uri="{FF2B5EF4-FFF2-40B4-BE49-F238E27FC236}">
                  <a16:creationId xmlns:a16="http://schemas.microsoft.com/office/drawing/2014/main" id="{1F365224-CCF7-1C58-20D2-EE8A7556034D}"/>
                </a:ext>
              </a:extLst>
            </p:cNvPr>
            <p:cNvSpPr/>
            <p:nvPr/>
          </p:nvSpPr>
          <p:spPr>
            <a:xfrm>
              <a:off x="8397875" y="3117532"/>
              <a:ext cx="269875" cy="184468"/>
            </a:xfrm>
            <a:custGeom>
              <a:avLst/>
              <a:gdLst>
                <a:gd name="connsiteX0" fmla="*/ 0 w 269875"/>
                <a:gd name="connsiteY0" fmla="*/ 73343 h 184468"/>
                <a:gd name="connsiteX1" fmla="*/ 120650 w 269875"/>
                <a:gd name="connsiteY1" fmla="*/ 318 h 184468"/>
                <a:gd name="connsiteX2" fmla="*/ 168275 w 269875"/>
                <a:gd name="connsiteY2" fmla="*/ 98743 h 184468"/>
                <a:gd name="connsiteX3" fmla="*/ 104775 w 269875"/>
                <a:gd name="connsiteY3" fmla="*/ 181293 h 184468"/>
                <a:gd name="connsiteX4" fmla="*/ 200025 w 269875"/>
                <a:gd name="connsiteY4" fmla="*/ 146368 h 184468"/>
                <a:gd name="connsiteX5" fmla="*/ 269875 w 269875"/>
                <a:gd name="connsiteY5" fmla="*/ 184468 h 184468"/>
                <a:gd name="connsiteX6" fmla="*/ 269875 w 269875"/>
                <a:gd name="connsiteY6" fmla="*/ 184468 h 184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9875" h="184468">
                  <a:moveTo>
                    <a:pt x="0" y="73343"/>
                  </a:moveTo>
                  <a:cubicBezTo>
                    <a:pt x="46302" y="34714"/>
                    <a:pt x="92604" y="-3915"/>
                    <a:pt x="120650" y="318"/>
                  </a:cubicBezTo>
                  <a:cubicBezTo>
                    <a:pt x="148696" y="4551"/>
                    <a:pt x="170921" y="68581"/>
                    <a:pt x="168275" y="98743"/>
                  </a:cubicBezTo>
                  <a:cubicBezTo>
                    <a:pt x="165629" y="128905"/>
                    <a:pt x="99483" y="173356"/>
                    <a:pt x="104775" y="181293"/>
                  </a:cubicBezTo>
                  <a:cubicBezTo>
                    <a:pt x="110067" y="189230"/>
                    <a:pt x="172508" y="145839"/>
                    <a:pt x="200025" y="146368"/>
                  </a:cubicBezTo>
                  <a:cubicBezTo>
                    <a:pt x="227542" y="146897"/>
                    <a:pt x="269875" y="184468"/>
                    <a:pt x="269875" y="184468"/>
                  </a:cubicBezTo>
                  <a:lnTo>
                    <a:pt x="269875" y="184468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5" name="フリーフォーム 1154">
              <a:extLst>
                <a:ext uri="{FF2B5EF4-FFF2-40B4-BE49-F238E27FC236}">
                  <a16:creationId xmlns:a16="http://schemas.microsoft.com/office/drawing/2014/main" id="{DDE50D9C-C591-EB3D-97B7-AFC9A61C9E12}"/>
                </a:ext>
              </a:extLst>
            </p:cNvPr>
            <p:cNvSpPr/>
            <p:nvPr/>
          </p:nvSpPr>
          <p:spPr>
            <a:xfrm>
              <a:off x="8531225" y="3051175"/>
              <a:ext cx="219474" cy="238954"/>
            </a:xfrm>
            <a:custGeom>
              <a:avLst/>
              <a:gdLst>
                <a:gd name="connsiteX0" fmla="*/ 0 w 219474"/>
                <a:gd name="connsiteY0" fmla="*/ 50800 h 238954"/>
                <a:gd name="connsiteX1" fmla="*/ 69850 w 219474"/>
                <a:gd name="connsiteY1" fmla="*/ 146050 h 238954"/>
                <a:gd name="connsiteX2" fmla="*/ 146050 w 219474"/>
                <a:gd name="connsiteY2" fmla="*/ 238125 h 238954"/>
                <a:gd name="connsiteX3" fmla="*/ 219075 w 219474"/>
                <a:gd name="connsiteY3" fmla="*/ 187325 h 238954"/>
                <a:gd name="connsiteX4" fmla="*/ 174625 w 219474"/>
                <a:gd name="connsiteY4" fmla="*/ 117475 h 238954"/>
                <a:gd name="connsiteX5" fmla="*/ 158750 w 219474"/>
                <a:gd name="connsiteY5" fmla="*/ 60325 h 238954"/>
                <a:gd name="connsiteX6" fmla="*/ 196850 w 219474"/>
                <a:gd name="connsiteY6" fmla="*/ 0 h 2389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474" h="238954">
                  <a:moveTo>
                    <a:pt x="0" y="50800"/>
                  </a:moveTo>
                  <a:cubicBezTo>
                    <a:pt x="22754" y="82814"/>
                    <a:pt x="45508" y="114829"/>
                    <a:pt x="69850" y="146050"/>
                  </a:cubicBezTo>
                  <a:cubicBezTo>
                    <a:pt x="94192" y="177271"/>
                    <a:pt x="121179" y="231246"/>
                    <a:pt x="146050" y="238125"/>
                  </a:cubicBezTo>
                  <a:cubicBezTo>
                    <a:pt x="170921" y="245004"/>
                    <a:pt x="214313" y="207433"/>
                    <a:pt x="219075" y="187325"/>
                  </a:cubicBezTo>
                  <a:cubicBezTo>
                    <a:pt x="223837" y="167217"/>
                    <a:pt x="184679" y="138642"/>
                    <a:pt x="174625" y="117475"/>
                  </a:cubicBezTo>
                  <a:cubicBezTo>
                    <a:pt x="164571" y="96308"/>
                    <a:pt x="155046" y="79904"/>
                    <a:pt x="158750" y="60325"/>
                  </a:cubicBezTo>
                  <a:cubicBezTo>
                    <a:pt x="162454" y="40746"/>
                    <a:pt x="179652" y="20373"/>
                    <a:pt x="196850" y="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6" name="フリーフォーム 1155">
              <a:extLst>
                <a:ext uri="{FF2B5EF4-FFF2-40B4-BE49-F238E27FC236}">
                  <a16:creationId xmlns:a16="http://schemas.microsoft.com/office/drawing/2014/main" id="{62199C41-78A3-5616-CBFA-CF054393D9E8}"/>
                </a:ext>
              </a:extLst>
            </p:cNvPr>
            <p:cNvSpPr/>
            <p:nvPr/>
          </p:nvSpPr>
          <p:spPr>
            <a:xfrm>
              <a:off x="8528050" y="2984399"/>
              <a:ext cx="212725" cy="98526"/>
            </a:xfrm>
            <a:custGeom>
              <a:avLst/>
              <a:gdLst>
                <a:gd name="connsiteX0" fmla="*/ 0 w 212725"/>
                <a:gd name="connsiteY0" fmla="*/ 98526 h 98526"/>
                <a:gd name="connsiteX1" fmla="*/ 98425 w 212725"/>
                <a:gd name="connsiteY1" fmla="*/ 63601 h 98526"/>
                <a:gd name="connsiteX2" fmla="*/ 107950 w 212725"/>
                <a:gd name="connsiteY2" fmla="*/ 101 h 98526"/>
                <a:gd name="connsiteX3" fmla="*/ 212725 w 212725"/>
                <a:gd name="connsiteY3" fmla="*/ 79476 h 98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725" h="98526">
                  <a:moveTo>
                    <a:pt x="0" y="98526"/>
                  </a:moveTo>
                  <a:cubicBezTo>
                    <a:pt x="40216" y="89265"/>
                    <a:pt x="80433" y="80005"/>
                    <a:pt x="98425" y="63601"/>
                  </a:cubicBezTo>
                  <a:cubicBezTo>
                    <a:pt x="116417" y="47197"/>
                    <a:pt x="88900" y="-2545"/>
                    <a:pt x="107950" y="101"/>
                  </a:cubicBezTo>
                  <a:cubicBezTo>
                    <a:pt x="127000" y="2747"/>
                    <a:pt x="169862" y="41111"/>
                    <a:pt x="212725" y="79476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7" name="フリーフォーム 1156">
              <a:extLst>
                <a:ext uri="{FF2B5EF4-FFF2-40B4-BE49-F238E27FC236}">
                  <a16:creationId xmlns:a16="http://schemas.microsoft.com/office/drawing/2014/main" id="{0294C94A-4612-4DA0-B077-F950DB388506}"/>
                </a:ext>
              </a:extLst>
            </p:cNvPr>
            <p:cNvSpPr/>
            <p:nvPr/>
          </p:nvSpPr>
          <p:spPr>
            <a:xfrm>
              <a:off x="8737600" y="3048000"/>
              <a:ext cx="158750" cy="117475"/>
            </a:xfrm>
            <a:custGeom>
              <a:avLst/>
              <a:gdLst>
                <a:gd name="connsiteX0" fmla="*/ 158750 w 158750"/>
                <a:gd name="connsiteY0" fmla="*/ 0 h 117475"/>
                <a:gd name="connsiteX1" fmla="*/ 73025 w 158750"/>
                <a:gd name="connsiteY1" fmla="*/ 47625 h 117475"/>
                <a:gd name="connsiteX2" fmla="*/ 0 w 158750"/>
                <a:gd name="connsiteY2" fmla="*/ 117475 h 1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750" h="117475">
                  <a:moveTo>
                    <a:pt x="158750" y="0"/>
                  </a:moveTo>
                  <a:cubicBezTo>
                    <a:pt x="129116" y="14023"/>
                    <a:pt x="99483" y="28046"/>
                    <a:pt x="73025" y="47625"/>
                  </a:cubicBezTo>
                  <a:cubicBezTo>
                    <a:pt x="46567" y="67204"/>
                    <a:pt x="23283" y="92339"/>
                    <a:pt x="0" y="1174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8" name="フリーフォーム 1157">
              <a:extLst>
                <a:ext uri="{FF2B5EF4-FFF2-40B4-BE49-F238E27FC236}">
                  <a16:creationId xmlns:a16="http://schemas.microsoft.com/office/drawing/2014/main" id="{94D6DD77-E43B-A6E0-04B0-F91BC011CD54}"/>
                </a:ext>
              </a:extLst>
            </p:cNvPr>
            <p:cNvSpPr/>
            <p:nvPr/>
          </p:nvSpPr>
          <p:spPr>
            <a:xfrm>
              <a:off x="8712200" y="2968625"/>
              <a:ext cx="98425" cy="69850"/>
            </a:xfrm>
            <a:custGeom>
              <a:avLst/>
              <a:gdLst>
                <a:gd name="connsiteX0" fmla="*/ 0 w 98425"/>
                <a:gd name="connsiteY0" fmla="*/ 69850 h 69850"/>
                <a:gd name="connsiteX1" fmla="*/ 98425 w 98425"/>
                <a:gd name="connsiteY1" fmla="*/ 0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8425" h="69850">
                  <a:moveTo>
                    <a:pt x="0" y="69850"/>
                  </a:moveTo>
                  <a:lnTo>
                    <a:pt x="98425" y="0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59" name="フリーフォーム 1158">
              <a:extLst>
                <a:ext uri="{FF2B5EF4-FFF2-40B4-BE49-F238E27FC236}">
                  <a16:creationId xmlns:a16="http://schemas.microsoft.com/office/drawing/2014/main" id="{CAD0C39E-3177-D0EE-4A13-6D420B9CA807}"/>
                </a:ext>
              </a:extLst>
            </p:cNvPr>
            <p:cNvSpPr/>
            <p:nvPr/>
          </p:nvSpPr>
          <p:spPr>
            <a:xfrm>
              <a:off x="8775197" y="2714625"/>
              <a:ext cx="327528" cy="345278"/>
            </a:xfrm>
            <a:custGeom>
              <a:avLst/>
              <a:gdLst>
                <a:gd name="connsiteX0" fmla="*/ 159253 w 327528"/>
                <a:gd name="connsiteY0" fmla="*/ 0 h 345278"/>
                <a:gd name="connsiteX1" fmla="*/ 35428 w 327528"/>
                <a:gd name="connsiteY1" fmla="*/ 98425 h 345278"/>
                <a:gd name="connsiteX2" fmla="*/ 3678 w 327528"/>
                <a:gd name="connsiteY2" fmla="*/ 200025 h 345278"/>
                <a:gd name="connsiteX3" fmla="*/ 105278 w 327528"/>
                <a:gd name="connsiteY3" fmla="*/ 323850 h 345278"/>
                <a:gd name="connsiteX4" fmla="*/ 184653 w 327528"/>
                <a:gd name="connsiteY4" fmla="*/ 336550 h 345278"/>
                <a:gd name="connsiteX5" fmla="*/ 327528 w 327528"/>
                <a:gd name="connsiteY5" fmla="*/ 231775 h 34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7528" h="345278">
                  <a:moveTo>
                    <a:pt x="159253" y="0"/>
                  </a:moveTo>
                  <a:cubicBezTo>
                    <a:pt x="110305" y="32544"/>
                    <a:pt x="61357" y="65088"/>
                    <a:pt x="35428" y="98425"/>
                  </a:cubicBezTo>
                  <a:cubicBezTo>
                    <a:pt x="9499" y="131762"/>
                    <a:pt x="-7964" y="162454"/>
                    <a:pt x="3678" y="200025"/>
                  </a:cubicBezTo>
                  <a:cubicBezTo>
                    <a:pt x="15320" y="237596"/>
                    <a:pt x="75116" y="301096"/>
                    <a:pt x="105278" y="323850"/>
                  </a:cubicBezTo>
                  <a:cubicBezTo>
                    <a:pt x="135440" y="346604"/>
                    <a:pt x="147611" y="351896"/>
                    <a:pt x="184653" y="336550"/>
                  </a:cubicBezTo>
                  <a:cubicBezTo>
                    <a:pt x="221695" y="321204"/>
                    <a:pt x="274611" y="276489"/>
                    <a:pt x="327528" y="231775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0" name="フリーフォーム 1159">
              <a:extLst>
                <a:ext uri="{FF2B5EF4-FFF2-40B4-BE49-F238E27FC236}">
                  <a16:creationId xmlns:a16="http://schemas.microsoft.com/office/drawing/2014/main" id="{ED2888C2-172F-537A-F473-8F66373FF7DC}"/>
                </a:ext>
              </a:extLst>
            </p:cNvPr>
            <p:cNvSpPr/>
            <p:nvPr/>
          </p:nvSpPr>
          <p:spPr>
            <a:xfrm>
              <a:off x="8905875" y="2682875"/>
              <a:ext cx="206375" cy="264943"/>
            </a:xfrm>
            <a:custGeom>
              <a:avLst/>
              <a:gdLst>
                <a:gd name="connsiteX0" fmla="*/ 0 w 206375"/>
                <a:gd name="connsiteY0" fmla="*/ 0 h 264943"/>
                <a:gd name="connsiteX1" fmla="*/ 92075 w 206375"/>
                <a:gd name="connsiteY1" fmla="*/ 95250 h 264943"/>
                <a:gd name="connsiteX2" fmla="*/ 44450 w 206375"/>
                <a:gd name="connsiteY2" fmla="*/ 155575 h 264943"/>
                <a:gd name="connsiteX3" fmla="*/ 12700 w 206375"/>
                <a:gd name="connsiteY3" fmla="*/ 209550 h 264943"/>
                <a:gd name="connsiteX4" fmla="*/ 50800 w 206375"/>
                <a:gd name="connsiteY4" fmla="*/ 263525 h 264943"/>
                <a:gd name="connsiteX5" fmla="*/ 152400 w 206375"/>
                <a:gd name="connsiteY5" fmla="*/ 244475 h 264943"/>
                <a:gd name="connsiteX6" fmla="*/ 142875 w 206375"/>
                <a:gd name="connsiteY6" fmla="*/ 193675 h 264943"/>
                <a:gd name="connsiteX7" fmla="*/ 206375 w 206375"/>
                <a:gd name="connsiteY7" fmla="*/ 260350 h 264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06375" h="264943">
                  <a:moveTo>
                    <a:pt x="0" y="0"/>
                  </a:moveTo>
                  <a:cubicBezTo>
                    <a:pt x="42333" y="34660"/>
                    <a:pt x="84667" y="69321"/>
                    <a:pt x="92075" y="95250"/>
                  </a:cubicBezTo>
                  <a:cubicBezTo>
                    <a:pt x="99483" y="121179"/>
                    <a:pt x="57679" y="136525"/>
                    <a:pt x="44450" y="155575"/>
                  </a:cubicBezTo>
                  <a:cubicBezTo>
                    <a:pt x="31221" y="174625"/>
                    <a:pt x="11642" y="191559"/>
                    <a:pt x="12700" y="209550"/>
                  </a:cubicBezTo>
                  <a:cubicBezTo>
                    <a:pt x="13758" y="227541"/>
                    <a:pt x="27517" y="257704"/>
                    <a:pt x="50800" y="263525"/>
                  </a:cubicBezTo>
                  <a:cubicBezTo>
                    <a:pt x="74083" y="269346"/>
                    <a:pt x="137054" y="256117"/>
                    <a:pt x="152400" y="244475"/>
                  </a:cubicBezTo>
                  <a:cubicBezTo>
                    <a:pt x="167746" y="232833"/>
                    <a:pt x="133879" y="191029"/>
                    <a:pt x="142875" y="193675"/>
                  </a:cubicBezTo>
                  <a:cubicBezTo>
                    <a:pt x="151871" y="196321"/>
                    <a:pt x="179123" y="228335"/>
                    <a:pt x="206375" y="260350"/>
                  </a:cubicBez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1" name="フリーフォーム 1160">
              <a:extLst>
                <a:ext uri="{FF2B5EF4-FFF2-40B4-BE49-F238E27FC236}">
                  <a16:creationId xmlns:a16="http://schemas.microsoft.com/office/drawing/2014/main" id="{08C27DD5-907E-27DB-79C4-78F519A7E03F}"/>
                </a:ext>
              </a:extLst>
            </p:cNvPr>
            <p:cNvSpPr/>
            <p:nvPr/>
          </p:nvSpPr>
          <p:spPr>
            <a:xfrm>
              <a:off x="9019685" y="2643814"/>
              <a:ext cx="306327" cy="277390"/>
            </a:xfrm>
            <a:custGeom>
              <a:avLst/>
              <a:gdLst>
                <a:gd name="connsiteX0" fmla="*/ 54465 w 306327"/>
                <a:gd name="connsiteY0" fmla="*/ 20011 h 277390"/>
                <a:gd name="connsiteX1" fmla="*/ 3665 w 306327"/>
                <a:gd name="connsiteY1" fmla="*/ 121611 h 277390"/>
                <a:gd name="connsiteX2" fmla="*/ 16365 w 306327"/>
                <a:gd name="connsiteY2" fmla="*/ 207336 h 277390"/>
                <a:gd name="connsiteX3" fmla="*/ 114790 w 306327"/>
                <a:gd name="connsiteY3" fmla="*/ 277186 h 277390"/>
                <a:gd name="connsiteX4" fmla="*/ 295765 w 306327"/>
                <a:gd name="connsiteY4" fmla="*/ 185111 h 277390"/>
                <a:gd name="connsiteX5" fmla="*/ 270365 w 306327"/>
                <a:gd name="connsiteY5" fmla="*/ 96211 h 277390"/>
                <a:gd name="connsiteX6" fmla="*/ 149715 w 306327"/>
                <a:gd name="connsiteY6" fmla="*/ 7311 h 277390"/>
                <a:gd name="connsiteX7" fmla="*/ 54465 w 306327"/>
                <a:gd name="connsiteY7" fmla="*/ 20011 h 27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6327" h="277390">
                  <a:moveTo>
                    <a:pt x="54465" y="20011"/>
                  </a:moveTo>
                  <a:cubicBezTo>
                    <a:pt x="30123" y="39061"/>
                    <a:pt x="10015" y="90390"/>
                    <a:pt x="3665" y="121611"/>
                  </a:cubicBezTo>
                  <a:cubicBezTo>
                    <a:pt x="-2685" y="152832"/>
                    <a:pt x="-2156" y="181407"/>
                    <a:pt x="16365" y="207336"/>
                  </a:cubicBezTo>
                  <a:cubicBezTo>
                    <a:pt x="34886" y="233265"/>
                    <a:pt x="68223" y="280890"/>
                    <a:pt x="114790" y="277186"/>
                  </a:cubicBezTo>
                  <a:cubicBezTo>
                    <a:pt x="161357" y="273482"/>
                    <a:pt x="269836" y="215273"/>
                    <a:pt x="295765" y="185111"/>
                  </a:cubicBezTo>
                  <a:cubicBezTo>
                    <a:pt x="321694" y="154949"/>
                    <a:pt x="294707" y="125844"/>
                    <a:pt x="270365" y="96211"/>
                  </a:cubicBezTo>
                  <a:cubicBezTo>
                    <a:pt x="246023" y="66578"/>
                    <a:pt x="184640" y="21599"/>
                    <a:pt x="149715" y="7311"/>
                  </a:cubicBezTo>
                  <a:cubicBezTo>
                    <a:pt x="114790" y="-6977"/>
                    <a:pt x="78807" y="961"/>
                    <a:pt x="54465" y="20011"/>
                  </a:cubicBezTo>
                  <a:close/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2" name="フリーフォーム 1161">
              <a:extLst>
                <a:ext uri="{FF2B5EF4-FFF2-40B4-BE49-F238E27FC236}">
                  <a16:creationId xmlns:a16="http://schemas.microsoft.com/office/drawing/2014/main" id="{EBF370E5-F79D-852C-5BE0-C548332EEC51}"/>
                </a:ext>
              </a:extLst>
            </p:cNvPr>
            <p:cNvSpPr/>
            <p:nvPr/>
          </p:nvSpPr>
          <p:spPr>
            <a:xfrm>
              <a:off x="9096221" y="2742809"/>
              <a:ext cx="82725" cy="87033"/>
            </a:xfrm>
            <a:custGeom>
              <a:avLst/>
              <a:gdLst>
                <a:gd name="connsiteX0" fmla="*/ 31904 w 82725"/>
                <a:gd name="connsiteY0" fmla="*/ 391 h 87033"/>
                <a:gd name="connsiteX1" fmla="*/ 154 w 82725"/>
                <a:gd name="connsiteY1" fmla="*/ 41666 h 87033"/>
                <a:gd name="connsiteX2" fmla="*/ 44604 w 82725"/>
                <a:gd name="connsiteY2" fmla="*/ 86116 h 87033"/>
                <a:gd name="connsiteX3" fmla="*/ 82704 w 82725"/>
                <a:gd name="connsiteY3" fmla="*/ 67066 h 87033"/>
                <a:gd name="connsiteX4" fmla="*/ 31904 w 82725"/>
                <a:gd name="connsiteY4" fmla="*/ 391 h 87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725" h="87033">
                  <a:moveTo>
                    <a:pt x="31904" y="391"/>
                  </a:moveTo>
                  <a:cubicBezTo>
                    <a:pt x="18146" y="-3842"/>
                    <a:pt x="-1963" y="27379"/>
                    <a:pt x="154" y="41666"/>
                  </a:cubicBezTo>
                  <a:cubicBezTo>
                    <a:pt x="2271" y="55954"/>
                    <a:pt x="30846" y="81883"/>
                    <a:pt x="44604" y="86116"/>
                  </a:cubicBezTo>
                  <a:cubicBezTo>
                    <a:pt x="58362" y="90349"/>
                    <a:pt x="81646" y="79237"/>
                    <a:pt x="82704" y="67066"/>
                  </a:cubicBezTo>
                  <a:cubicBezTo>
                    <a:pt x="83762" y="54895"/>
                    <a:pt x="45662" y="4624"/>
                    <a:pt x="31904" y="391"/>
                  </a:cubicBezTo>
                  <a:close/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3" name="フリーフォーム 1162">
              <a:extLst>
                <a:ext uri="{FF2B5EF4-FFF2-40B4-BE49-F238E27FC236}">
                  <a16:creationId xmlns:a16="http://schemas.microsoft.com/office/drawing/2014/main" id="{B0F0F3EB-C411-D429-2382-FF82EC70DE7A}"/>
                </a:ext>
              </a:extLst>
            </p:cNvPr>
            <p:cNvSpPr/>
            <p:nvPr/>
          </p:nvSpPr>
          <p:spPr>
            <a:xfrm>
              <a:off x="9169338" y="2513788"/>
              <a:ext cx="225699" cy="277183"/>
            </a:xfrm>
            <a:custGeom>
              <a:avLst/>
              <a:gdLst>
                <a:gd name="connsiteX0" fmla="*/ 62 w 225699"/>
                <a:gd name="connsiteY0" fmla="*/ 108762 h 277183"/>
                <a:gd name="connsiteX1" fmla="*/ 104837 w 225699"/>
                <a:gd name="connsiteY1" fmla="*/ 219887 h 277183"/>
                <a:gd name="connsiteX2" fmla="*/ 155637 w 225699"/>
                <a:gd name="connsiteY2" fmla="*/ 277037 h 277183"/>
                <a:gd name="connsiteX3" fmla="*/ 193737 w 225699"/>
                <a:gd name="connsiteY3" fmla="*/ 235762 h 277183"/>
                <a:gd name="connsiteX4" fmla="*/ 225487 w 225699"/>
                <a:gd name="connsiteY4" fmla="*/ 216712 h 277183"/>
                <a:gd name="connsiteX5" fmla="*/ 177862 w 225699"/>
                <a:gd name="connsiteY5" fmla="*/ 184962 h 277183"/>
                <a:gd name="connsiteX6" fmla="*/ 146112 w 225699"/>
                <a:gd name="connsiteY6" fmla="*/ 143687 h 277183"/>
                <a:gd name="connsiteX7" fmla="*/ 196912 w 225699"/>
                <a:gd name="connsiteY7" fmla="*/ 64312 h 277183"/>
                <a:gd name="connsiteX8" fmla="*/ 149287 w 225699"/>
                <a:gd name="connsiteY8" fmla="*/ 812 h 277183"/>
                <a:gd name="connsiteX9" fmla="*/ 120712 w 225699"/>
                <a:gd name="connsiteY9" fmla="*/ 32562 h 277183"/>
                <a:gd name="connsiteX10" fmla="*/ 62 w 225699"/>
                <a:gd name="connsiteY10" fmla="*/ 108762 h 27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25699" h="277183">
                  <a:moveTo>
                    <a:pt x="62" y="108762"/>
                  </a:moveTo>
                  <a:cubicBezTo>
                    <a:pt x="-2584" y="139983"/>
                    <a:pt x="78908" y="191841"/>
                    <a:pt x="104837" y="219887"/>
                  </a:cubicBezTo>
                  <a:cubicBezTo>
                    <a:pt x="130766" y="247933"/>
                    <a:pt x="140820" y="274391"/>
                    <a:pt x="155637" y="277037"/>
                  </a:cubicBezTo>
                  <a:cubicBezTo>
                    <a:pt x="170454" y="279683"/>
                    <a:pt x="182095" y="245816"/>
                    <a:pt x="193737" y="235762"/>
                  </a:cubicBezTo>
                  <a:cubicBezTo>
                    <a:pt x="205379" y="225708"/>
                    <a:pt x="228133" y="225179"/>
                    <a:pt x="225487" y="216712"/>
                  </a:cubicBezTo>
                  <a:cubicBezTo>
                    <a:pt x="222841" y="208245"/>
                    <a:pt x="191091" y="197133"/>
                    <a:pt x="177862" y="184962"/>
                  </a:cubicBezTo>
                  <a:cubicBezTo>
                    <a:pt x="164633" y="172791"/>
                    <a:pt x="142937" y="163795"/>
                    <a:pt x="146112" y="143687"/>
                  </a:cubicBezTo>
                  <a:cubicBezTo>
                    <a:pt x="149287" y="123579"/>
                    <a:pt x="196383" y="88124"/>
                    <a:pt x="196912" y="64312"/>
                  </a:cubicBezTo>
                  <a:cubicBezTo>
                    <a:pt x="197441" y="40500"/>
                    <a:pt x="161987" y="6104"/>
                    <a:pt x="149287" y="812"/>
                  </a:cubicBezTo>
                  <a:cubicBezTo>
                    <a:pt x="136587" y="-4480"/>
                    <a:pt x="144524" y="17216"/>
                    <a:pt x="120712" y="32562"/>
                  </a:cubicBezTo>
                  <a:cubicBezTo>
                    <a:pt x="96900" y="47908"/>
                    <a:pt x="2708" y="77541"/>
                    <a:pt x="62" y="108762"/>
                  </a:cubicBezTo>
                  <a:close/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4" name="フリーフォーム 1163">
              <a:extLst>
                <a:ext uri="{FF2B5EF4-FFF2-40B4-BE49-F238E27FC236}">
                  <a16:creationId xmlns:a16="http://schemas.microsoft.com/office/drawing/2014/main" id="{F91C6E7A-488B-D782-245F-235CC3E3AF6E}"/>
                </a:ext>
              </a:extLst>
            </p:cNvPr>
            <p:cNvSpPr/>
            <p:nvPr/>
          </p:nvSpPr>
          <p:spPr>
            <a:xfrm>
              <a:off x="9324609" y="2425700"/>
              <a:ext cx="206883" cy="260500"/>
            </a:xfrm>
            <a:custGeom>
              <a:avLst/>
              <a:gdLst>
                <a:gd name="connsiteX0" fmla="*/ 366 w 206883"/>
                <a:gd name="connsiteY0" fmla="*/ 101600 h 260500"/>
                <a:gd name="connsiteX1" fmla="*/ 79741 w 206883"/>
                <a:gd name="connsiteY1" fmla="*/ 212725 h 260500"/>
                <a:gd name="connsiteX2" fmla="*/ 133716 w 206883"/>
                <a:gd name="connsiteY2" fmla="*/ 260350 h 260500"/>
                <a:gd name="connsiteX3" fmla="*/ 206741 w 206883"/>
                <a:gd name="connsiteY3" fmla="*/ 225425 h 260500"/>
                <a:gd name="connsiteX4" fmla="*/ 152766 w 206883"/>
                <a:gd name="connsiteY4" fmla="*/ 161925 h 260500"/>
                <a:gd name="connsiteX5" fmla="*/ 168641 w 206883"/>
                <a:gd name="connsiteY5" fmla="*/ 53975 h 260500"/>
                <a:gd name="connsiteX6" fmla="*/ 155941 w 206883"/>
                <a:gd name="connsiteY6" fmla="*/ 0 h 260500"/>
                <a:gd name="connsiteX7" fmla="*/ 54341 w 206883"/>
                <a:gd name="connsiteY7" fmla="*/ 53975 h 260500"/>
                <a:gd name="connsiteX8" fmla="*/ 366 w 206883"/>
                <a:gd name="connsiteY8" fmla="*/ 101600 h 26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6883" h="260500">
                  <a:moveTo>
                    <a:pt x="366" y="101600"/>
                  </a:moveTo>
                  <a:cubicBezTo>
                    <a:pt x="4599" y="128058"/>
                    <a:pt x="57516" y="186267"/>
                    <a:pt x="79741" y="212725"/>
                  </a:cubicBezTo>
                  <a:cubicBezTo>
                    <a:pt x="101966" y="239183"/>
                    <a:pt x="112549" y="258233"/>
                    <a:pt x="133716" y="260350"/>
                  </a:cubicBezTo>
                  <a:cubicBezTo>
                    <a:pt x="154883" y="262467"/>
                    <a:pt x="203566" y="241829"/>
                    <a:pt x="206741" y="225425"/>
                  </a:cubicBezTo>
                  <a:cubicBezTo>
                    <a:pt x="209916" y="209021"/>
                    <a:pt x="159116" y="190500"/>
                    <a:pt x="152766" y="161925"/>
                  </a:cubicBezTo>
                  <a:cubicBezTo>
                    <a:pt x="146416" y="133350"/>
                    <a:pt x="168112" y="80962"/>
                    <a:pt x="168641" y="53975"/>
                  </a:cubicBezTo>
                  <a:cubicBezTo>
                    <a:pt x="169170" y="26988"/>
                    <a:pt x="174991" y="0"/>
                    <a:pt x="155941" y="0"/>
                  </a:cubicBezTo>
                  <a:cubicBezTo>
                    <a:pt x="136891" y="0"/>
                    <a:pt x="79212" y="41275"/>
                    <a:pt x="54341" y="53975"/>
                  </a:cubicBezTo>
                  <a:cubicBezTo>
                    <a:pt x="29470" y="66675"/>
                    <a:pt x="-3867" y="75142"/>
                    <a:pt x="366" y="101600"/>
                  </a:cubicBezTo>
                  <a:close/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5" name="フリーフォーム 1164">
              <a:extLst>
                <a:ext uri="{FF2B5EF4-FFF2-40B4-BE49-F238E27FC236}">
                  <a16:creationId xmlns:a16="http://schemas.microsoft.com/office/drawing/2014/main" id="{4952FD12-AA99-BC07-91AA-E979FF894DDE}"/>
                </a:ext>
              </a:extLst>
            </p:cNvPr>
            <p:cNvSpPr/>
            <p:nvPr/>
          </p:nvSpPr>
          <p:spPr>
            <a:xfrm>
              <a:off x="9508904" y="2333581"/>
              <a:ext cx="252743" cy="216958"/>
            </a:xfrm>
            <a:custGeom>
              <a:avLst/>
              <a:gdLst>
                <a:gd name="connsiteX0" fmla="*/ 203421 w 252743"/>
                <a:gd name="connsiteY0" fmla="*/ 63544 h 216958"/>
                <a:gd name="connsiteX1" fmla="*/ 130396 w 252743"/>
                <a:gd name="connsiteY1" fmla="*/ 44 h 216958"/>
                <a:gd name="connsiteX2" fmla="*/ 6571 w 252743"/>
                <a:gd name="connsiteY2" fmla="*/ 73069 h 216958"/>
                <a:gd name="connsiteX3" fmla="*/ 25621 w 252743"/>
                <a:gd name="connsiteY3" fmla="*/ 177844 h 216958"/>
                <a:gd name="connsiteX4" fmla="*/ 98646 w 252743"/>
                <a:gd name="connsiteY4" fmla="*/ 215944 h 216958"/>
                <a:gd name="connsiteX5" fmla="*/ 247871 w 252743"/>
                <a:gd name="connsiteY5" fmla="*/ 142919 h 216958"/>
                <a:gd name="connsiteX6" fmla="*/ 203421 w 252743"/>
                <a:gd name="connsiteY6" fmla="*/ 63544 h 216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2743" h="216958">
                  <a:moveTo>
                    <a:pt x="203421" y="63544"/>
                  </a:moveTo>
                  <a:cubicBezTo>
                    <a:pt x="183842" y="39732"/>
                    <a:pt x="163204" y="-1544"/>
                    <a:pt x="130396" y="44"/>
                  </a:cubicBezTo>
                  <a:cubicBezTo>
                    <a:pt x="97588" y="1631"/>
                    <a:pt x="24033" y="43436"/>
                    <a:pt x="6571" y="73069"/>
                  </a:cubicBezTo>
                  <a:cubicBezTo>
                    <a:pt x="-10891" y="102702"/>
                    <a:pt x="10275" y="154032"/>
                    <a:pt x="25621" y="177844"/>
                  </a:cubicBezTo>
                  <a:cubicBezTo>
                    <a:pt x="40967" y="201656"/>
                    <a:pt x="61604" y="221765"/>
                    <a:pt x="98646" y="215944"/>
                  </a:cubicBezTo>
                  <a:cubicBezTo>
                    <a:pt x="135688" y="210123"/>
                    <a:pt x="228292" y="160911"/>
                    <a:pt x="247871" y="142919"/>
                  </a:cubicBezTo>
                  <a:cubicBezTo>
                    <a:pt x="267450" y="124927"/>
                    <a:pt x="223000" y="87356"/>
                    <a:pt x="203421" y="63544"/>
                  </a:cubicBezTo>
                  <a:close/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66" name="フリーフォーム 1165">
              <a:extLst>
                <a:ext uri="{FF2B5EF4-FFF2-40B4-BE49-F238E27FC236}">
                  <a16:creationId xmlns:a16="http://schemas.microsoft.com/office/drawing/2014/main" id="{9EF9267C-E058-F466-8132-85D1F8363EE7}"/>
                </a:ext>
              </a:extLst>
            </p:cNvPr>
            <p:cNvSpPr/>
            <p:nvPr/>
          </p:nvSpPr>
          <p:spPr>
            <a:xfrm>
              <a:off x="9591675" y="2393950"/>
              <a:ext cx="117475" cy="66675"/>
            </a:xfrm>
            <a:custGeom>
              <a:avLst/>
              <a:gdLst>
                <a:gd name="connsiteX0" fmla="*/ 117475 w 117475"/>
                <a:gd name="connsiteY0" fmla="*/ 0 h 66675"/>
                <a:gd name="connsiteX1" fmla="*/ 0 w 117475"/>
                <a:gd name="connsiteY1" fmla="*/ 66675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7475" h="66675">
                  <a:moveTo>
                    <a:pt x="117475" y="0"/>
                  </a:moveTo>
                  <a:lnTo>
                    <a:pt x="0" y="66675"/>
                  </a:lnTo>
                </a:path>
              </a:pathLst>
            </a:custGeom>
            <a:grpFill/>
            <a:ln w="38100" cap="rnd">
              <a:solidFill>
                <a:srgbClr val="0070C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3152A860-B4B4-2262-3050-2D1F5091E41E}"/>
              </a:ext>
            </a:extLst>
          </p:cNvPr>
          <p:cNvSpPr/>
          <p:nvPr/>
        </p:nvSpPr>
        <p:spPr>
          <a:xfrm>
            <a:off x="3693459" y="8193741"/>
            <a:ext cx="455565" cy="627530"/>
          </a:xfrm>
          <a:custGeom>
            <a:avLst/>
            <a:gdLst>
              <a:gd name="connsiteX0" fmla="*/ 0 w 455565"/>
              <a:gd name="connsiteY0" fmla="*/ 0 h 627530"/>
              <a:gd name="connsiteX1" fmla="*/ 394447 w 455565"/>
              <a:gd name="connsiteY1" fmla="*/ 304800 h 627530"/>
              <a:gd name="connsiteX2" fmla="*/ 448235 w 455565"/>
              <a:gd name="connsiteY2" fmla="*/ 627530 h 627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5565" h="627530">
                <a:moveTo>
                  <a:pt x="0" y="0"/>
                </a:moveTo>
                <a:cubicBezTo>
                  <a:pt x="159870" y="100106"/>
                  <a:pt x="319741" y="200212"/>
                  <a:pt x="394447" y="304800"/>
                </a:cubicBezTo>
                <a:cubicBezTo>
                  <a:pt x="469153" y="409388"/>
                  <a:pt x="458694" y="518459"/>
                  <a:pt x="448235" y="627530"/>
                </a:cubicBezTo>
              </a:path>
            </a:pathLst>
          </a:custGeom>
          <a:noFill/>
          <a:ln w="38100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FB224EFF-5E3C-61C3-F30F-27DF21B00422}"/>
              </a:ext>
            </a:extLst>
          </p:cNvPr>
          <p:cNvSpPr/>
          <p:nvPr/>
        </p:nvSpPr>
        <p:spPr>
          <a:xfrm>
            <a:off x="5127812" y="6920753"/>
            <a:ext cx="1362635" cy="1792941"/>
          </a:xfrm>
          <a:custGeom>
            <a:avLst/>
            <a:gdLst>
              <a:gd name="connsiteX0" fmla="*/ 1362635 w 1362635"/>
              <a:gd name="connsiteY0" fmla="*/ 0 h 1792941"/>
              <a:gd name="connsiteX1" fmla="*/ 340659 w 1362635"/>
              <a:gd name="connsiteY1" fmla="*/ 968188 h 1792941"/>
              <a:gd name="connsiteX2" fmla="*/ 0 w 1362635"/>
              <a:gd name="connsiteY2" fmla="*/ 1792941 h 1792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2635" h="1792941">
                <a:moveTo>
                  <a:pt x="1362635" y="0"/>
                </a:moveTo>
                <a:cubicBezTo>
                  <a:pt x="965200" y="334682"/>
                  <a:pt x="567765" y="669365"/>
                  <a:pt x="340659" y="968188"/>
                </a:cubicBezTo>
                <a:cubicBezTo>
                  <a:pt x="113553" y="1267011"/>
                  <a:pt x="56776" y="1529976"/>
                  <a:pt x="0" y="1792941"/>
                </a:cubicBezTo>
              </a:path>
            </a:pathLst>
          </a:custGeom>
          <a:noFill/>
          <a:ln w="38100" cap="rnd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3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ノック式修正ボールペン パワコレ | ぺんてる株式会社" hidden="1">
            <a:extLst>
              <a:ext uri="{FF2B5EF4-FFF2-40B4-BE49-F238E27FC236}">
                <a16:creationId xmlns:a16="http://schemas.microsoft.com/office/drawing/2014/main" id="{0B738C32-EBC0-F511-8C2A-4D6F7E66F3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08000"/>
            <a:ext cx="11430000" cy="858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4FB36FB5-21C9-75C3-2883-2335B43D62C8}"/>
              </a:ext>
            </a:extLst>
          </p:cNvPr>
          <p:cNvSpPr/>
          <p:nvPr/>
        </p:nvSpPr>
        <p:spPr>
          <a:xfrm>
            <a:off x="2336800" y="4259886"/>
            <a:ext cx="898525" cy="578814"/>
          </a:xfrm>
          <a:custGeom>
            <a:avLst/>
            <a:gdLst>
              <a:gd name="connsiteX0" fmla="*/ 0 w 898525"/>
              <a:gd name="connsiteY0" fmla="*/ 578814 h 578814"/>
              <a:gd name="connsiteX1" fmla="*/ 228600 w 898525"/>
              <a:gd name="connsiteY1" fmla="*/ 245439 h 578814"/>
              <a:gd name="connsiteX2" fmla="*/ 676275 w 898525"/>
              <a:gd name="connsiteY2" fmla="*/ 32714 h 578814"/>
              <a:gd name="connsiteX3" fmla="*/ 898525 w 898525"/>
              <a:gd name="connsiteY3" fmla="*/ 4139 h 578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525" h="578814">
                <a:moveTo>
                  <a:pt x="0" y="578814"/>
                </a:moveTo>
                <a:cubicBezTo>
                  <a:pt x="57944" y="457635"/>
                  <a:pt x="115888" y="336456"/>
                  <a:pt x="228600" y="245439"/>
                </a:cubicBezTo>
                <a:cubicBezTo>
                  <a:pt x="341312" y="154422"/>
                  <a:pt x="564621" y="72931"/>
                  <a:pt x="676275" y="32714"/>
                </a:cubicBezTo>
                <a:cubicBezTo>
                  <a:pt x="787929" y="-7503"/>
                  <a:pt x="843227" y="-1682"/>
                  <a:pt x="898525" y="413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8FB3AAF6-1EE7-38CA-FC87-7FFBA1CB0C1F}"/>
              </a:ext>
            </a:extLst>
          </p:cNvPr>
          <p:cNvSpPr/>
          <p:nvPr/>
        </p:nvSpPr>
        <p:spPr>
          <a:xfrm>
            <a:off x="2222500" y="4838700"/>
            <a:ext cx="114300" cy="593725"/>
          </a:xfrm>
          <a:custGeom>
            <a:avLst/>
            <a:gdLst>
              <a:gd name="connsiteX0" fmla="*/ 114300 w 114300"/>
              <a:gd name="connsiteY0" fmla="*/ 0 h 593725"/>
              <a:gd name="connsiteX1" fmla="*/ 38100 w 114300"/>
              <a:gd name="connsiteY1" fmla="*/ 339725 h 593725"/>
              <a:gd name="connsiteX2" fmla="*/ 0 w 114300"/>
              <a:gd name="connsiteY2" fmla="*/ 593725 h 593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00" h="593725">
                <a:moveTo>
                  <a:pt x="114300" y="0"/>
                </a:moveTo>
                <a:cubicBezTo>
                  <a:pt x="85725" y="120385"/>
                  <a:pt x="57150" y="240771"/>
                  <a:pt x="38100" y="339725"/>
                </a:cubicBezTo>
                <a:cubicBezTo>
                  <a:pt x="19050" y="438679"/>
                  <a:pt x="9525" y="516202"/>
                  <a:pt x="0" y="59372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85FC8FFB-84E4-D30F-4627-4BCF4C942AA8}"/>
              </a:ext>
            </a:extLst>
          </p:cNvPr>
          <p:cNvSpPr/>
          <p:nvPr/>
        </p:nvSpPr>
        <p:spPr>
          <a:xfrm>
            <a:off x="2207318" y="5403850"/>
            <a:ext cx="406700" cy="1333500"/>
          </a:xfrm>
          <a:custGeom>
            <a:avLst/>
            <a:gdLst>
              <a:gd name="connsiteX0" fmla="*/ 15182 w 406700"/>
              <a:gd name="connsiteY0" fmla="*/ 0 h 1333500"/>
              <a:gd name="connsiteX1" fmla="*/ 5657 w 406700"/>
              <a:gd name="connsiteY1" fmla="*/ 219075 h 1333500"/>
              <a:gd name="connsiteX2" fmla="*/ 91382 w 406700"/>
              <a:gd name="connsiteY2" fmla="*/ 508000 h 1333500"/>
              <a:gd name="connsiteX3" fmla="*/ 358082 w 406700"/>
              <a:gd name="connsiteY3" fmla="*/ 1181100 h 1333500"/>
              <a:gd name="connsiteX4" fmla="*/ 405707 w 406700"/>
              <a:gd name="connsiteY4" fmla="*/ 133350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700" h="1333500">
                <a:moveTo>
                  <a:pt x="15182" y="0"/>
                </a:moveTo>
                <a:cubicBezTo>
                  <a:pt x="4069" y="67204"/>
                  <a:pt x="-7043" y="134408"/>
                  <a:pt x="5657" y="219075"/>
                </a:cubicBezTo>
                <a:cubicBezTo>
                  <a:pt x="18357" y="303742"/>
                  <a:pt x="32645" y="347663"/>
                  <a:pt x="91382" y="508000"/>
                </a:cubicBezTo>
                <a:cubicBezTo>
                  <a:pt x="150119" y="668337"/>
                  <a:pt x="305694" y="1043517"/>
                  <a:pt x="358082" y="1181100"/>
                </a:cubicBezTo>
                <a:cubicBezTo>
                  <a:pt x="410470" y="1318683"/>
                  <a:pt x="408088" y="1326091"/>
                  <a:pt x="405707" y="133350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BC1B2048-D2F6-7C9A-A444-1222D3DBF72A}"/>
              </a:ext>
            </a:extLst>
          </p:cNvPr>
          <p:cNvSpPr/>
          <p:nvPr/>
        </p:nvSpPr>
        <p:spPr>
          <a:xfrm>
            <a:off x="2619375" y="6702425"/>
            <a:ext cx="25400" cy="168275"/>
          </a:xfrm>
          <a:custGeom>
            <a:avLst/>
            <a:gdLst>
              <a:gd name="connsiteX0" fmla="*/ 0 w 25400"/>
              <a:gd name="connsiteY0" fmla="*/ 0 h 168275"/>
              <a:gd name="connsiteX1" fmla="*/ 12700 w 25400"/>
              <a:gd name="connsiteY1" fmla="*/ 127000 h 168275"/>
              <a:gd name="connsiteX2" fmla="*/ 25400 w 25400"/>
              <a:gd name="connsiteY2" fmla="*/ 168275 h 16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400" h="168275">
                <a:moveTo>
                  <a:pt x="0" y="0"/>
                </a:moveTo>
                <a:cubicBezTo>
                  <a:pt x="4233" y="49477"/>
                  <a:pt x="8467" y="98954"/>
                  <a:pt x="12700" y="127000"/>
                </a:cubicBezTo>
                <a:cubicBezTo>
                  <a:pt x="16933" y="155046"/>
                  <a:pt x="21166" y="161660"/>
                  <a:pt x="25400" y="16827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DE9E6F24-E05F-F5E4-C03F-549FB7F70E28}"/>
              </a:ext>
            </a:extLst>
          </p:cNvPr>
          <p:cNvSpPr/>
          <p:nvPr/>
        </p:nvSpPr>
        <p:spPr>
          <a:xfrm>
            <a:off x="2479675" y="5372100"/>
            <a:ext cx="685800" cy="663575"/>
          </a:xfrm>
          <a:custGeom>
            <a:avLst/>
            <a:gdLst>
              <a:gd name="connsiteX0" fmla="*/ 0 w 685800"/>
              <a:gd name="connsiteY0" fmla="*/ 0 h 663575"/>
              <a:gd name="connsiteX1" fmla="*/ 241300 w 685800"/>
              <a:gd name="connsiteY1" fmla="*/ 336550 h 663575"/>
              <a:gd name="connsiteX2" fmla="*/ 685800 w 685800"/>
              <a:gd name="connsiteY2" fmla="*/ 663575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" h="663575">
                <a:moveTo>
                  <a:pt x="0" y="0"/>
                </a:moveTo>
                <a:cubicBezTo>
                  <a:pt x="63500" y="112977"/>
                  <a:pt x="127000" y="225954"/>
                  <a:pt x="241300" y="336550"/>
                </a:cubicBezTo>
                <a:cubicBezTo>
                  <a:pt x="355600" y="447146"/>
                  <a:pt x="520700" y="555360"/>
                  <a:pt x="685800" y="66357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DB58FFC8-C266-E73B-D4E6-A4186DD26FEE}"/>
              </a:ext>
            </a:extLst>
          </p:cNvPr>
          <p:cNvSpPr/>
          <p:nvPr/>
        </p:nvSpPr>
        <p:spPr>
          <a:xfrm>
            <a:off x="3178175" y="6035675"/>
            <a:ext cx="593725" cy="93545"/>
          </a:xfrm>
          <a:custGeom>
            <a:avLst/>
            <a:gdLst>
              <a:gd name="connsiteX0" fmla="*/ 0 w 593725"/>
              <a:gd name="connsiteY0" fmla="*/ 0 h 93545"/>
              <a:gd name="connsiteX1" fmla="*/ 254000 w 593725"/>
              <a:gd name="connsiteY1" fmla="*/ 88900 h 93545"/>
              <a:gd name="connsiteX2" fmla="*/ 593725 w 593725"/>
              <a:gd name="connsiteY2" fmla="*/ 73025 h 9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93725" h="93545">
                <a:moveTo>
                  <a:pt x="0" y="0"/>
                </a:moveTo>
                <a:cubicBezTo>
                  <a:pt x="77523" y="38364"/>
                  <a:pt x="155046" y="76729"/>
                  <a:pt x="254000" y="88900"/>
                </a:cubicBezTo>
                <a:cubicBezTo>
                  <a:pt x="352954" y="101071"/>
                  <a:pt x="473339" y="87048"/>
                  <a:pt x="593725" y="7302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5A53980-8CA3-50D7-929F-99F1C4183BCC}"/>
              </a:ext>
            </a:extLst>
          </p:cNvPr>
          <p:cNvSpPr/>
          <p:nvPr/>
        </p:nvSpPr>
        <p:spPr>
          <a:xfrm>
            <a:off x="3781425" y="5641975"/>
            <a:ext cx="368300" cy="469900"/>
          </a:xfrm>
          <a:custGeom>
            <a:avLst/>
            <a:gdLst>
              <a:gd name="connsiteX0" fmla="*/ 368300 w 368300"/>
              <a:gd name="connsiteY0" fmla="*/ 0 h 469900"/>
              <a:gd name="connsiteX1" fmla="*/ 320675 w 368300"/>
              <a:gd name="connsiteY1" fmla="*/ 203200 h 469900"/>
              <a:gd name="connsiteX2" fmla="*/ 222250 w 368300"/>
              <a:gd name="connsiteY2" fmla="*/ 339725 h 469900"/>
              <a:gd name="connsiteX3" fmla="*/ 0 w 368300"/>
              <a:gd name="connsiteY3" fmla="*/ 46990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8300" h="469900">
                <a:moveTo>
                  <a:pt x="368300" y="0"/>
                </a:moveTo>
                <a:cubicBezTo>
                  <a:pt x="356658" y="73289"/>
                  <a:pt x="345017" y="146579"/>
                  <a:pt x="320675" y="203200"/>
                </a:cubicBezTo>
                <a:cubicBezTo>
                  <a:pt x="296333" y="259821"/>
                  <a:pt x="275696" y="295275"/>
                  <a:pt x="222250" y="339725"/>
                </a:cubicBezTo>
                <a:cubicBezTo>
                  <a:pt x="168804" y="384175"/>
                  <a:pt x="84402" y="427037"/>
                  <a:pt x="0" y="46990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758CA1C-A7D7-8478-F4EC-C68E21D2C09C}"/>
              </a:ext>
            </a:extLst>
          </p:cNvPr>
          <p:cNvSpPr/>
          <p:nvPr/>
        </p:nvSpPr>
        <p:spPr>
          <a:xfrm>
            <a:off x="3200400" y="5073650"/>
            <a:ext cx="508000" cy="307975"/>
          </a:xfrm>
          <a:custGeom>
            <a:avLst/>
            <a:gdLst>
              <a:gd name="connsiteX0" fmla="*/ 0 w 508000"/>
              <a:gd name="connsiteY0" fmla="*/ 307975 h 307975"/>
              <a:gd name="connsiteX1" fmla="*/ 149225 w 508000"/>
              <a:gd name="connsiteY1" fmla="*/ 76200 h 307975"/>
              <a:gd name="connsiteX2" fmla="*/ 273050 w 508000"/>
              <a:gd name="connsiteY2" fmla="*/ 25400 h 307975"/>
              <a:gd name="connsiteX3" fmla="*/ 508000 w 508000"/>
              <a:gd name="connsiteY3" fmla="*/ 0 h 30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000" h="307975">
                <a:moveTo>
                  <a:pt x="0" y="307975"/>
                </a:moveTo>
                <a:cubicBezTo>
                  <a:pt x="51858" y="215635"/>
                  <a:pt x="103717" y="123296"/>
                  <a:pt x="149225" y="76200"/>
                </a:cubicBezTo>
                <a:cubicBezTo>
                  <a:pt x="194733" y="29104"/>
                  <a:pt x="213254" y="38100"/>
                  <a:pt x="273050" y="25400"/>
                </a:cubicBezTo>
                <a:cubicBezTo>
                  <a:pt x="332846" y="12700"/>
                  <a:pt x="420423" y="6350"/>
                  <a:pt x="508000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8D9FCFE3-D261-68CA-4943-55CB0AF09679}"/>
              </a:ext>
            </a:extLst>
          </p:cNvPr>
          <p:cNvSpPr/>
          <p:nvPr/>
        </p:nvSpPr>
        <p:spPr>
          <a:xfrm>
            <a:off x="3730625" y="5086350"/>
            <a:ext cx="333375" cy="577850"/>
          </a:xfrm>
          <a:custGeom>
            <a:avLst/>
            <a:gdLst>
              <a:gd name="connsiteX0" fmla="*/ 0 w 333375"/>
              <a:gd name="connsiteY0" fmla="*/ 0 h 577850"/>
              <a:gd name="connsiteX1" fmla="*/ 190500 w 333375"/>
              <a:gd name="connsiteY1" fmla="*/ 307975 h 577850"/>
              <a:gd name="connsiteX2" fmla="*/ 333375 w 333375"/>
              <a:gd name="connsiteY2" fmla="*/ 577850 h 5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75" h="577850">
                <a:moveTo>
                  <a:pt x="0" y="0"/>
                </a:moveTo>
                <a:cubicBezTo>
                  <a:pt x="67469" y="105833"/>
                  <a:pt x="134938" y="211667"/>
                  <a:pt x="190500" y="307975"/>
                </a:cubicBezTo>
                <a:cubicBezTo>
                  <a:pt x="246063" y="404283"/>
                  <a:pt x="289719" y="491066"/>
                  <a:pt x="333375" y="57785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6678B30-9031-5AD7-8A6B-29CF9AB47D99}"/>
              </a:ext>
            </a:extLst>
          </p:cNvPr>
          <p:cNvSpPr/>
          <p:nvPr/>
        </p:nvSpPr>
        <p:spPr>
          <a:xfrm>
            <a:off x="3206750" y="5391150"/>
            <a:ext cx="333375" cy="565150"/>
          </a:xfrm>
          <a:custGeom>
            <a:avLst/>
            <a:gdLst>
              <a:gd name="connsiteX0" fmla="*/ 0 w 333375"/>
              <a:gd name="connsiteY0" fmla="*/ 0 h 565150"/>
              <a:gd name="connsiteX1" fmla="*/ 158750 w 333375"/>
              <a:gd name="connsiteY1" fmla="*/ 393700 h 565150"/>
              <a:gd name="connsiteX2" fmla="*/ 333375 w 333375"/>
              <a:gd name="connsiteY2" fmla="*/ 565150 h 565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3375" h="565150">
                <a:moveTo>
                  <a:pt x="0" y="0"/>
                </a:moveTo>
                <a:cubicBezTo>
                  <a:pt x="51594" y="149754"/>
                  <a:pt x="103188" y="299508"/>
                  <a:pt x="158750" y="393700"/>
                </a:cubicBezTo>
                <a:cubicBezTo>
                  <a:pt x="214312" y="487892"/>
                  <a:pt x="273843" y="526521"/>
                  <a:pt x="333375" y="56515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B903B831-DA27-FDBE-7B75-1F8A170E10C5}"/>
              </a:ext>
            </a:extLst>
          </p:cNvPr>
          <p:cNvSpPr/>
          <p:nvPr/>
        </p:nvSpPr>
        <p:spPr>
          <a:xfrm>
            <a:off x="3559175" y="5670550"/>
            <a:ext cx="511175" cy="298024"/>
          </a:xfrm>
          <a:custGeom>
            <a:avLst/>
            <a:gdLst>
              <a:gd name="connsiteX0" fmla="*/ 511175 w 511175"/>
              <a:gd name="connsiteY0" fmla="*/ 0 h 298024"/>
              <a:gd name="connsiteX1" fmla="*/ 476250 w 511175"/>
              <a:gd name="connsiteY1" fmla="*/ 158750 h 298024"/>
              <a:gd name="connsiteX2" fmla="*/ 339725 w 511175"/>
              <a:gd name="connsiteY2" fmla="*/ 266700 h 298024"/>
              <a:gd name="connsiteX3" fmla="*/ 142875 w 511175"/>
              <a:gd name="connsiteY3" fmla="*/ 295275 h 298024"/>
              <a:gd name="connsiteX4" fmla="*/ 0 w 511175"/>
              <a:gd name="connsiteY4" fmla="*/ 295275 h 298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1175" h="298024">
                <a:moveTo>
                  <a:pt x="511175" y="0"/>
                </a:moveTo>
                <a:cubicBezTo>
                  <a:pt x="508000" y="57150"/>
                  <a:pt x="504825" y="114300"/>
                  <a:pt x="476250" y="158750"/>
                </a:cubicBezTo>
                <a:cubicBezTo>
                  <a:pt x="447675" y="203200"/>
                  <a:pt x="395287" y="243946"/>
                  <a:pt x="339725" y="266700"/>
                </a:cubicBezTo>
                <a:cubicBezTo>
                  <a:pt x="284163" y="289454"/>
                  <a:pt x="199496" y="290513"/>
                  <a:pt x="142875" y="295275"/>
                </a:cubicBezTo>
                <a:cubicBezTo>
                  <a:pt x="86254" y="300038"/>
                  <a:pt x="43127" y="297656"/>
                  <a:pt x="0" y="29527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CA7F36A9-4DB1-C7A1-DC94-B2F6757F0E0F}"/>
              </a:ext>
            </a:extLst>
          </p:cNvPr>
          <p:cNvSpPr/>
          <p:nvPr/>
        </p:nvSpPr>
        <p:spPr>
          <a:xfrm>
            <a:off x="3559175" y="5657850"/>
            <a:ext cx="482600" cy="298450"/>
          </a:xfrm>
          <a:custGeom>
            <a:avLst/>
            <a:gdLst>
              <a:gd name="connsiteX0" fmla="*/ 482600 w 482600"/>
              <a:gd name="connsiteY0" fmla="*/ 0 h 298450"/>
              <a:gd name="connsiteX1" fmla="*/ 425450 w 482600"/>
              <a:gd name="connsiteY1" fmla="*/ 149225 h 298450"/>
              <a:gd name="connsiteX2" fmla="*/ 292100 w 482600"/>
              <a:gd name="connsiteY2" fmla="*/ 234950 h 298450"/>
              <a:gd name="connsiteX3" fmla="*/ 114300 w 482600"/>
              <a:gd name="connsiteY3" fmla="*/ 276225 h 298450"/>
              <a:gd name="connsiteX4" fmla="*/ 0 w 482600"/>
              <a:gd name="connsiteY4" fmla="*/ 298450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600" h="298450">
                <a:moveTo>
                  <a:pt x="482600" y="0"/>
                </a:moveTo>
                <a:cubicBezTo>
                  <a:pt x="469900" y="55033"/>
                  <a:pt x="457200" y="110067"/>
                  <a:pt x="425450" y="149225"/>
                </a:cubicBezTo>
                <a:cubicBezTo>
                  <a:pt x="393700" y="188383"/>
                  <a:pt x="343958" y="213783"/>
                  <a:pt x="292100" y="234950"/>
                </a:cubicBezTo>
                <a:cubicBezTo>
                  <a:pt x="240242" y="256117"/>
                  <a:pt x="162983" y="265642"/>
                  <a:pt x="114300" y="276225"/>
                </a:cubicBezTo>
                <a:cubicBezTo>
                  <a:pt x="65617" y="286808"/>
                  <a:pt x="32808" y="292629"/>
                  <a:pt x="0" y="29845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>
            <a:extLst>
              <a:ext uri="{FF2B5EF4-FFF2-40B4-BE49-F238E27FC236}">
                <a16:creationId xmlns:a16="http://schemas.microsoft.com/office/drawing/2014/main" id="{9D14AA08-FC71-B3D8-0F41-7C414CF54D7E}"/>
              </a:ext>
            </a:extLst>
          </p:cNvPr>
          <p:cNvSpPr/>
          <p:nvPr/>
        </p:nvSpPr>
        <p:spPr>
          <a:xfrm>
            <a:off x="2704465" y="4892675"/>
            <a:ext cx="26035" cy="346075"/>
          </a:xfrm>
          <a:custGeom>
            <a:avLst/>
            <a:gdLst>
              <a:gd name="connsiteX0" fmla="*/ 26035 w 26035"/>
              <a:gd name="connsiteY0" fmla="*/ 0 h 346075"/>
              <a:gd name="connsiteX1" fmla="*/ 635 w 26035"/>
              <a:gd name="connsiteY1" fmla="*/ 180975 h 346075"/>
              <a:gd name="connsiteX2" fmla="*/ 10160 w 26035"/>
              <a:gd name="connsiteY2" fmla="*/ 346075 h 346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" h="346075">
                <a:moveTo>
                  <a:pt x="26035" y="0"/>
                </a:moveTo>
                <a:cubicBezTo>
                  <a:pt x="14658" y="61648"/>
                  <a:pt x="3281" y="123296"/>
                  <a:pt x="635" y="180975"/>
                </a:cubicBezTo>
                <a:cubicBezTo>
                  <a:pt x="-2011" y="238654"/>
                  <a:pt x="4074" y="292364"/>
                  <a:pt x="10160" y="34607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 17">
            <a:extLst>
              <a:ext uri="{FF2B5EF4-FFF2-40B4-BE49-F238E27FC236}">
                <a16:creationId xmlns:a16="http://schemas.microsoft.com/office/drawing/2014/main" id="{F60AD8D0-CAD2-8BF3-1227-A52E5B023279}"/>
              </a:ext>
            </a:extLst>
          </p:cNvPr>
          <p:cNvSpPr/>
          <p:nvPr/>
        </p:nvSpPr>
        <p:spPr>
          <a:xfrm>
            <a:off x="3013075" y="4521074"/>
            <a:ext cx="219075" cy="60451"/>
          </a:xfrm>
          <a:custGeom>
            <a:avLst/>
            <a:gdLst>
              <a:gd name="connsiteX0" fmla="*/ 0 w 219075"/>
              <a:gd name="connsiteY0" fmla="*/ 47751 h 60451"/>
              <a:gd name="connsiteX1" fmla="*/ 101600 w 219075"/>
              <a:gd name="connsiteY1" fmla="*/ 126 h 60451"/>
              <a:gd name="connsiteX2" fmla="*/ 219075 w 219075"/>
              <a:gd name="connsiteY2" fmla="*/ 60451 h 60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075" h="60451">
                <a:moveTo>
                  <a:pt x="0" y="47751"/>
                </a:moveTo>
                <a:cubicBezTo>
                  <a:pt x="32544" y="22880"/>
                  <a:pt x="65088" y="-1991"/>
                  <a:pt x="101600" y="126"/>
                </a:cubicBezTo>
                <a:cubicBezTo>
                  <a:pt x="138112" y="2243"/>
                  <a:pt x="178593" y="31347"/>
                  <a:pt x="219075" y="6045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 18">
            <a:extLst>
              <a:ext uri="{FF2B5EF4-FFF2-40B4-BE49-F238E27FC236}">
                <a16:creationId xmlns:a16="http://schemas.microsoft.com/office/drawing/2014/main" id="{CEAD9585-E3B9-DBB0-D7D3-98607EE05B6D}"/>
              </a:ext>
            </a:extLst>
          </p:cNvPr>
          <p:cNvSpPr/>
          <p:nvPr/>
        </p:nvSpPr>
        <p:spPr>
          <a:xfrm>
            <a:off x="3289300" y="4737100"/>
            <a:ext cx="73025" cy="215900"/>
          </a:xfrm>
          <a:custGeom>
            <a:avLst/>
            <a:gdLst>
              <a:gd name="connsiteX0" fmla="*/ 0 w 73025"/>
              <a:gd name="connsiteY0" fmla="*/ 0 h 215900"/>
              <a:gd name="connsiteX1" fmla="*/ 73025 w 73025"/>
              <a:gd name="connsiteY1" fmla="*/ 215900 h 21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3025" h="215900">
                <a:moveTo>
                  <a:pt x="0" y="0"/>
                </a:moveTo>
                <a:lnTo>
                  <a:pt x="73025" y="215900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2ADBB30A-AA62-BB2F-9704-F7E00A5AF2BD}"/>
              </a:ext>
            </a:extLst>
          </p:cNvPr>
          <p:cNvSpPr/>
          <p:nvPr/>
        </p:nvSpPr>
        <p:spPr>
          <a:xfrm>
            <a:off x="2412858" y="5470525"/>
            <a:ext cx="31892" cy="200025"/>
          </a:xfrm>
          <a:custGeom>
            <a:avLst/>
            <a:gdLst>
              <a:gd name="connsiteX0" fmla="*/ 31892 w 31892"/>
              <a:gd name="connsiteY0" fmla="*/ 0 h 200025"/>
              <a:gd name="connsiteX1" fmla="*/ 142 w 31892"/>
              <a:gd name="connsiteY1" fmla="*/ 114300 h 200025"/>
              <a:gd name="connsiteX2" fmla="*/ 22367 w 31892"/>
              <a:gd name="connsiteY2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92" h="200025">
                <a:moveTo>
                  <a:pt x="31892" y="0"/>
                </a:moveTo>
                <a:cubicBezTo>
                  <a:pt x="16810" y="40481"/>
                  <a:pt x="1729" y="80963"/>
                  <a:pt x="142" y="114300"/>
                </a:cubicBezTo>
                <a:cubicBezTo>
                  <a:pt x="-1445" y="147637"/>
                  <a:pt x="10461" y="173831"/>
                  <a:pt x="22367" y="20002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1E9016AC-AA95-D2B4-B783-302BBAC883B9}"/>
              </a:ext>
            </a:extLst>
          </p:cNvPr>
          <p:cNvSpPr/>
          <p:nvPr/>
        </p:nvSpPr>
        <p:spPr>
          <a:xfrm>
            <a:off x="2355850" y="5648325"/>
            <a:ext cx="266700" cy="82550"/>
          </a:xfrm>
          <a:custGeom>
            <a:avLst/>
            <a:gdLst>
              <a:gd name="connsiteX0" fmla="*/ 0 w 266700"/>
              <a:gd name="connsiteY0" fmla="*/ 0 h 82550"/>
              <a:gd name="connsiteX1" fmla="*/ 136525 w 266700"/>
              <a:gd name="connsiteY1" fmla="*/ 53975 h 82550"/>
              <a:gd name="connsiteX2" fmla="*/ 266700 w 266700"/>
              <a:gd name="connsiteY2" fmla="*/ 82550 h 82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6700" h="82550">
                <a:moveTo>
                  <a:pt x="0" y="0"/>
                </a:moveTo>
                <a:cubicBezTo>
                  <a:pt x="46037" y="20108"/>
                  <a:pt x="92075" y="40217"/>
                  <a:pt x="136525" y="53975"/>
                </a:cubicBezTo>
                <a:cubicBezTo>
                  <a:pt x="180975" y="67733"/>
                  <a:pt x="223837" y="75141"/>
                  <a:pt x="266700" y="8255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AAA4DFAC-FCA1-1633-3610-E8697DCDAD81}"/>
              </a:ext>
            </a:extLst>
          </p:cNvPr>
          <p:cNvSpPr/>
          <p:nvPr/>
        </p:nvSpPr>
        <p:spPr>
          <a:xfrm>
            <a:off x="3192891" y="3695075"/>
            <a:ext cx="41237" cy="569627"/>
          </a:xfrm>
          <a:custGeom>
            <a:avLst/>
            <a:gdLst>
              <a:gd name="connsiteX0" fmla="*/ 37489 w 41237"/>
              <a:gd name="connsiteY0" fmla="*/ 0 h 569627"/>
              <a:gd name="connsiteX1" fmla="*/ 14 w 41237"/>
              <a:gd name="connsiteY1" fmla="*/ 273571 h 569627"/>
              <a:gd name="connsiteX2" fmla="*/ 41237 w 41237"/>
              <a:gd name="connsiteY2" fmla="*/ 569627 h 56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37" h="569627">
                <a:moveTo>
                  <a:pt x="37489" y="0"/>
                </a:moveTo>
                <a:cubicBezTo>
                  <a:pt x="18439" y="89316"/>
                  <a:pt x="-611" y="178633"/>
                  <a:pt x="14" y="273571"/>
                </a:cubicBezTo>
                <a:cubicBezTo>
                  <a:pt x="639" y="368509"/>
                  <a:pt x="20938" y="469068"/>
                  <a:pt x="41237" y="56962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F2CE4422-FB9C-6AC9-E463-44BA2FCD515B}"/>
              </a:ext>
            </a:extLst>
          </p:cNvPr>
          <p:cNvSpPr/>
          <p:nvPr/>
        </p:nvSpPr>
        <p:spPr>
          <a:xfrm>
            <a:off x="3230380" y="3282846"/>
            <a:ext cx="434715" cy="412229"/>
          </a:xfrm>
          <a:custGeom>
            <a:avLst/>
            <a:gdLst>
              <a:gd name="connsiteX0" fmla="*/ 434715 w 434715"/>
              <a:gd name="connsiteY0" fmla="*/ 0 h 412229"/>
              <a:gd name="connsiteX1" fmla="*/ 164892 w 434715"/>
              <a:gd name="connsiteY1" fmla="*/ 202367 h 412229"/>
              <a:gd name="connsiteX2" fmla="*/ 0 w 434715"/>
              <a:gd name="connsiteY2" fmla="*/ 412229 h 412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715" h="412229">
                <a:moveTo>
                  <a:pt x="434715" y="0"/>
                </a:moveTo>
                <a:cubicBezTo>
                  <a:pt x="336029" y="66831"/>
                  <a:pt x="237344" y="133662"/>
                  <a:pt x="164892" y="202367"/>
                </a:cubicBezTo>
                <a:cubicBezTo>
                  <a:pt x="92440" y="271072"/>
                  <a:pt x="46220" y="341650"/>
                  <a:pt x="0" y="41222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88B83012-7158-53FC-09A7-C1EA5DB9C770}"/>
              </a:ext>
            </a:extLst>
          </p:cNvPr>
          <p:cNvSpPr/>
          <p:nvPr/>
        </p:nvSpPr>
        <p:spPr>
          <a:xfrm>
            <a:off x="3665095" y="3218990"/>
            <a:ext cx="543394" cy="71351"/>
          </a:xfrm>
          <a:custGeom>
            <a:avLst/>
            <a:gdLst>
              <a:gd name="connsiteX0" fmla="*/ 0 w 543394"/>
              <a:gd name="connsiteY0" fmla="*/ 71351 h 71351"/>
              <a:gd name="connsiteX1" fmla="*/ 251085 w 543394"/>
              <a:gd name="connsiteY1" fmla="*/ 148 h 71351"/>
              <a:gd name="connsiteX2" fmla="*/ 543394 w 543394"/>
              <a:gd name="connsiteY2" fmla="*/ 56361 h 71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3394" h="71351">
                <a:moveTo>
                  <a:pt x="0" y="71351"/>
                </a:moveTo>
                <a:cubicBezTo>
                  <a:pt x="80259" y="36998"/>
                  <a:pt x="160519" y="2646"/>
                  <a:pt x="251085" y="148"/>
                </a:cubicBezTo>
                <a:cubicBezTo>
                  <a:pt x="341651" y="-2350"/>
                  <a:pt x="442522" y="27005"/>
                  <a:pt x="543394" y="5636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D81A6E9B-DBD4-7E9F-7407-99AE73D89D58}"/>
              </a:ext>
            </a:extLst>
          </p:cNvPr>
          <p:cNvSpPr/>
          <p:nvPr/>
        </p:nvSpPr>
        <p:spPr>
          <a:xfrm>
            <a:off x="4219731" y="3279098"/>
            <a:ext cx="490928" cy="520909"/>
          </a:xfrm>
          <a:custGeom>
            <a:avLst/>
            <a:gdLst>
              <a:gd name="connsiteX0" fmla="*/ 0 w 490928"/>
              <a:gd name="connsiteY0" fmla="*/ 0 h 520909"/>
              <a:gd name="connsiteX1" fmla="*/ 277318 w 490928"/>
              <a:gd name="connsiteY1" fmla="*/ 191125 h 520909"/>
              <a:gd name="connsiteX2" fmla="*/ 490928 w 490928"/>
              <a:gd name="connsiteY2" fmla="*/ 520909 h 52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0928" h="520909">
                <a:moveTo>
                  <a:pt x="0" y="0"/>
                </a:moveTo>
                <a:cubicBezTo>
                  <a:pt x="97748" y="52153"/>
                  <a:pt x="195497" y="104307"/>
                  <a:pt x="277318" y="191125"/>
                </a:cubicBezTo>
                <a:cubicBezTo>
                  <a:pt x="359139" y="277943"/>
                  <a:pt x="425033" y="399426"/>
                  <a:pt x="490928" y="52090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45DEE95D-7C7E-7C25-7580-503D6082D14A}"/>
              </a:ext>
            </a:extLst>
          </p:cNvPr>
          <p:cNvSpPr/>
          <p:nvPr/>
        </p:nvSpPr>
        <p:spPr>
          <a:xfrm>
            <a:off x="4729397" y="3818744"/>
            <a:ext cx="434714" cy="895663"/>
          </a:xfrm>
          <a:custGeom>
            <a:avLst/>
            <a:gdLst>
              <a:gd name="connsiteX0" fmla="*/ 0 w 434714"/>
              <a:gd name="connsiteY0" fmla="*/ 0 h 895663"/>
              <a:gd name="connsiteX1" fmla="*/ 232347 w 434714"/>
              <a:gd name="connsiteY1" fmla="*/ 554636 h 895663"/>
              <a:gd name="connsiteX2" fmla="*/ 434714 w 434714"/>
              <a:gd name="connsiteY2" fmla="*/ 895663 h 895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714" h="895663">
                <a:moveTo>
                  <a:pt x="0" y="0"/>
                </a:moveTo>
                <a:cubicBezTo>
                  <a:pt x="79947" y="202679"/>
                  <a:pt x="159895" y="405359"/>
                  <a:pt x="232347" y="554636"/>
                </a:cubicBezTo>
                <a:cubicBezTo>
                  <a:pt x="304799" y="703913"/>
                  <a:pt x="369756" y="799788"/>
                  <a:pt x="434714" y="89566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82F0C2F1-5AF6-B30B-8E13-5BCA2B6FE09A}"/>
              </a:ext>
            </a:extLst>
          </p:cNvPr>
          <p:cNvSpPr/>
          <p:nvPr/>
        </p:nvSpPr>
        <p:spPr>
          <a:xfrm>
            <a:off x="5156616" y="4714407"/>
            <a:ext cx="412230" cy="678304"/>
          </a:xfrm>
          <a:custGeom>
            <a:avLst/>
            <a:gdLst>
              <a:gd name="connsiteX0" fmla="*/ 0 w 412230"/>
              <a:gd name="connsiteY0" fmla="*/ 0 h 678304"/>
              <a:gd name="connsiteX1" fmla="*/ 269823 w 412230"/>
              <a:gd name="connsiteY1" fmla="*/ 412229 h 678304"/>
              <a:gd name="connsiteX2" fmla="*/ 412230 w 412230"/>
              <a:gd name="connsiteY2" fmla="*/ 678304 h 678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230" h="678304">
                <a:moveTo>
                  <a:pt x="0" y="0"/>
                </a:moveTo>
                <a:cubicBezTo>
                  <a:pt x="100559" y="149589"/>
                  <a:pt x="201118" y="299178"/>
                  <a:pt x="269823" y="412229"/>
                </a:cubicBezTo>
                <a:cubicBezTo>
                  <a:pt x="338528" y="525280"/>
                  <a:pt x="375379" y="601792"/>
                  <a:pt x="412230" y="67830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9F7D2FDE-302C-4DBF-8105-8FB5B140DFD3}"/>
              </a:ext>
            </a:extLst>
          </p:cNvPr>
          <p:cNvSpPr/>
          <p:nvPr/>
        </p:nvSpPr>
        <p:spPr>
          <a:xfrm>
            <a:off x="3215390" y="4257207"/>
            <a:ext cx="314794" cy="543393"/>
          </a:xfrm>
          <a:custGeom>
            <a:avLst/>
            <a:gdLst>
              <a:gd name="connsiteX0" fmla="*/ 0 w 314794"/>
              <a:gd name="connsiteY0" fmla="*/ 0 h 543393"/>
              <a:gd name="connsiteX1" fmla="*/ 131164 w 314794"/>
              <a:gd name="connsiteY1" fmla="*/ 67455 h 543393"/>
              <a:gd name="connsiteX2" fmla="*/ 232348 w 314794"/>
              <a:gd name="connsiteY2" fmla="*/ 356016 h 543393"/>
              <a:gd name="connsiteX3" fmla="*/ 314794 w 314794"/>
              <a:gd name="connsiteY3" fmla="*/ 543393 h 54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794" h="543393">
                <a:moveTo>
                  <a:pt x="0" y="0"/>
                </a:moveTo>
                <a:cubicBezTo>
                  <a:pt x="46219" y="4059"/>
                  <a:pt x="92439" y="8119"/>
                  <a:pt x="131164" y="67455"/>
                </a:cubicBezTo>
                <a:cubicBezTo>
                  <a:pt x="169889" y="126791"/>
                  <a:pt x="201743" y="276693"/>
                  <a:pt x="232348" y="356016"/>
                </a:cubicBezTo>
                <a:cubicBezTo>
                  <a:pt x="262953" y="435339"/>
                  <a:pt x="288873" y="489366"/>
                  <a:pt x="314794" y="54339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8F4F9F3B-93C5-0C2D-0829-D0E9A5474919}"/>
              </a:ext>
            </a:extLst>
          </p:cNvPr>
          <p:cNvSpPr/>
          <p:nvPr/>
        </p:nvSpPr>
        <p:spPr>
          <a:xfrm>
            <a:off x="3537679" y="4815590"/>
            <a:ext cx="292308" cy="221105"/>
          </a:xfrm>
          <a:custGeom>
            <a:avLst/>
            <a:gdLst>
              <a:gd name="connsiteX0" fmla="*/ 0 w 292308"/>
              <a:gd name="connsiteY0" fmla="*/ 0 h 221105"/>
              <a:gd name="connsiteX1" fmla="*/ 149901 w 292308"/>
              <a:gd name="connsiteY1" fmla="*/ 131164 h 221105"/>
              <a:gd name="connsiteX2" fmla="*/ 292308 w 292308"/>
              <a:gd name="connsiteY2" fmla="*/ 221105 h 221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2308" h="221105">
                <a:moveTo>
                  <a:pt x="0" y="0"/>
                </a:moveTo>
                <a:cubicBezTo>
                  <a:pt x="50591" y="47156"/>
                  <a:pt x="101183" y="94313"/>
                  <a:pt x="149901" y="131164"/>
                </a:cubicBezTo>
                <a:cubicBezTo>
                  <a:pt x="198619" y="168015"/>
                  <a:pt x="245463" y="194560"/>
                  <a:pt x="292308" y="22110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79406F20-1F32-5F54-8C41-4A4BAEF67E34}"/>
              </a:ext>
            </a:extLst>
          </p:cNvPr>
          <p:cNvSpPr/>
          <p:nvPr/>
        </p:nvSpPr>
        <p:spPr>
          <a:xfrm>
            <a:off x="3657165" y="4635708"/>
            <a:ext cx="240278" cy="509666"/>
          </a:xfrm>
          <a:custGeom>
            <a:avLst/>
            <a:gdLst>
              <a:gd name="connsiteX0" fmla="*/ 435 w 240278"/>
              <a:gd name="connsiteY0" fmla="*/ 0 h 509666"/>
              <a:gd name="connsiteX1" fmla="*/ 37910 w 240278"/>
              <a:gd name="connsiteY1" fmla="*/ 142407 h 509666"/>
              <a:gd name="connsiteX2" fmla="*/ 240278 w 240278"/>
              <a:gd name="connsiteY2" fmla="*/ 509666 h 509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278" h="509666">
                <a:moveTo>
                  <a:pt x="435" y="0"/>
                </a:moveTo>
                <a:cubicBezTo>
                  <a:pt x="-815" y="28731"/>
                  <a:pt x="-2064" y="57463"/>
                  <a:pt x="37910" y="142407"/>
                </a:cubicBezTo>
                <a:cubicBezTo>
                  <a:pt x="77884" y="227351"/>
                  <a:pt x="159081" y="368508"/>
                  <a:pt x="240278" y="50966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CAC1DB9C-D32F-1AEE-604A-C16424306E8B}"/>
              </a:ext>
            </a:extLst>
          </p:cNvPr>
          <p:cNvSpPr/>
          <p:nvPr/>
        </p:nvSpPr>
        <p:spPr>
          <a:xfrm>
            <a:off x="3904938" y="5149121"/>
            <a:ext cx="251085" cy="487181"/>
          </a:xfrm>
          <a:custGeom>
            <a:avLst/>
            <a:gdLst>
              <a:gd name="connsiteX0" fmla="*/ 0 w 251085"/>
              <a:gd name="connsiteY0" fmla="*/ 0 h 487181"/>
              <a:gd name="connsiteX1" fmla="*/ 108678 w 251085"/>
              <a:gd name="connsiteY1" fmla="*/ 179882 h 487181"/>
              <a:gd name="connsiteX2" fmla="*/ 251085 w 251085"/>
              <a:gd name="connsiteY2" fmla="*/ 487181 h 487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085" h="487181">
                <a:moveTo>
                  <a:pt x="0" y="0"/>
                </a:moveTo>
                <a:cubicBezTo>
                  <a:pt x="33415" y="49342"/>
                  <a:pt x="66831" y="98685"/>
                  <a:pt x="108678" y="179882"/>
                </a:cubicBezTo>
                <a:cubicBezTo>
                  <a:pt x="150526" y="261079"/>
                  <a:pt x="200805" y="374130"/>
                  <a:pt x="251085" y="48718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B39448E0-E7B7-9668-CA7B-CD8AE700C1F4}"/>
              </a:ext>
            </a:extLst>
          </p:cNvPr>
          <p:cNvSpPr/>
          <p:nvPr/>
        </p:nvSpPr>
        <p:spPr>
          <a:xfrm>
            <a:off x="5583835" y="5396459"/>
            <a:ext cx="41237" cy="412230"/>
          </a:xfrm>
          <a:custGeom>
            <a:avLst/>
            <a:gdLst>
              <a:gd name="connsiteX0" fmla="*/ 0 w 41237"/>
              <a:gd name="connsiteY0" fmla="*/ 0 h 412230"/>
              <a:gd name="connsiteX1" fmla="*/ 41223 w 41237"/>
              <a:gd name="connsiteY1" fmla="*/ 153649 h 412230"/>
              <a:gd name="connsiteX2" fmla="*/ 3748 w 41237"/>
              <a:gd name="connsiteY2" fmla="*/ 412230 h 41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237" h="412230">
                <a:moveTo>
                  <a:pt x="0" y="0"/>
                </a:moveTo>
                <a:cubicBezTo>
                  <a:pt x="20299" y="42472"/>
                  <a:pt x="40598" y="84944"/>
                  <a:pt x="41223" y="153649"/>
                </a:cubicBezTo>
                <a:cubicBezTo>
                  <a:pt x="41848" y="222354"/>
                  <a:pt x="22798" y="317292"/>
                  <a:pt x="3748" y="41223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A99150E6-64C4-FBC3-369B-EA63AF74BBF1}"/>
              </a:ext>
            </a:extLst>
          </p:cNvPr>
          <p:cNvSpPr/>
          <p:nvPr/>
        </p:nvSpPr>
        <p:spPr>
          <a:xfrm>
            <a:off x="4182256" y="5632554"/>
            <a:ext cx="1000593" cy="535898"/>
          </a:xfrm>
          <a:custGeom>
            <a:avLst/>
            <a:gdLst>
              <a:gd name="connsiteX0" fmla="*/ 0 w 1000593"/>
              <a:gd name="connsiteY0" fmla="*/ 0 h 535898"/>
              <a:gd name="connsiteX1" fmla="*/ 221105 w 1000593"/>
              <a:gd name="connsiteY1" fmla="*/ 254833 h 535898"/>
              <a:gd name="connsiteX2" fmla="*/ 505918 w 1000593"/>
              <a:gd name="connsiteY2" fmla="*/ 442210 h 535898"/>
              <a:gd name="connsiteX3" fmla="*/ 1000593 w 1000593"/>
              <a:gd name="connsiteY3" fmla="*/ 535898 h 535898"/>
              <a:gd name="connsiteX4" fmla="*/ 1000593 w 1000593"/>
              <a:gd name="connsiteY4" fmla="*/ 535898 h 53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593" h="535898">
                <a:moveTo>
                  <a:pt x="0" y="0"/>
                </a:moveTo>
                <a:cubicBezTo>
                  <a:pt x="68392" y="90565"/>
                  <a:pt x="136785" y="181131"/>
                  <a:pt x="221105" y="254833"/>
                </a:cubicBezTo>
                <a:cubicBezTo>
                  <a:pt x="305425" y="328535"/>
                  <a:pt x="376003" y="395366"/>
                  <a:pt x="505918" y="442210"/>
                </a:cubicBezTo>
                <a:cubicBezTo>
                  <a:pt x="635833" y="489054"/>
                  <a:pt x="1000593" y="535898"/>
                  <a:pt x="1000593" y="535898"/>
                </a:cubicBezTo>
                <a:lnTo>
                  <a:pt x="1000593" y="535898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F2E776DF-F555-F88D-BCF7-293B325CE3E8}"/>
              </a:ext>
            </a:extLst>
          </p:cNvPr>
          <p:cNvSpPr/>
          <p:nvPr/>
        </p:nvSpPr>
        <p:spPr>
          <a:xfrm>
            <a:off x="4497049" y="4924962"/>
            <a:ext cx="655820" cy="351576"/>
          </a:xfrm>
          <a:custGeom>
            <a:avLst/>
            <a:gdLst>
              <a:gd name="connsiteX0" fmla="*/ 0 w 655820"/>
              <a:gd name="connsiteY0" fmla="*/ 351576 h 351576"/>
              <a:gd name="connsiteX1" fmla="*/ 78699 w 655820"/>
              <a:gd name="connsiteY1" fmla="*/ 201674 h 351576"/>
              <a:gd name="connsiteX2" fmla="*/ 221105 w 655820"/>
              <a:gd name="connsiteY2" fmla="*/ 89248 h 351576"/>
              <a:gd name="connsiteX3" fmla="*/ 393492 w 655820"/>
              <a:gd name="connsiteY3" fmla="*/ 6802 h 351576"/>
              <a:gd name="connsiteX4" fmla="*/ 655820 w 655820"/>
              <a:gd name="connsiteY4" fmla="*/ 10549 h 35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820" h="351576">
                <a:moveTo>
                  <a:pt x="0" y="351576"/>
                </a:moveTo>
                <a:cubicBezTo>
                  <a:pt x="20924" y="298485"/>
                  <a:pt x="41848" y="245395"/>
                  <a:pt x="78699" y="201674"/>
                </a:cubicBezTo>
                <a:cubicBezTo>
                  <a:pt x="115550" y="157953"/>
                  <a:pt x="168640" y="121727"/>
                  <a:pt x="221105" y="89248"/>
                </a:cubicBezTo>
                <a:cubicBezTo>
                  <a:pt x="273570" y="56769"/>
                  <a:pt x="321039" y="19919"/>
                  <a:pt x="393492" y="6802"/>
                </a:cubicBezTo>
                <a:cubicBezTo>
                  <a:pt x="465945" y="-6315"/>
                  <a:pt x="560882" y="2117"/>
                  <a:pt x="655820" y="1054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C99772E1-FFAE-1542-8B1B-835C9361AEE4}"/>
              </a:ext>
            </a:extLst>
          </p:cNvPr>
          <p:cNvSpPr/>
          <p:nvPr/>
        </p:nvSpPr>
        <p:spPr>
          <a:xfrm>
            <a:off x="4504544" y="5272790"/>
            <a:ext cx="400987" cy="753256"/>
          </a:xfrm>
          <a:custGeom>
            <a:avLst/>
            <a:gdLst>
              <a:gd name="connsiteX0" fmla="*/ 0 w 400987"/>
              <a:gd name="connsiteY0" fmla="*/ 0 h 753256"/>
              <a:gd name="connsiteX1" fmla="*/ 187377 w 400987"/>
              <a:gd name="connsiteY1" fmla="*/ 453453 h 753256"/>
              <a:gd name="connsiteX2" fmla="*/ 400987 w 400987"/>
              <a:gd name="connsiteY2" fmla="*/ 753256 h 75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0987" h="753256">
                <a:moveTo>
                  <a:pt x="0" y="0"/>
                </a:moveTo>
                <a:cubicBezTo>
                  <a:pt x="60273" y="163955"/>
                  <a:pt x="120546" y="327910"/>
                  <a:pt x="187377" y="453453"/>
                </a:cubicBezTo>
                <a:cubicBezTo>
                  <a:pt x="254208" y="578996"/>
                  <a:pt x="327597" y="666126"/>
                  <a:pt x="400987" y="75325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6253DC43-784D-3A94-F229-9232DDBD7E4F}"/>
              </a:ext>
            </a:extLst>
          </p:cNvPr>
          <p:cNvSpPr/>
          <p:nvPr/>
        </p:nvSpPr>
        <p:spPr>
          <a:xfrm>
            <a:off x="5182849" y="4943007"/>
            <a:ext cx="397240" cy="805721"/>
          </a:xfrm>
          <a:custGeom>
            <a:avLst/>
            <a:gdLst>
              <a:gd name="connsiteX0" fmla="*/ 0 w 397240"/>
              <a:gd name="connsiteY0" fmla="*/ 0 h 805721"/>
              <a:gd name="connsiteX1" fmla="*/ 269823 w 397240"/>
              <a:gd name="connsiteY1" fmla="*/ 509665 h 805721"/>
              <a:gd name="connsiteX2" fmla="*/ 397240 w 397240"/>
              <a:gd name="connsiteY2" fmla="*/ 805721 h 80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7240" h="805721">
                <a:moveTo>
                  <a:pt x="0" y="0"/>
                </a:moveTo>
                <a:cubicBezTo>
                  <a:pt x="101808" y="187689"/>
                  <a:pt x="203616" y="375378"/>
                  <a:pt x="269823" y="509665"/>
                </a:cubicBezTo>
                <a:cubicBezTo>
                  <a:pt x="336030" y="643952"/>
                  <a:pt x="366635" y="724836"/>
                  <a:pt x="397240" y="80572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E0F0454D-63E4-EFF8-6B4F-DCE0FE5BDF37}"/>
              </a:ext>
            </a:extLst>
          </p:cNvPr>
          <p:cNvSpPr/>
          <p:nvPr/>
        </p:nvSpPr>
        <p:spPr>
          <a:xfrm>
            <a:off x="5392711" y="5786203"/>
            <a:ext cx="191125" cy="341027"/>
          </a:xfrm>
          <a:custGeom>
            <a:avLst/>
            <a:gdLst>
              <a:gd name="connsiteX0" fmla="*/ 191125 w 191125"/>
              <a:gd name="connsiteY0" fmla="*/ 0 h 341027"/>
              <a:gd name="connsiteX1" fmla="*/ 108679 w 191125"/>
              <a:gd name="connsiteY1" fmla="*/ 224853 h 341027"/>
              <a:gd name="connsiteX2" fmla="*/ 0 w 191125"/>
              <a:gd name="connsiteY2" fmla="*/ 341027 h 341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1125" h="341027">
                <a:moveTo>
                  <a:pt x="191125" y="0"/>
                </a:moveTo>
                <a:cubicBezTo>
                  <a:pt x="165829" y="84007"/>
                  <a:pt x="140533" y="168015"/>
                  <a:pt x="108679" y="224853"/>
                </a:cubicBezTo>
                <a:cubicBezTo>
                  <a:pt x="76825" y="281691"/>
                  <a:pt x="38412" y="311359"/>
                  <a:pt x="0" y="34102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1F2CA7B2-27A8-5050-1420-223164998567}"/>
              </a:ext>
            </a:extLst>
          </p:cNvPr>
          <p:cNvSpPr/>
          <p:nvPr/>
        </p:nvSpPr>
        <p:spPr>
          <a:xfrm>
            <a:off x="4901784" y="6022298"/>
            <a:ext cx="483432" cy="121587"/>
          </a:xfrm>
          <a:custGeom>
            <a:avLst/>
            <a:gdLst>
              <a:gd name="connsiteX0" fmla="*/ 0 w 483432"/>
              <a:gd name="connsiteY0" fmla="*/ 0 h 121587"/>
              <a:gd name="connsiteX1" fmla="*/ 243590 w 483432"/>
              <a:gd name="connsiteY1" fmla="*/ 104932 h 121587"/>
              <a:gd name="connsiteX2" fmla="*/ 483432 w 483432"/>
              <a:gd name="connsiteY2" fmla="*/ 119922 h 121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432" h="121587">
                <a:moveTo>
                  <a:pt x="0" y="0"/>
                </a:moveTo>
                <a:cubicBezTo>
                  <a:pt x="81509" y="42472"/>
                  <a:pt x="163018" y="84945"/>
                  <a:pt x="243590" y="104932"/>
                </a:cubicBezTo>
                <a:cubicBezTo>
                  <a:pt x="324162" y="124919"/>
                  <a:pt x="403797" y="122420"/>
                  <a:pt x="483432" y="11992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F149FFE7-4888-8D86-F74B-021AB72DD6B4}"/>
              </a:ext>
            </a:extLst>
          </p:cNvPr>
          <p:cNvSpPr/>
          <p:nvPr/>
        </p:nvSpPr>
        <p:spPr>
          <a:xfrm>
            <a:off x="4972987" y="6018551"/>
            <a:ext cx="513413" cy="18773"/>
          </a:xfrm>
          <a:custGeom>
            <a:avLst/>
            <a:gdLst>
              <a:gd name="connsiteX0" fmla="*/ 0 w 513413"/>
              <a:gd name="connsiteY0" fmla="*/ 3747 h 18773"/>
              <a:gd name="connsiteX1" fmla="*/ 273570 w 513413"/>
              <a:gd name="connsiteY1" fmla="*/ 18738 h 18773"/>
              <a:gd name="connsiteX2" fmla="*/ 513413 w 513413"/>
              <a:gd name="connsiteY2" fmla="*/ 0 h 18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3413" h="18773">
                <a:moveTo>
                  <a:pt x="0" y="3747"/>
                </a:moveTo>
                <a:cubicBezTo>
                  <a:pt x="94000" y="11554"/>
                  <a:pt x="188001" y="19362"/>
                  <a:pt x="273570" y="18738"/>
                </a:cubicBezTo>
                <a:cubicBezTo>
                  <a:pt x="359139" y="18114"/>
                  <a:pt x="436276" y="9057"/>
                  <a:pt x="513413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C88DEC5E-2172-9CF8-48B5-21178CEB21FE}"/>
              </a:ext>
            </a:extLst>
          </p:cNvPr>
          <p:cNvSpPr/>
          <p:nvPr/>
        </p:nvSpPr>
        <p:spPr>
          <a:xfrm>
            <a:off x="4410075" y="2668249"/>
            <a:ext cx="248118" cy="697043"/>
          </a:xfrm>
          <a:custGeom>
            <a:avLst/>
            <a:gdLst>
              <a:gd name="connsiteX0" fmla="*/ 781 w 248118"/>
              <a:gd name="connsiteY0" fmla="*/ 697043 h 697043"/>
              <a:gd name="connsiteX1" fmla="*/ 38256 w 248118"/>
              <a:gd name="connsiteY1" fmla="*/ 326036 h 697043"/>
              <a:gd name="connsiteX2" fmla="*/ 248118 w 248118"/>
              <a:gd name="connsiteY2" fmla="*/ 0 h 6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8118" h="697043">
                <a:moveTo>
                  <a:pt x="781" y="697043"/>
                </a:moveTo>
                <a:cubicBezTo>
                  <a:pt x="-1093" y="569626"/>
                  <a:pt x="-2967" y="442210"/>
                  <a:pt x="38256" y="326036"/>
                </a:cubicBezTo>
                <a:cubicBezTo>
                  <a:pt x="79479" y="209862"/>
                  <a:pt x="163798" y="104931"/>
                  <a:pt x="248118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31F901E9-CE2D-A84F-C4A1-4E53EB65031F}"/>
              </a:ext>
            </a:extLst>
          </p:cNvPr>
          <p:cNvSpPr/>
          <p:nvPr/>
        </p:nvSpPr>
        <p:spPr>
          <a:xfrm>
            <a:off x="4654446" y="2394679"/>
            <a:ext cx="614597" cy="273570"/>
          </a:xfrm>
          <a:custGeom>
            <a:avLst/>
            <a:gdLst>
              <a:gd name="connsiteX0" fmla="*/ 0 w 614597"/>
              <a:gd name="connsiteY0" fmla="*/ 273570 h 273570"/>
              <a:gd name="connsiteX1" fmla="*/ 198620 w 614597"/>
              <a:gd name="connsiteY1" fmla="*/ 146154 h 273570"/>
              <a:gd name="connsiteX2" fmla="*/ 614597 w 614597"/>
              <a:gd name="connsiteY2" fmla="*/ 0 h 273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4597" h="273570">
                <a:moveTo>
                  <a:pt x="0" y="273570"/>
                </a:moveTo>
                <a:cubicBezTo>
                  <a:pt x="48093" y="232659"/>
                  <a:pt x="96187" y="191749"/>
                  <a:pt x="198620" y="146154"/>
                </a:cubicBezTo>
                <a:cubicBezTo>
                  <a:pt x="301053" y="100559"/>
                  <a:pt x="457825" y="50279"/>
                  <a:pt x="614597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0EEEDF88-BFA6-7EFB-343D-8D0208406F75}"/>
              </a:ext>
            </a:extLst>
          </p:cNvPr>
          <p:cNvSpPr/>
          <p:nvPr/>
        </p:nvSpPr>
        <p:spPr>
          <a:xfrm>
            <a:off x="5265295" y="2388236"/>
            <a:ext cx="652072" cy="336226"/>
          </a:xfrm>
          <a:custGeom>
            <a:avLst/>
            <a:gdLst>
              <a:gd name="connsiteX0" fmla="*/ 0 w 652072"/>
              <a:gd name="connsiteY0" fmla="*/ 6443 h 336226"/>
              <a:gd name="connsiteX1" fmla="*/ 172387 w 652072"/>
              <a:gd name="connsiteY1" fmla="*/ 13938 h 336226"/>
              <a:gd name="connsiteX2" fmla="*/ 457200 w 652072"/>
              <a:gd name="connsiteY2" fmla="*/ 130112 h 336226"/>
              <a:gd name="connsiteX3" fmla="*/ 652072 w 652072"/>
              <a:gd name="connsiteY3" fmla="*/ 336226 h 33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2072" h="336226">
                <a:moveTo>
                  <a:pt x="0" y="6443"/>
                </a:moveTo>
                <a:cubicBezTo>
                  <a:pt x="48093" y="-115"/>
                  <a:pt x="96187" y="-6673"/>
                  <a:pt x="172387" y="13938"/>
                </a:cubicBezTo>
                <a:cubicBezTo>
                  <a:pt x="248587" y="34549"/>
                  <a:pt x="377253" y="76397"/>
                  <a:pt x="457200" y="130112"/>
                </a:cubicBezTo>
                <a:cubicBezTo>
                  <a:pt x="537147" y="183827"/>
                  <a:pt x="594609" y="260026"/>
                  <a:pt x="652072" y="33622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A30A54AE-2DD3-C99C-5DF0-2E21001015A0}"/>
              </a:ext>
            </a:extLst>
          </p:cNvPr>
          <p:cNvSpPr/>
          <p:nvPr/>
        </p:nvSpPr>
        <p:spPr>
          <a:xfrm>
            <a:off x="5946387" y="2765685"/>
            <a:ext cx="390705" cy="873177"/>
          </a:xfrm>
          <a:custGeom>
            <a:avLst/>
            <a:gdLst>
              <a:gd name="connsiteX0" fmla="*/ 961 w 390705"/>
              <a:gd name="connsiteY0" fmla="*/ 0 h 873177"/>
              <a:gd name="connsiteX1" fmla="*/ 60921 w 390705"/>
              <a:gd name="connsiteY1" fmla="*/ 228600 h 873177"/>
              <a:gd name="connsiteX2" fmla="*/ 390705 w 390705"/>
              <a:gd name="connsiteY2" fmla="*/ 873177 h 87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705" h="873177">
                <a:moveTo>
                  <a:pt x="961" y="0"/>
                </a:moveTo>
                <a:cubicBezTo>
                  <a:pt x="-1538" y="41535"/>
                  <a:pt x="-4036" y="83071"/>
                  <a:pt x="60921" y="228600"/>
                </a:cubicBezTo>
                <a:cubicBezTo>
                  <a:pt x="125878" y="374130"/>
                  <a:pt x="258291" y="623653"/>
                  <a:pt x="390705" y="87317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8F39B81F-BA90-2409-0C86-7075FFBA7F90}"/>
              </a:ext>
            </a:extLst>
          </p:cNvPr>
          <p:cNvSpPr/>
          <p:nvPr/>
        </p:nvSpPr>
        <p:spPr>
          <a:xfrm>
            <a:off x="6340839" y="3638862"/>
            <a:ext cx="224853" cy="569627"/>
          </a:xfrm>
          <a:custGeom>
            <a:avLst/>
            <a:gdLst>
              <a:gd name="connsiteX0" fmla="*/ 0 w 224853"/>
              <a:gd name="connsiteY0" fmla="*/ 0 h 569627"/>
              <a:gd name="connsiteX1" fmla="*/ 112427 w 224853"/>
              <a:gd name="connsiteY1" fmla="*/ 251086 h 569627"/>
              <a:gd name="connsiteX2" fmla="*/ 224853 w 224853"/>
              <a:gd name="connsiteY2" fmla="*/ 569627 h 56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853" h="569627">
                <a:moveTo>
                  <a:pt x="0" y="0"/>
                </a:moveTo>
                <a:cubicBezTo>
                  <a:pt x="37476" y="78074"/>
                  <a:pt x="74952" y="156148"/>
                  <a:pt x="112427" y="251086"/>
                </a:cubicBezTo>
                <a:cubicBezTo>
                  <a:pt x="149902" y="346024"/>
                  <a:pt x="187377" y="457825"/>
                  <a:pt x="224853" y="56962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ED97D55F-C241-E19B-282B-BBF9C5B75733}"/>
              </a:ext>
            </a:extLst>
          </p:cNvPr>
          <p:cNvSpPr/>
          <p:nvPr/>
        </p:nvSpPr>
        <p:spPr>
          <a:xfrm>
            <a:off x="6573187" y="4208489"/>
            <a:ext cx="198461" cy="1011836"/>
          </a:xfrm>
          <a:custGeom>
            <a:avLst/>
            <a:gdLst>
              <a:gd name="connsiteX0" fmla="*/ 0 w 198461"/>
              <a:gd name="connsiteY0" fmla="*/ 0 h 1011836"/>
              <a:gd name="connsiteX1" fmla="*/ 179882 w 198461"/>
              <a:gd name="connsiteY1" fmla="*/ 449704 h 1011836"/>
              <a:gd name="connsiteX2" fmla="*/ 183629 w 198461"/>
              <a:gd name="connsiteY2" fmla="*/ 1011836 h 1011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461" h="1011836">
                <a:moveTo>
                  <a:pt x="0" y="0"/>
                </a:moveTo>
                <a:cubicBezTo>
                  <a:pt x="74638" y="140532"/>
                  <a:pt x="149277" y="281065"/>
                  <a:pt x="179882" y="449704"/>
                </a:cubicBezTo>
                <a:cubicBezTo>
                  <a:pt x="210487" y="618343"/>
                  <a:pt x="197058" y="815089"/>
                  <a:pt x="183629" y="101183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D0D8A3CC-A988-01F3-5DA2-435838CCB5FB}"/>
              </a:ext>
            </a:extLst>
          </p:cNvPr>
          <p:cNvSpPr/>
          <p:nvPr/>
        </p:nvSpPr>
        <p:spPr>
          <a:xfrm>
            <a:off x="5598826" y="5422692"/>
            <a:ext cx="554636" cy="288560"/>
          </a:xfrm>
          <a:custGeom>
            <a:avLst/>
            <a:gdLst>
              <a:gd name="connsiteX0" fmla="*/ 0 w 554636"/>
              <a:gd name="connsiteY0" fmla="*/ 0 h 288560"/>
              <a:gd name="connsiteX1" fmla="*/ 314794 w 554636"/>
              <a:gd name="connsiteY1" fmla="*/ 236095 h 288560"/>
              <a:gd name="connsiteX2" fmla="*/ 554636 w 554636"/>
              <a:gd name="connsiteY2" fmla="*/ 288560 h 288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4636" h="288560">
                <a:moveTo>
                  <a:pt x="0" y="0"/>
                </a:moveTo>
                <a:cubicBezTo>
                  <a:pt x="111177" y="94001"/>
                  <a:pt x="222355" y="188002"/>
                  <a:pt x="314794" y="236095"/>
                </a:cubicBezTo>
                <a:cubicBezTo>
                  <a:pt x="407233" y="284188"/>
                  <a:pt x="480934" y="286374"/>
                  <a:pt x="554636" y="28856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 46">
            <a:extLst>
              <a:ext uri="{FF2B5EF4-FFF2-40B4-BE49-F238E27FC236}">
                <a16:creationId xmlns:a16="http://schemas.microsoft.com/office/drawing/2014/main" id="{1E253880-62C7-065E-D4C2-4256F12244CE}"/>
              </a:ext>
            </a:extLst>
          </p:cNvPr>
          <p:cNvSpPr/>
          <p:nvPr/>
        </p:nvSpPr>
        <p:spPr>
          <a:xfrm>
            <a:off x="5651292" y="4995472"/>
            <a:ext cx="648324" cy="730771"/>
          </a:xfrm>
          <a:custGeom>
            <a:avLst/>
            <a:gdLst>
              <a:gd name="connsiteX0" fmla="*/ 0 w 648324"/>
              <a:gd name="connsiteY0" fmla="*/ 0 h 730771"/>
              <a:gd name="connsiteX1" fmla="*/ 277318 w 648324"/>
              <a:gd name="connsiteY1" fmla="*/ 550889 h 730771"/>
              <a:gd name="connsiteX2" fmla="*/ 648324 w 648324"/>
              <a:gd name="connsiteY2" fmla="*/ 730771 h 73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8324" h="730771">
                <a:moveTo>
                  <a:pt x="0" y="0"/>
                </a:moveTo>
                <a:cubicBezTo>
                  <a:pt x="84632" y="214547"/>
                  <a:pt x="169264" y="429094"/>
                  <a:pt x="277318" y="550889"/>
                </a:cubicBezTo>
                <a:cubicBezTo>
                  <a:pt x="385372" y="672684"/>
                  <a:pt x="516848" y="701727"/>
                  <a:pt x="648324" y="73077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 47">
            <a:extLst>
              <a:ext uri="{FF2B5EF4-FFF2-40B4-BE49-F238E27FC236}">
                <a16:creationId xmlns:a16="http://schemas.microsoft.com/office/drawing/2014/main" id="{AD8BB0B5-B5F4-F677-8605-B7F6ABBA7196}"/>
              </a:ext>
            </a:extLst>
          </p:cNvPr>
          <p:cNvSpPr/>
          <p:nvPr/>
        </p:nvSpPr>
        <p:spPr>
          <a:xfrm>
            <a:off x="5641623" y="4553262"/>
            <a:ext cx="346947" cy="434715"/>
          </a:xfrm>
          <a:custGeom>
            <a:avLst/>
            <a:gdLst>
              <a:gd name="connsiteX0" fmla="*/ 13416 w 346947"/>
              <a:gd name="connsiteY0" fmla="*/ 434715 h 434715"/>
              <a:gd name="connsiteX1" fmla="*/ 39649 w 346947"/>
              <a:gd name="connsiteY1" fmla="*/ 232348 h 434715"/>
              <a:gd name="connsiteX2" fmla="*/ 346947 w 346947"/>
              <a:gd name="connsiteY2" fmla="*/ 0 h 43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947" h="434715">
                <a:moveTo>
                  <a:pt x="13416" y="434715"/>
                </a:moveTo>
                <a:cubicBezTo>
                  <a:pt x="-1262" y="369757"/>
                  <a:pt x="-15940" y="304800"/>
                  <a:pt x="39649" y="232348"/>
                </a:cubicBezTo>
                <a:cubicBezTo>
                  <a:pt x="95238" y="159895"/>
                  <a:pt x="221092" y="79947"/>
                  <a:pt x="346947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5A7EFAAE-89E1-C8D1-5975-8F68C4C14598}"/>
              </a:ext>
            </a:extLst>
          </p:cNvPr>
          <p:cNvSpPr/>
          <p:nvPr/>
        </p:nvSpPr>
        <p:spPr>
          <a:xfrm>
            <a:off x="5981075" y="4525338"/>
            <a:ext cx="419725" cy="76642"/>
          </a:xfrm>
          <a:custGeom>
            <a:avLst/>
            <a:gdLst>
              <a:gd name="connsiteX0" fmla="*/ 0 w 419725"/>
              <a:gd name="connsiteY0" fmla="*/ 31672 h 76642"/>
              <a:gd name="connsiteX1" fmla="*/ 273571 w 419725"/>
              <a:gd name="connsiteY1" fmla="*/ 1692 h 76642"/>
              <a:gd name="connsiteX2" fmla="*/ 419725 w 419725"/>
              <a:gd name="connsiteY2" fmla="*/ 76642 h 76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9725" h="76642">
                <a:moveTo>
                  <a:pt x="0" y="31672"/>
                </a:moveTo>
                <a:cubicBezTo>
                  <a:pt x="101808" y="12934"/>
                  <a:pt x="203617" y="-5803"/>
                  <a:pt x="273571" y="1692"/>
                </a:cubicBezTo>
                <a:cubicBezTo>
                  <a:pt x="343525" y="9187"/>
                  <a:pt x="381625" y="42914"/>
                  <a:pt x="419725" y="7664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FAE04952-EB21-5384-E9AB-9BCFFF138102}"/>
              </a:ext>
            </a:extLst>
          </p:cNvPr>
          <p:cNvSpPr/>
          <p:nvPr/>
        </p:nvSpPr>
        <p:spPr>
          <a:xfrm>
            <a:off x="6400800" y="4598233"/>
            <a:ext cx="337279" cy="640829"/>
          </a:xfrm>
          <a:custGeom>
            <a:avLst/>
            <a:gdLst>
              <a:gd name="connsiteX0" fmla="*/ 0 w 337279"/>
              <a:gd name="connsiteY0" fmla="*/ 0 h 640829"/>
              <a:gd name="connsiteX1" fmla="*/ 239843 w 337279"/>
              <a:gd name="connsiteY1" fmla="*/ 408482 h 640829"/>
              <a:gd name="connsiteX2" fmla="*/ 337279 w 337279"/>
              <a:gd name="connsiteY2" fmla="*/ 640829 h 640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7279" h="640829">
                <a:moveTo>
                  <a:pt x="0" y="0"/>
                </a:moveTo>
                <a:cubicBezTo>
                  <a:pt x="91815" y="150838"/>
                  <a:pt x="183630" y="301677"/>
                  <a:pt x="239843" y="408482"/>
                </a:cubicBezTo>
                <a:cubicBezTo>
                  <a:pt x="296056" y="515287"/>
                  <a:pt x="316667" y="578058"/>
                  <a:pt x="337279" y="64082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9492C2A5-06AF-A078-2D92-0511C7E6234C}"/>
              </a:ext>
            </a:extLst>
          </p:cNvPr>
          <p:cNvSpPr/>
          <p:nvPr/>
        </p:nvSpPr>
        <p:spPr>
          <a:xfrm>
            <a:off x="6310859" y="5250305"/>
            <a:ext cx="427220" cy="468443"/>
          </a:xfrm>
          <a:custGeom>
            <a:avLst/>
            <a:gdLst>
              <a:gd name="connsiteX0" fmla="*/ 427220 w 427220"/>
              <a:gd name="connsiteY0" fmla="*/ 0 h 468443"/>
              <a:gd name="connsiteX1" fmla="*/ 367259 w 427220"/>
              <a:gd name="connsiteY1" fmla="*/ 239843 h 468443"/>
              <a:gd name="connsiteX2" fmla="*/ 296056 w 427220"/>
              <a:gd name="connsiteY2" fmla="*/ 367259 h 468443"/>
              <a:gd name="connsiteX3" fmla="*/ 134911 w 427220"/>
              <a:gd name="connsiteY3" fmla="*/ 445957 h 468443"/>
              <a:gd name="connsiteX4" fmla="*/ 0 w 427220"/>
              <a:gd name="connsiteY4" fmla="*/ 468443 h 468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7220" h="468443">
                <a:moveTo>
                  <a:pt x="427220" y="0"/>
                </a:moveTo>
                <a:cubicBezTo>
                  <a:pt x="408170" y="89316"/>
                  <a:pt x="389120" y="178633"/>
                  <a:pt x="367259" y="239843"/>
                </a:cubicBezTo>
                <a:cubicBezTo>
                  <a:pt x="345398" y="301053"/>
                  <a:pt x="334781" y="332907"/>
                  <a:pt x="296056" y="367259"/>
                </a:cubicBezTo>
                <a:cubicBezTo>
                  <a:pt x="257331" y="401611"/>
                  <a:pt x="184254" y="429093"/>
                  <a:pt x="134911" y="445957"/>
                </a:cubicBezTo>
                <a:cubicBezTo>
                  <a:pt x="85568" y="462821"/>
                  <a:pt x="42784" y="465632"/>
                  <a:pt x="0" y="46844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D2651D2F-963F-C089-BC85-0C72A8725C77}"/>
              </a:ext>
            </a:extLst>
          </p:cNvPr>
          <p:cNvSpPr/>
          <p:nvPr/>
        </p:nvSpPr>
        <p:spPr>
          <a:xfrm>
            <a:off x="6071016" y="5179102"/>
            <a:ext cx="640830" cy="468442"/>
          </a:xfrm>
          <a:custGeom>
            <a:avLst/>
            <a:gdLst>
              <a:gd name="connsiteX0" fmla="*/ 640830 w 640830"/>
              <a:gd name="connsiteY0" fmla="*/ 0 h 468442"/>
              <a:gd name="connsiteX1" fmla="*/ 554636 w 640830"/>
              <a:gd name="connsiteY1" fmla="*/ 243590 h 468442"/>
              <a:gd name="connsiteX2" fmla="*/ 412230 w 640830"/>
              <a:gd name="connsiteY2" fmla="*/ 382249 h 468442"/>
              <a:gd name="connsiteX3" fmla="*/ 251086 w 640830"/>
              <a:gd name="connsiteY3" fmla="*/ 445957 h 468442"/>
              <a:gd name="connsiteX4" fmla="*/ 0 w 640830"/>
              <a:gd name="connsiteY4" fmla="*/ 468442 h 468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830" h="468442">
                <a:moveTo>
                  <a:pt x="640830" y="0"/>
                </a:moveTo>
                <a:cubicBezTo>
                  <a:pt x="616783" y="89941"/>
                  <a:pt x="592736" y="179882"/>
                  <a:pt x="554636" y="243590"/>
                </a:cubicBezTo>
                <a:cubicBezTo>
                  <a:pt x="516536" y="307298"/>
                  <a:pt x="462822" y="348521"/>
                  <a:pt x="412230" y="382249"/>
                </a:cubicBezTo>
                <a:cubicBezTo>
                  <a:pt x="361638" y="415977"/>
                  <a:pt x="319791" y="431592"/>
                  <a:pt x="251086" y="445957"/>
                </a:cubicBezTo>
                <a:cubicBezTo>
                  <a:pt x="182381" y="460322"/>
                  <a:pt x="91190" y="464382"/>
                  <a:pt x="0" y="46844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E07A335B-F22A-B77A-58AF-A398B8AEF75C}"/>
              </a:ext>
            </a:extLst>
          </p:cNvPr>
          <p:cNvSpPr/>
          <p:nvPr/>
        </p:nvSpPr>
        <p:spPr>
          <a:xfrm>
            <a:off x="3709447" y="3407704"/>
            <a:ext cx="674017" cy="103781"/>
          </a:xfrm>
          <a:custGeom>
            <a:avLst/>
            <a:gdLst>
              <a:gd name="connsiteX0" fmla="*/ 0 w 674017"/>
              <a:gd name="connsiteY0" fmla="*/ 89640 h 103781"/>
              <a:gd name="connsiteX1" fmla="*/ 334652 w 674017"/>
              <a:gd name="connsiteY1" fmla="*/ 86 h 103781"/>
              <a:gd name="connsiteX2" fmla="*/ 674017 w 674017"/>
              <a:gd name="connsiteY2" fmla="*/ 103781 h 10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74017" h="103781">
                <a:moveTo>
                  <a:pt x="0" y="89640"/>
                </a:moveTo>
                <a:cubicBezTo>
                  <a:pt x="111158" y="43684"/>
                  <a:pt x="222316" y="-2271"/>
                  <a:pt x="334652" y="86"/>
                </a:cubicBezTo>
                <a:cubicBezTo>
                  <a:pt x="446988" y="2443"/>
                  <a:pt x="560502" y="53112"/>
                  <a:pt x="674017" y="10378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6D048038-5FC2-8A1D-9969-D55D36FD5D3B}"/>
              </a:ext>
            </a:extLst>
          </p:cNvPr>
          <p:cNvSpPr/>
          <p:nvPr/>
        </p:nvSpPr>
        <p:spPr>
          <a:xfrm>
            <a:off x="3379509" y="3690594"/>
            <a:ext cx="136689" cy="296944"/>
          </a:xfrm>
          <a:custGeom>
            <a:avLst/>
            <a:gdLst>
              <a:gd name="connsiteX0" fmla="*/ 0 w 136689"/>
              <a:gd name="connsiteY0" fmla="*/ 296944 h 296944"/>
              <a:gd name="connsiteX1" fmla="*/ 42421 w 136689"/>
              <a:gd name="connsiteY1" fmla="*/ 122548 h 296944"/>
              <a:gd name="connsiteX2" fmla="*/ 136689 w 136689"/>
              <a:gd name="connsiteY2" fmla="*/ 0 h 296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9" h="296944">
                <a:moveTo>
                  <a:pt x="0" y="296944"/>
                </a:moveTo>
                <a:cubicBezTo>
                  <a:pt x="9820" y="234491"/>
                  <a:pt x="19640" y="172039"/>
                  <a:pt x="42421" y="122548"/>
                </a:cubicBezTo>
                <a:cubicBezTo>
                  <a:pt x="65202" y="73057"/>
                  <a:pt x="100945" y="36528"/>
                  <a:pt x="136689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CD9325EC-A4A9-A859-B426-4F1ED08C8588}"/>
              </a:ext>
            </a:extLst>
          </p:cNvPr>
          <p:cNvSpPr/>
          <p:nvPr/>
        </p:nvSpPr>
        <p:spPr>
          <a:xfrm>
            <a:off x="3586196" y="4044099"/>
            <a:ext cx="255227" cy="447773"/>
          </a:xfrm>
          <a:custGeom>
            <a:avLst/>
            <a:gdLst>
              <a:gd name="connsiteX0" fmla="*/ 255227 w 255227"/>
              <a:gd name="connsiteY0" fmla="*/ 0 h 447773"/>
              <a:gd name="connsiteX1" fmla="*/ 28983 w 255227"/>
              <a:gd name="connsiteY1" fmla="*/ 301658 h 447773"/>
              <a:gd name="connsiteX2" fmla="*/ 10130 w 255227"/>
              <a:gd name="connsiteY2" fmla="*/ 447773 h 447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227" h="447773">
                <a:moveTo>
                  <a:pt x="255227" y="0"/>
                </a:moveTo>
                <a:cubicBezTo>
                  <a:pt x="162529" y="113514"/>
                  <a:pt x="69832" y="227029"/>
                  <a:pt x="28983" y="301658"/>
                </a:cubicBezTo>
                <a:cubicBezTo>
                  <a:pt x="-11866" y="376287"/>
                  <a:pt x="-868" y="412030"/>
                  <a:pt x="10130" y="44777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89363A2C-B311-8AD4-6A03-977EC6F869E1}"/>
              </a:ext>
            </a:extLst>
          </p:cNvPr>
          <p:cNvSpPr/>
          <p:nvPr/>
        </p:nvSpPr>
        <p:spPr>
          <a:xfrm>
            <a:off x="3901945" y="4510726"/>
            <a:ext cx="179861" cy="367645"/>
          </a:xfrm>
          <a:custGeom>
            <a:avLst/>
            <a:gdLst>
              <a:gd name="connsiteX0" fmla="*/ 33746 w 179861"/>
              <a:gd name="connsiteY0" fmla="*/ 0 h 367645"/>
              <a:gd name="connsiteX1" fmla="*/ 10179 w 179861"/>
              <a:gd name="connsiteY1" fmla="*/ 127262 h 367645"/>
              <a:gd name="connsiteX2" fmla="*/ 179861 w 179861"/>
              <a:gd name="connsiteY2" fmla="*/ 367645 h 367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9861" h="367645">
                <a:moveTo>
                  <a:pt x="33746" y="0"/>
                </a:moveTo>
                <a:cubicBezTo>
                  <a:pt x="9786" y="32994"/>
                  <a:pt x="-14173" y="65988"/>
                  <a:pt x="10179" y="127262"/>
                </a:cubicBezTo>
                <a:cubicBezTo>
                  <a:pt x="34531" y="188536"/>
                  <a:pt x="107196" y="278090"/>
                  <a:pt x="179861" y="36764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E3E79F54-D3D6-0638-E835-F065E4FF7C19}"/>
              </a:ext>
            </a:extLst>
          </p:cNvPr>
          <p:cNvSpPr/>
          <p:nvPr/>
        </p:nvSpPr>
        <p:spPr>
          <a:xfrm>
            <a:off x="4256202" y="5260157"/>
            <a:ext cx="263951" cy="537328"/>
          </a:xfrm>
          <a:custGeom>
            <a:avLst/>
            <a:gdLst>
              <a:gd name="connsiteX0" fmla="*/ 0 w 263951"/>
              <a:gd name="connsiteY0" fmla="*/ 0 h 537328"/>
              <a:gd name="connsiteX1" fmla="*/ 113122 w 263951"/>
              <a:gd name="connsiteY1" fmla="*/ 301657 h 537328"/>
              <a:gd name="connsiteX2" fmla="*/ 263951 w 263951"/>
              <a:gd name="connsiteY2" fmla="*/ 537328 h 537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51" h="537328">
                <a:moveTo>
                  <a:pt x="0" y="0"/>
                </a:moveTo>
                <a:cubicBezTo>
                  <a:pt x="34565" y="106051"/>
                  <a:pt x="69130" y="212102"/>
                  <a:pt x="113122" y="301657"/>
                </a:cubicBezTo>
                <a:cubicBezTo>
                  <a:pt x="157114" y="391212"/>
                  <a:pt x="210532" y="464270"/>
                  <a:pt x="263951" y="53732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21F12BFF-DC54-3564-5277-F77F8967CC90}"/>
              </a:ext>
            </a:extLst>
          </p:cNvPr>
          <p:cNvSpPr/>
          <p:nvPr/>
        </p:nvSpPr>
        <p:spPr>
          <a:xfrm>
            <a:off x="4802957" y="4223208"/>
            <a:ext cx="96833" cy="461914"/>
          </a:xfrm>
          <a:custGeom>
            <a:avLst/>
            <a:gdLst>
              <a:gd name="connsiteX0" fmla="*/ 0 w 96833"/>
              <a:gd name="connsiteY0" fmla="*/ 0 h 461914"/>
              <a:gd name="connsiteX1" fmla="*/ 84841 w 96833"/>
              <a:gd name="connsiteY1" fmla="*/ 273378 h 461914"/>
              <a:gd name="connsiteX2" fmla="*/ 94268 w 96833"/>
              <a:gd name="connsiteY2" fmla="*/ 461914 h 461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833" h="461914">
                <a:moveTo>
                  <a:pt x="0" y="0"/>
                </a:moveTo>
                <a:cubicBezTo>
                  <a:pt x="34565" y="98196"/>
                  <a:pt x="69130" y="196392"/>
                  <a:pt x="84841" y="273378"/>
                </a:cubicBezTo>
                <a:cubicBezTo>
                  <a:pt x="100552" y="350364"/>
                  <a:pt x="97410" y="406139"/>
                  <a:pt x="94268" y="46191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0736E3D3-7438-40BD-0FA3-DBAB24B57A34}"/>
              </a:ext>
            </a:extLst>
          </p:cNvPr>
          <p:cNvSpPr/>
          <p:nvPr/>
        </p:nvSpPr>
        <p:spPr>
          <a:xfrm>
            <a:off x="4100660" y="3963971"/>
            <a:ext cx="480767" cy="226243"/>
          </a:xfrm>
          <a:custGeom>
            <a:avLst/>
            <a:gdLst>
              <a:gd name="connsiteX0" fmla="*/ 0 w 480767"/>
              <a:gd name="connsiteY0" fmla="*/ 226243 h 226243"/>
              <a:gd name="connsiteX1" fmla="*/ 235670 w 480767"/>
              <a:gd name="connsiteY1" fmla="*/ 56561 h 226243"/>
              <a:gd name="connsiteX2" fmla="*/ 480767 w 480767"/>
              <a:gd name="connsiteY2" fmla="*/ 0 h 226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0767" h="226243">
                <a:moveTo>
                  <a:pt x="0" y="226243"/>
                </a:moveTo>
                <a:cubicBezTo>
                  <a:pt x="77771" y="160255"/>
                  <a:pt x="155542" y="94268"/>
                  <a:pt x="235670" y="56561"/>
                </a:cubicBezTo>
                <a:cubicBezTo>
                  <a:pt x="315798" y="18854"/>
                  <a:pt x="398282" y="9427"/>
                  <a:pt x="480767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6F0247D3-9EC4-652D-7221-3CDCCC39FF6E}"/>
              </a:ext>
            </a:extLst>
          </p:cNvPr>
          <p:cNvSpPr/>
          <p:nvPr/>
        </p:nvSpPr>
        <p:spPr>
          <a:xfrm>
            <a:off x="4685122" y="4279769"/>
            <a:ext cx="89553" cy="268664"/>
          </a:xfrm>
          <a:custGeom>
            <a:avLst/>
            <a:gdLst>
              <a:gd name="connsiteX0" fmla="*/ 0 w 89553"/>
              <a:gd name="connsiteY0" fmla="*/ 0 h 268664"/>
              <a:gd name="connsiteX1" fmla="*/ 80127 w 89553"/>
              <a:gd name="connsiteY1" fmla="*/ 183823 h 268664"/>
              <a:gd name="connsiteX2" fmla="*/ 84841 w 89553"/>
              <a:gd name="connsiteY2" fmla="*/ 268664 h 26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9553" h="268664">
                <a:moveTo>
                  <a:pt x="0" y="0"/>
                </a:moveTo>
                <a:cubicBezTo>
                  <a:pt x="32993" y="69523"/>
                  <a:pt x="65987" y="139046"/>
                  <a:pt x="80127" y="183823"/>
                </a:cubicBezTo>
                <a:cubicBezTo>
                  <a:pt x="94267" y="228600"/>
                  <a:pt x="89554" y="248632"/>
                  <a:pt x="84841" y="26866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9D70073F-A8E1-F0BB-C090-83C3DC49D706}"/>
              </a:ext>
            </a:extLst>
          </p:cNvPr>
          <p:cNvSpPr/>
          <p:nvPr/>
        </p:nvSpPr>
        <p:spPr>
          <a:xfrm>
            <a:off x="4317476" y="4883085"/>
            <a:ext cx="80128" cy="254523"/>
          </a:xfrm>
          <a:custGeom>
            <a:avLst/>
            <a:gdLst>
              <a:gd name="connsiteX0" fmla="*/ 0 w 80128"/>
              <a:gd name="connsiteY0" fmla="*/ 0 h 254523"/>
              <a:gd name="connsiteX1" fmla="*/ 14140 w 80128"/>
              <a:gd name="connsiteY1" fmla="*/ 117835 h 254523"/>
              <a:gd name="connsiteX2" fmla="*/ 80128 w 80128"/>
              <a:gd name="connsiteY2" fmla="*/ 254523 h 254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128" h="254523">
                <a:moveTo>
                  <a:pt x="0" y="0"/>
                </a:moveTo>
                <a:cubicBezTo>
                  <a:pt x="392" y="37707"/>
                  <a:pt x="785" y="75415"/>
                  <a:pt x="14140" y="117835"/>
                </a:cubicBezTo>
                <a:cubicBezTo>
                  <a:pt x="27495" y="160255"/>
                  <a:pt x="53811" y="207389"/>
                  <a:pt x="80128" y="25452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B388D804-81E4-3431-FE0E-F6582455909C}"/>
              </a:ext>
            </a:extLst>
          </p:cNvPr>
          <p:cNvSpPr/>
          <p:nvPr/>
        </p:nvSpPr>
        <p:spPr>
          <a:xfrm>
            <a:off x="4444738" y="3619893"/>
            <a:ext cx="131975" cy="216816"/>
          </a:xfrm>
          <a:custGeom>
            <a:avLst/>
            <a:gdLst>
              <a:gd name="connsiteX0" fmla="*/ 0 w 131975"/>
              <a:gd name="connsiteY0" fmla="*/ 0 h 216816"/>
              <a:gd name="connsiteX1" fmla="*/ 108408 w 131975"/>
              <a:gd name="connsiteY1" fmla="*/ 141402 h 216816"/>
              <a:gd name="connsiteX2" fmla="*/ 131975 w 131975"/>
              <a:gd name="connsiteY2" fmla="*/ 216816 h 21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975" h="216816">
                <a:moveTo>
                  <a:pt x="0" y="0"/>
                </a:moveTo>
                <a:cubicBezTo>
                  <a:pt x="43206" y="52633"/>
                  <a:pt x="86412" y="105266"/>
                  <a:pt x="108408" y="141402"/>
                </a:cubicBezTo>
                <a:cubicBezTo>
                  <a:pt x="130404" y="177538"/>
                  <a:pt x="131189" y="197177"/>
                  <a:pt x="131975" y="21681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42D9DBB8-7595-A4DB-670E-A67B7DFCD701}"/>
              </a:ext>
            </a:extLst>
          </p:cNvPr>
          <p:cNvSpPr/>
          <p:nvPr/>
        </p:nvSpPr>
        <p:spPr>
          <a:xfrm>
            <a:off x="4383464" y="4095269"/>
            <a:ext cx="353505" cy="109086"/>
          </a:xfrm>
          <a:custGeom>
            <a:avLst/>
            <a:gdLst>
              <a:gd name="connsiteX0" fmla="*/ 0 w 353505"/>
              <a:gd name="connsiteY0" fmla="*/ 109086 h 109086"/>
              <a:gd name="connsiteX1" fmla="*/ 193249 w 353505"/>
              <a:gd name="connsiteY1" fmla="*/ 677 h 109086"/>
              <a:gd name="connsiteX2" fmla="*/ 353505 w 353505"/>
              <a:gd name="connsiteY2" fmla="*/ 71378 h 109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505" h="109086">
                <a:moveTo>
                  <a:pt x="0" y="109086"/>
                </a:moveTo>
                <a:cubicBezTo>
                  <a:pt x="67166" y="58024"/>
                  <a:pt x="134332" y="6962"/>
                  <a:pt x="193249" y="677"/>
                </a:cubicBezTo>
                <a:cubicBezTo>
                  <a:pt x="252167" y="-5608"/>
                  <a:pt x="302836" y="32885"/>
                  <a:pt x="353505" y="7137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240E8524-EA7F-E15E-D43F-2E703C80A51A}"/>
              </a:ext>
            </a:extLst>
          </p:cNvPr>
          <p:cNvSpPr/>
          <p:nvPr/>
        </p:nvSpPr>
        <p:spPr>
          <a:xfrm>
            <a:off x="2849291" y="5405569"/>
            <a:ext cx="449622" cy="439518"/>
          </a:xfrm>
          <a:custGeom>
            <a:avLst/>
            <a:gdLst>
              <a:gd name="connsiteX0" fmla="*/ 0 w 449622"/>
              <a:gd name="connsiteY0" fmla="*/ 0 h 439518"/>
              <a:gd name="connsiteX1" fmla="*/ 191973 w 449622"/>
              <a:gd name="connsiteY1" fmla="*/ 252597 h 439518"/>
              <a:gd name="connsiteX2" fmla="*/ 449622 w 449622"/>
              <a:gd name="connsiteY2" fmla="*/ 439518 h 439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9622" h="439518">
                <a:moveTo>
                  <a:pt x="0" y="0"/>
                </a:moveTo>
                <a:cubicBezTo>
                  <a:pt x="58518" y="89672"/>
                  <a:pt x="117036" y="179344"/>
                  <a:pt x="191973" y="252597"/>
                </a:cubicBezTo>
                <a:cubicBezTo>
                  <a:pt x="266910" y="325850"/>
                  <a:pt x="358266" y="382684"/>
                  <a:pt x="449622" y="43951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21294E5B-B818-3DE2-0EFC-6F252A151135}"/>
              </a:ext>
            </a:extLst>
          </p:cNvPr>
          <p:cNvSpPr/>
          <p:nvPr/>
        </p:nvSpPr>
        <p:spPr>
          <a:xfrm>
            <a:off x="2917211" y="4769025"/>
            <a:ext cx="204884" cy="343532"/>
          </a:xfrm>
          <a:custGeom>
            <a:avLst/>
            <a:gdLst>
              <a:gd name="connsiteX0" fmla="*/ 2807 w 204884"/>
              <a:gd name="connsiteY0" fmla="*/ 0 h 343532"/>
              <a:gd name="connsiteX1" fmla="*/ 28066 w 204884"/>
              <a:gd name="connsiteY1" fmla="*/ 186922 h 343532"/>
              <a:gd name="connsiteX2" fmla="*/ 204884 w 204884"/>
              <a:gd name="connsiteY2" fmla="*/ 343532 h 343532"/>
              <a:gd name="connsiteX3" fmla="*/ 204884 w 204884"/>
              <a:gd name="connsiteY3" fmla="*/ 343532 h 343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884" h="343532">
                <a:moveTo>
                  <a:pt x="2807" y="0"/>
                </a:moveTo>
                <a:cubicBezTo>
                  <a:pt x="-1404" y="64833"/>
                  <a:pt x="-5614" y="129667"/>
                  <a:pt x="28066" y="186922"/>
                </a:cubicBezTo>
                <a:cubicBezTo>
                  <a:pt x="61746" y="244177"/>
                  <a:pt x="204884" y="343532"/>
                  <a:pt x="204884" y="343532"/>
                </a:cubicBezTo>
                <a:lnTo>
                  <a:pt x="204884" y="343532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6D9740D6-D9ED-CADA-A233-14D0FBD10632}"/>
              </a:ext>
            </a:extLst>
          </p:cNvPr>
          <p:cNvSpPr/>
          <p:nvPr/>
        </p:nvSpPr>
        <p:spPr>
          <a:xfrm>
            <a:off x="2535868" y="4748818"/>
            <a:ext cx="55774" cy="328375"/>
          </a:xfrm>
          <a:custGeom>
            <a:avLst/>
            <a:gdLst>
              <a:gd name="connsiteX0" fmla="*/ 40618 w 55774"/>
              <a:gd name="connsiteY0" fmla="*/ 0 h 328375"/>
              <a:gd name="connsiteX1" fmla="*/ 203 w 55774"/>
              <a:gd name="connsiteY1" fmla="*/ 181869 h 328375"/>
              <a:gd name="connsiteX2" fmla="*/ 55774 w 55774"/>
              <a:gd name="connsiteY2" fmla="*/ 328375 h 32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774" h="328375">
                <a:moveTo>
                  <a:pt x="40618" y="0"/>
                </a:moveTo>
                <a:cubicBezTo>
                  <a:pt x="19147" y="63570"/>
                  <a:pt x="-2323" y="127140"/>
                  <a:pt x="203" y="181869"/>
                </a:cubicBezTo>
                <a:cubicBezTo>
                  <a:pt x="2729" y="236598"/>
                  <a:pt x="29251" y="282486"/>
                  <a:pt x="55774" y="32837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CD5F3C42-B399-1B99-DC47-A6CDA7558E8E}"/>
              </a:ext>
            </a:extLst>
          </p:cNvPr>
          <p:cNvSpPr/>
          <p:nvPr/>
        </p:nvSpPr>
        <p:spPr>
          <a:xfrm>
            <a:off x="3137251" y="4408273"/>
            <a:ext cx="146506" cy="128363"/>
          </a:xfrm>
          <a:custGeom>
            <a:avLst/>
            <a:gdLst>
              <a:gd name="connsiteX0" fmla="*/ 0 w 146506"/>
              <a:gd name="connsiteY0" fmla="*/ 2065 h 128363"/>
              <a:gd name="connsiteX1" fmla="*/ 101039 w 146506"/>
              <a:gd name="connsiteY1" fmla="*/ 17221 h 128363"/>
              <a:gd name="connsiteX2" fmla="*/ 146506 w 146506"/>
              <a:gd name="connsiteY2" fmla="*/ 128363 h 128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6506" h="128363">
                <a:moveTo>
                  <a:pt x="0" y="2065"/>
                </a:moveTo>
                <a:cubicBezTo>
                  <a:pt x="38310" y="-882"/>
                  <a:pt x="76621" y="-3829"/>
                  <a:pt x="101039" y="17221"/>
                </a:cubicBezTo>
                <a:cubicBezTo>
                  <a:pt x="125457" y="38271"/>
                  <a:pt x="135981" y="83317"/>
                  <a:pt x="146506" y="12836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0B2D0E25-043E-FC6A-85A1-722CDCDDFD99}"/>
              </a:ext>
            </a:extLst>
          </p:cNvPr>
          <p:cNvSpPr/>
          <p:nvPr/>
        </p:nvSpPr>
        <p:spPr>
          <a:xfrm>
            <a:off x="4887310" y="2583569"/>
            <a:ext cx="662152" cy="222693"/>
          </a:xfrm>
          <a:custGeom>
            <a:avLst/>
            <a:gdLst>
              <a:gd name="connsiteX0" fmla="*/ 0 w 662152"/>
              <a:gd name="connsiteY0" fmla="*/ 222693 h 222693"/>
              <a:gd name="connsiteX1" fmla="*/ 399393 w 662152"/>
              <a:gd name="connsiteY1" fmla="*/ 22997 h 222693"/>
              <a:gd name="connsiteX2" fmla="*/ 662152 w 662152"/>
              <a:gd name="connsiteY2" fmla="*/ 12486 h 22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152" h="222693">
                <a:moveTo>
                  <a:pt x="0" y="222693"/>
                </a:moveTo>
                <a:cubicBezTo>
                  <a:pt x="144517" y="140362"/>
                  <a:pt x="289034" y="58031"/>
                  <a:pt x="399393" y="22997"/>
                </a:cubicBezTo>
                <a:cubicBezTo>
                  <a:pt x="509752" y="-12037"/>
                  <a:pt x="585952" y="224"/>
                  <a:pt x="662152" y="1248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84DF9EBD-3A40-BA76-08FC-C51858F2DCA8}"/>
              </a:ext>
            </a:extLst>
          </p:cNvPr>
          <p:cNvSpPr/>
          <p:nvPr/>
        </p:nvSpPr>
        <p:spPr>
          <a:xfrm>
            <a:off x="4645572" y="3363310"/>
            <a:ext cx="304800" cy="315311"/>
          </a:xfrm>
          <a:custGeom>
            <a:avLst/>
            <a:gdLst>
              <a:gd name="connsiteX0" fmla="*/ 0 w 304800"/>
              <a:gd name="connsiteY0" fmla="*/ 0 h 315311"/>
              <a:gd name="connsiteX1" fmla="*/ 210207 w 304800"/>
              <a:gd name="connsiteY1" fmla="*/ 220718 h 315311"/>
              <a:gd name="connsiteX2" fmla="*/ 304800 w 304800"/>
              <a:gd name="connsiteY2" fmla="*/ 315311 h 315311"/>
              <a:gd name="connsiteX3" fmla="*/ 304800 w 304800"/>
              <a:gd name="connsiteY3" fmla="*/ 315311 h 31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315311">
                <a:moveTo>
                  <a:pt x="0" y="0"/>
                </a:moveTo>
                <a:lnTo>
                  <a:pt x="210207" y="220718"/>
                </a:lnTo>
                <a:cubicBezTo>
                  <a:pt x="261007" y="273270"/>
                  <a:pt x="304800" y="315311"/>
                  <a:pt x="304800" y="315311"/>
                </a:cubicBezTo>
                <a:lnTo>
                  <a:pt x="304800" y="315311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325B18F9-A950-1223-B980-2B6B1ED372ED}"/>
              </a:ext>
            </a:extLst>
          </p:cNvPr>
          <p:cNvSpPr/>
          <p:nvPr/>
        </p:nvSpPr>
        <p:spPr>
          <a:xfrm>
            <a:off x="5685645" y="2732690"/>
            <a:ext cx="74024" cy="504496"/>
          </a:xfrm>
          <a:custGeom>
            <a:avLst/>
            <a:gdLst>
              <a:gd name="connsiteX0" fmla="*/ 452 w 74024"/>
              <a:gd name="connsiteY0" fmla="*/ 0 h 504496"/>
              <a:gd name="connsiteX1" fmla="*/ 10962 w 74024"/>
              <a:gd name="connsiteY1" fmla="*/ 273269 h 504496"/>
              <a:gd name="connsiteX2" fmla="*/ 74024 w 74024"/>
              <a:gd name="connsiteY2" fmla="*/ 504496 h 50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24" h="504496">
                <a:moveTo>
                  <a:pt x="452" y="0"/>
                </a:moveTo>
                <a:cubicBezTo>
                  <a:pt x="-424" y="94593"/>
                  <a:pt x="-1300" y="189186"/>
                  <a:pt x="10962" y="273269"/>
                </a:cubicBezTo>
                <a:cubicBezTo>
                  <a:pt x="23224" y="357352"/>
                  <a:pt x="48624" y="430924"/>
                  <a:pt x="74024" y="50449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81152DB3-D1B4-22D1-2853-1D4A0F22C089}"/>
              </a:ext>
            </a:extLst>
          </p:cNvPr>
          <p:cNvSpPr/>
          <p:nvPr/>
        </p:nvSpPr>
        <p:spPr>
          <a:xfrm>
            <a:off x="5927834" y="2995448"/>
            <a:ext cx="294290" cy="693683"/>
          </a:xfrm>
          <a:custGeom>
            <a:avLst/>
            <a:gdLst>
              <a:gd name="connsiteX0" fmla="*/ 0 w 294290"/>
              <a:gd name="connsiteY0" fmla="*/ 0 h 693683"/>
              <a:gd name="connsiteX1" fmla="*/ 63063 w 294290"/>
              <a:gd name="connsiteY1" fmla="*/ 367862 h 693683"/>
              <a:gd name="connsiteX2" fmla="*/ 294290 w 294290"/>
              <a:gd name="connsiteY2" fmla="*/ 693683 h 69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90" h="693683">
                <a:moveTo>
                  <a:pt x="0" y="0"/>
                </a:moveTo>
                <a:cubicBezTo>
                  <a:pt x="7007" y="126124"/>
                  <a:pt x="14015" y="252248"/>
                  <a:pt x="63063" y="367862"/>
                </a:cubicBezTo>
                <a:cubicBezTo>
                  <a:pt x="112111" y="483476"/>
                  <a:pt x="203200" y="588579"/>
                  <a:pt x="294290" y="69368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40288042-D362-57B0-4C19-4711487091E7}"/>
              </a:ext>
            </a:extLst>
          </p:cNvPr>
          <p:cNvSpPr/>
          <p:nvPr/>
        </p:nvSpPr>
        <p:spPr>
          <a:xfrm>
            <a:off x="5139559" y="3972910"/>
            <a:ext cx="420413" cy="672662"/>
          </a:xfrm>
          <a:custGeom>
            <a:avLst/>
            <a:gdLst>
              <a:gd name="connsiteX0" fmla="*/ 0 w 420413"/>
              <a:gd name="connsiteY0" fmla="*/ 0 h 672662"/>
              <a:gd name="connsiteX1" fmla="*/ 189186 w 420413"/>
              <a:gd name="connsiteY1" fmla="*/ 252249 h 672662"/>
              <a:gd name="connsiteX2" fmla="*/ 273269 w 420413"/>
              <a:gd name="connsiteY2" fmla="*/ 536028 h 672662"/>
              <a:gd name="connsiteX3" fmla="*/ 420413 w 420413"/>
              <a:gd name="connsiteY3" fmla="*/ 672662 h 67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413" h="672662">
                <a:moveTo>
                  <a:pt x="0" y="0"/>
                </a:moveTo>
                <a:cubicBezTo>
                  <a:pt x="71820" y="81455"/>
                  <a:pt x="143641" y="162911"/>
                  <a:pt x="189186" y="252249"/>
                </a:cubicBezTo>
                <a:cubicBezTo>
                  <a:pt x="234731" y="341587"/>
                  <a:pt x="234731" y="465959"/>
                  <a:pt x="273269" y="536028"/>
                </a:cubicBezTo>
                <a:cubicBezTo>
                  <a:pt x="311807" y="606097"/>
                  <a:pt x="366110" y="639379"/>
                  <a:pt x="420413" y="67266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76D6AA2B-5EFD-3A6B-8C06-0A290FA6863E}"/>
              </a:ext>
            </a:extLst>
          </p:cNvPr>
          <p:cNvSpPr/>
          <p:nvPr/>
        </p:nvSpPr>
        <p:spPr>
          <a:xfrm>
            <a:off x="6001407" y="3678621"/>
            <a:ext cx="189186" cy="630620"/>
          </a:xfrm>
          <a:custGeom>
            <a:avLst/>
            <a:gdLst>
              <a:gd name="connsiteX0" fmla="*/ 0 w 189186"/>
              <a:gd name="connsiteY0" fmla="*/ 0 h 630620"/>
              <a:gd name="connsiteX1" fmla="*/ 157655 w 189186"/>
              <a:gd name="connsiteY1" fmla="*/ 325820 h 630620"/>
              <a:gd name="connsiteX2" fmla="*/ 189186 w 189186"/>
              <a:gd name="connsiteY2" fmla="*/ 630620 h 63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186" h="630620">
                <a:moveTo>
                  <a:pt x="0" y="0"/>
                </a:moveTo>
                <a:cubicBezTo>
                  <a:pt x="63062" y="110358"/>
                  <a:pt x="126124" y="220717"/>
                  <a:pt x="157655" y="325820"/>
                </a:cubicBezTo>
                <a:cubicBezTo>
                  <a:pt x="189186" y="430923"/>
                  <a:pt x="189186" y="530771"/>
                  <a:pt x="189186" y="63062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944840E2-D16E-385C-B3BF-B6B1402F300E}"/>
              </a:ext>
            </a:extLst>
          </p:cNvPr>
          <p:cNvSpPr/>
          <p:nvPr/>
        </p:nvSpPr>
        <p:spPr>
          <a:xfrm>
            <a:off x="6432331" y="4151586"/>
            <a:ext cx="231228" cy="588580"/>
          </a:xfrm>
          <a:custGeom>
            <a:avLst/>
            <a:gdLst>
              <a:gd name="connsiteX0" fmla="*/ 0 w 231228"/>
              <a:gd name="connsiteY0" fmla="*/ 0 h 588580"/>
              <a:gd name="connsiteX1" fmla="*/ 63062 w 231228"/>
              <a:gd name="connsiteY1" fmla="*/ 231228 h 588580"/>
              <a:gd name="connsiteX2" fmla="*/ 231228 w 231228"/>
              <a:gd name="connsiteY2" fmla="*/ 588580 h 588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1228" h="588580">
                <a:moveTo>
                  <a:pt x="0" y="0"/>
                </a:moveTo>
                <a:cubicBezTo>
                  <a:pt x="12262" y="66565"/>
                  <a:pt x="24524" y="133131"/>
                  <a:pt x="63062" y="231228"/>
                </a:cubicBezTo>
                <a:cubicBezTo>
                  <a:pt x="101600" y="329325"/>
                  <a:pt x="166414" y="458952"/>
                  <a:pt x="231228" y="58858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904CF977-721E-0160-3B5B-988242C02FFE}"/>
              </a:ext>
            </a:extLst>
          </p:cNvPr>
          <p:cNvSpPr/>
          <p:nvPr/>
        </p:nvSpPr>
        <p:spPr>
          <a:xfrm>
            <a:off x="5307724" y="3650994"/>
            <a:ext cx="578069" cy="153751"/>
          </a:xfrm>
          <a:custGeom>
            <a:avLst/>
            <a:gdLst>
              <a:gd name="connsiteX0" fmla="*/ 0 w 578069"/>
              <a:gd name="connsiteY0" fmla="*/ 153751 h 153751"/>
              <a:gd name="connsiteX1" fmla="*/ 210207 w 578069"/>
              <a:gd name="connsiteY1" fmla="*/ 17116 h 153751"/>
              <a:gd name="connsiteX2" fmla="*/ 578069 w 578069"/>
              <a:gd name="connsiteY2" fmla="*/ 6606 h 15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78069" h="153751">
                <a:moveTo>
                  <a:pt x="0" y="153751"/>
                </a:moveTo>
                <a:cubicBezTo>
                  <a:pt x="56931" y="97695"/>
                  <a:pt x="113862" y="41640"/>
                  <a:pt x="210207" y="17116"/>
                </a:cubicBezTo>
                <a:cubicBezTo>
                  <a:pt x="306552" y="-7408"/>
                  <a:pt x="442310" y="-401"/>
                  <a:pt x="578069" y="660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9F3BEFD4-EB98-6341-3FB4-18EEC66B3728}"/>
              </a:ext>
            </a:extLst>
          </p:cNvPr>
          <p:cNvSpPr/>
          <p:nvPr/>
        </p:nvSpPr>
        <p:spPr>
          <a:xfrm>
            <a:off x="4656083" y="2753710"/>
            <a:ext cx="178676" cy="357352"/>
          </a:xfrm>
          <a:custGeom>
            <a:avLst/>
            <a:gdLst>
              <a:gd name="connsiteX0" fmla="*/ 178676 w 178676"/>
              <a:gd name="connsiteY0" fmla="*/ 0 h 357352"/>
              <a:gd name="connsiteX1" fmla="*/ 31531 w 178676"/>
              <a:gd name="connsiteY1" fmla="*/ 231228 h 357352"/>
              <a:gd name="connsiteX2" fmla="*/ 0 w 178676"/>
              <a:gd name="connsiteY2" fmla="*/ 357352 h 357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8676" h="357352">
                <a:moveTo>
                  <a:pt x="178676" y="0"/>
                </a:moveTo>
                <a:cubicBezTo>
                  <a:pt x="119993" y="85834"/>
                  <a:pt x="61310" y="171669"/>
                  <a:pt x="31531" y="231228"/>
                </a:cubicBezTo>
                <a:cubicBezTo>
                  <a:pt x="1752" y="290787"/>
                  <a:pt x="876" y="324069"/>
                  <a:pt x="0" y="35735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F7FB6D5D-0F39-3B5B-6360-7B2B07384687}"/>
              </a:ext>
            </a:extLst>
          </p:cNvPr>
          <p:cNvSpPr/>
          <p:nvPr/>
        </p:nvSpPr>
        <p:spPr>
          <a:xfrm>
            <a:off x="5423338" y="4740166"/>
            <a:ext cx="199696" cy="420413"/>
          </a:xfrm>
          <a:custGeom>
            <a:avLst/>
            <a:gdLst>
              <a:gd name="connsiteX0" fmla="*/ 0 w 199696"/>
              <a:gd name="connsiteY0" fmla="*/ 0 h 420413"/>
              <a:gd name="connsiteX1" fmla="*/ 157655 w 199696"/>
              <a:gd name="connsiteY1" fmla="*/ 252248 h 420413"/>
              <a:gd name="connsiteX2" fmla="*/ 199696 w 199696"/>
              <a:gd name="connsiteY2" fmla="*/ 420413 h 420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696" h="420413">
                <a:moveTo>
                  <a:pt x="0" y="0"/>
                </a:moveTo>
                <a:cubicBezTo>
                  <a:pt x="62186" y="91089"/>
                  <a:pt x="124372" y="182179"/>
                  <a:pt x="157655" y="252248"/>
                </a:cubicBezTo>
                <a:cubicBezTo>
                  <a:pt x="190938" y="322317"/>
                  <a:pt x="195317" y="371365"/>
                  <a:pt x="199696" y="42041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24167D46-FEBF-E4C4-0426-9D6E1DC09B42}"/>
              </a:ext>
            </a:extLst>
          </p:cNvPr>
          <p:cNvSpPr/>
          <p:nvPr/>
        </p:nvSpPr>
        <p:spPr>
          <a:xfrm>
            <a:off x="5944251" y="2028497"/>
            <a:ext cx="403997" cy="1555531"/>
          </a:xfrm>
          <a:custGeom>
            <a:avLst/>
            <a:gdLst>
              <a:gd name="connsiteX0" fmla="*/ 130728 w 403997"/>
              <a:gd name="connsiteY0" fmla="*/ 0 h 1555531"/>
              <a:gd name="connsiteX1" fmla="*/ 15115 w 403997"/>
              <a:gd name="connsiteY1" fmla="*/ 378372 h 1555531"/>
              <a:gd name="connsiteX2" fmla="*/ 15115 w 403997"/>
              <a:gd name="connsiteY2" fmla="*/ 588579 h 1555531"/>
              <a:gd name="connsiteX3" fmla="*/ 141239 w 403997"/>
              <a:gd name="connsiteY3" fmla="*/ 1093075 h 1555531"/>
              <a:gd name="connsiteX4" fmla="*/ 403997 w 403997"/>
              <a:gd name="connsiteY4" fmla="*/ 1555531 h 1555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997" h="1555531">
                <a:moveTo>
                  <a:pt x="130728" y="0"/>
                </a:moveTo>
                <a:cubicBezTo>
                  <a:pt x="82556" y="140137"/>
                  <a:pt x="34384" y="280275"/>
                  <a:pt x="15115" y="378372"/>
                </a:cubicBezTo>
                <a:cubicBezTo>
                  <a:pt x="-4154" y="476469"/>
                  <a:pt x="-5906" y="469462"/>
                  <a:pt x="15115" y="588579"/>
                </a:cubicBezTo>
                <a:cubicBezTo>
                  <a:pt x="36136" y="707696"/>
                  <a:pt x="76425" y="931916"/>
                  <a:pt x="141239" y="1093075"/>
                </a:cubicBezTo>
                <a:cubicBezTo>
                  <a:pt x="206053" y="1254234"/>
                  <a:pt x="305025" y="1404882"/>
                  <a:pt x="403997" y="155553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07A385C7-D132-D223-C2F6-ED5329ABAA9C}"/>
              </a:ext>
            </a:extLst>
          </p:cNvPr>
          <p:cNvSpPr/>
          <p:nvPr/>
        </p:nvSpPr>
        <p:spPr>
          <a:xfrm>
            <a:off x="6663559" y="4372303"/>
            <a:ext cx="525517" cy="630621"/>
          </a:xfrm>
          <a:custGeom>
            <a:avLst/>
            <a:gdLst>
              <a:gd name="connsiteX0" fmla="*/ 0 w 525517"/>
              <a:gd name="connsiteY0" fmla="*/ 0 h 630621"/>
              <a:gd name="connsiteX1" fmla="*/ 220717 w 525517"/>
              <a:gd name="connsiteY1" fmla="*/ 409904 h 630621"/>
              <a:gd name="connsiteX2" fmla="*/ 525517 w 525517"/>
              <a:gd name="connsiteY2" fmla="*/ 630621 h 63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5517" h="630621">
                <a:moveTo>
                  <a:pt x="0" y="0"/>
                </a:moveTo>
                <a:cubicBezTo>
                  <a:pt x="66565" y="152400"/>
                  <a:pt x="133131" y="304801"/>
                  <a:pt x="220717" y="409904"/>
                </a:cubicBezTo>
                <a:cubicBezTo>
                  <a:pt x="308303" y="515007"/>
                  <a:pt x="416910" y="572814"/>
                  <a:pt x="525517" y="63062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B0556DD7-009E-1F9C-B810-15F7B45D9585}"/>
              </a:ext>
            </a:extLst>
          </p:cNvPr>
          <p:cNvSpPr/>
          <p:nvPr/>
        </p:nvSpPr>
        <p:spPr>
          <a:xfrm>
            <a:off x="6085490" y="1794905"/>
            <a:ext cx="1902372" cy="1074419"/>
          </a:xfrm>
          <a:custGeom>
            <a:avLst/>
            <a:gdLst>
              <a:gd name="connsiteX0" fmla="*/ 0 w 1902372"/>
              <a:gd name="connsiteY0" fmla="*/ 244102 h 1074419"/>
              <a:gd name="connsiteX1" fmla="*/ 441434 w 1902372"/>
              <a:gd name="connsiteY1" fmla="*/ 23385 h 1074419"/>
              <a:gd name="connsiteX2" fmla="*/ 861848 w 1902372"/>
              <a:gd name="connsiteY2" fmla="*/ 44405 h 1074419"/>
              <a:gd name="connsiteX3" fmla="*/ 1450427 w 1902372"/>
              <a:gd name="connsiteY3" fmla="*/ 359716 h 1074419"/>
              <a:gd name="connsiteX4" fmla="*/ 1755227 w 1902372"/>
              <a:gd name="connsiteY4" fmla="*/ 780129 h 1074419"/>
              <a:gd name="connsiteX5" fmla="*/ 1902372 w 1902372"/>
              <a:gd name="connsiteY5" fmla="*/ 1074419 h 1074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02372" h="1074419">
                <a:moveTo>
                  <a:pt x="0" y="244102"/>
                </a:moveTo>
                <a:cubicBezTo>
                  <a:pt x="148896" y="150385"/>
                  <a:pt x="297793" y="56668"/>
                  <a:pt x="441434" y="23385"/>
                </a:cubicBezTo>
                <a:cubicBezTo>
                  <a:pt x="585075" y="-9898"/>
                  <a:pt x="693683" y="-11650"/>
                  <a:pt x="861848" y="44405"/>
                </a:cubicBezTo>
                <a:cubicBezTo>
                  <a:pt x="1030013" y="100460"/>
                  <a:pt x="1301531" y="237095"/>
                  <a:pt x="1450427" y="359716"/>
                </a:cubicBezTo>
                <a:cubicBezTo>
                  <a:pt x="1599323" y="482337"/>
                  <a:pt x="1679903" y="661012"/>
                  <a:pt x="1755227" y="780129"/>
                </a:cubicBezTo>
                <a:cubicBezTo>
                  <a:pt x="1830551" y="899246"/>
                  <a:pt x="1866461" y="986832"/>
                  <a:pt x="1902372" y="107441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C04DCB2F-F668-0468-C67A-B645530F2822}"/>
              </a:ext>
            </a:extLst>
          </p:cNvPr>
          <p:cNvSpPr/>
          <p:nvPr/>
        </p:nvSpPr>
        <p:spPr>
          <a:xfrm>
            <a:off x="7577959" y="2354317"/>
            <a:ext cx="63142" cy="557049"/>
          </a:xfrm>
          <a:custGeom>
            <a:avLst/>
            <a:gdLst>
              <a:gd name="connsiteX0" fmla="*/ 0 w 63142"/>
              <a:gd name="connsiteY0" fmla="*/ 0 h 557049"/>
              <a:gd name="connsiteX1" fmla="*/ 63062 w 63142"/>
              <a:gd name="connsiteY1" fmla="*/ 304800 h 557049"/>
              <a:gd name="connsiteX2" fmla="*/ 10510 w 63142"/>
              <a:gd name="connsiteY2" fmla="*/ 557049 h 55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2" h="557049">
                <a:moveTo>
                  <a:pt x="0" y="0"/>
                </a:moveTo>
                <a:cubicBezTo>
                  <a:pt x="30655" y="105979"/>
                  <a:pt x="61310" y="211959"/>
                  <a:pt x="63062" y="304800"/>
                </a:cubicBezTo>
                <a:cubicBezTo>
                  <a:pt x="64814" y="397641"/>
                  <a:pt x="37662" y="477345"/>
                  <a:pt x="10510" y="55704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AAE2438B-5801-5DAE-9889-8588A60D34B9}"/>
              </a:ext>
            </a:extLst>
          </p:cNvPr>
          <p:cNvSpPr/>
          <p:nvPr/>
        </p:nvSpPr>
        <p:spPr>
          <a:xfrm>
            <a:off x="7451834" y="2701159"/>
            <a:ext cx="473990" cy="1944413"/>
          </a:xfrm>
          <a:custGeom>
            <a:avLst/>
            <a:gdLst>
              <a:gd name="connsiteX0" fmla="*/ 0 w 473990"/>
              <a:gd name="connsiteY0" fmla="*/ 0 h 1944413"/>
              <a:gd name="connsiteX1" fmla="*/ 231228 w 473990"/>
              <a:gd name="connsiteY1" fmla="*/ 504496 h 1944413"/>
              <a:gd name="connsiteX2" fmla="*/ 409904 w 473990"/>
              <a:gd name="connsiteY2" fmla="*/ 1292772 h 1944413"/>
              <a:gd name="connsiteX3" fmla="*/ 472966 w 473990"/>
              <a:gd name="connsiteY3" fmla="*/ 1629103 h 1944413"/>
              <a:gd name="connsiteX4" fmla="*/ 367863 w 473990"/>
              <a:gd name="connsiteY4" fmla="*/ 1944413 h 194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3990" h="1944413">
                <a:moveTo>
                  <a:pt x="0" y="0"/>
                </a:moveTo>
                <a:cubicBezTo>
                  <a:pt x="81455" y="144517"/>
                  <a:pt x="162911" y="289034"/>
                  <a:pt x="231228" y="504496"/>
                </a:cubicBezTo>
                <a:cubicBezTo>
                  <a:pt x="299545" y="719958"/>
                  <a:pt x="369614" y="1105338"/>
                  <a:pt x="409904" y="1292772"/>
                </a:cubicBezTo>
                <a:cubicBezTo>
                  <a:pt x="450194" y="1480206"/>
                  <a:pt x="479973" y="1520496"/>
                  <a:pt x="472966" y="1629103"/>
                </a:cubicBezTo>
                <a:cubicBezTo>
                  <a:pt x="465959" y="1737710"/>
                  <a:pt x="416911" y="1841061"/>
                  <a:pt x="367863" y="194441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7BD47574-C943-09D4-325F-4CF97C5C789A}"/>
              </a:ext>
            </a:extLst>
          </p:cNvPr>
          <p:cNvSpPr/>
          <p:nvPr/>
        </p:nvSpPr>
        <p:spPr>
          <a:xfrm>
            <a:off x="6400800" y="2017542"/>
            <a:ext cx="935421" cy="189630"/>
          </a:xfrm>
          <a:custGeom>
            <a:avLst/>
            <a:gdLst>
              <a:gd name="connsiteX0" fmla="*/ 0 w 935421"/>
              <a:gd name="connsiteY0" fmla="*/ 147589 h 189630"/>
              <a:gd name="connsiteX1" fmla="*/ 378372 w 935421"/>
              <a:gd name="connsiteY1" fmla="*/ 444 h 189630"/>
              <a:gd name="connsiteX2" fmla="*/ 935421 w 935421"/>
              <a:gd name="connsiteY2" fmla="*/ 189630 h 18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35421" h="189630">
                <a:moveTo>
                  <a:pt x="0" y="147589"/>
                </a:moveTo>
                <a:cubicBezTo>
                  <a:pt x="111234" y="70513"/>
                  <a:pt x="222468" y="-6563"/>
                  <a:pt x="378372" y="444"/>
                </a:cubicBezTo>
                <a:cubicBezTo>
                  <a:pt x="534276" y="7451"/>
                  <a:pt x="734848" y="98540"/>
                  <a:pt x="935421" y="18963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02E25BBC-8DCE-A2A7-4E88-3D95D4FEE684}"/>
              </a:ext>
            </a:extLst>
          </p:cNvPr>
          <p:cNvSpPr/>
          <p:nvPr/>
        </p:nvSpPr>
        <p:spPr>
          <a:xfrm>
            <a:off x="7052361" y="2364828"/>
            <a:ext cx="63142" cy="451944"/>
          </a:xfrm>
          <a:custGeom>
            <a:avLst/>
            <a:gdLst>
              <a:gd name="connsiteX0" fmla="*/ 52632 w 63142"/>
              <a:gd name="connsiteY0" fmla="*/ 0 h 451944"/>
              <a:gd name="connsiteX1" fmla="*/ 80 w 63142"/>
              <a:gd name="connsiteY1" fmla="*/ 252248 h 451944"/>
              <a:gd name="connsiteX2" fmla="*/ 63142 w 63142"/>
              <a:gd name="connsiteY2" fmla="*/ 451944 h 451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142" h="451944">
                <a:moveTo>
                  <a:pt x="52632" y="0"/>
                </a:moveTo>
                <a:cubicBezTo>
                  <a:pt x="25480" y="88462"/>
                  <a:pt x="-1672" y="176924"/>
                  <a:pt x="80" y="252248"/>
                </a:cubicBezTo>
                <a:cubicBezTo>
                  <a:pt x="1832" y="327572"/>
                  <a:pt x="32487" y="389758"/>
                  <a:pt x="63142" y="45194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21EDC857-7EE4-5BEA-2884-C6863F8BB174}"/>
              </a:ext>
            </a:extLst>
          </p:cNvPr>
          <p:cNvSpPr/>
          <p:nvPr/>
        </p:nvSpPr>
        <p:spPr>
          <a:xfrm>
            <a:off x="7378262" y="2354317"/>
            <a:ext cx="115614" cy="483476"/>
          </a:xfrm>
          <a:custGeom>
            <a:avLst/>
            <a:gdLst>
              <a:gd name="connsiteX0" fmla="*/ 115614 w 115614"/>
              <a:gd name="connsiteY0" fmla="*/ 0 h 483476"/>
              <a:gd name="connsiteX1" fmla="*/ 21021 w 115614"/>
              <a:gd name="connsiteY1" fmla="*/ 231228 h 483476"/>
              <a:gd name="connsiteX2" fmla="*/ 0 w 115614"/>
              <a:gd name="connsiteY2" fmla="*/ 483476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614" h="483476">
                <a:moveTo>
                  <a:pt x="115614" y="0"/>
                </a:moveTo>
                <a:cubicBezTo>
                  <a:pt x="77952" y="75324"/>
                  <a:pt x="40290" y="150649"/>
                  <a:pt x="21021" y="231228"/>
                </a:cubicBezTo>
                <a:cubicBezTo>
                  <a:pt x="1752" y="311807"/>
                  <a:pt x="876" y="397641"/>
                  <a:pt x="0" y="48347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0F376B68-4AE8-9052-4963-0E210C984643}"/>
              </a:ext>
            </a:extLst>
          </p:cNvPr>
          <p:cNvSpPr/>
          <p:nvPr/>
        </p:nvSpPr>
        <p:spPr>
          <a:xfrm>
            <a:off x="6158151" y="2312276"/>
            <a:ext cx="63973" cy="609600"/>
          </a:xfrm>
          <a:custGeom>
            <a:avLst/>
            <a:gdLst>
              <a:gd name="connsiteX0" fmla="*/ 32442 w 63973"/>
              <a:gd name="connsiteY0" fmla="*/ 0 h 609600"/>
              <a:gd name="connsiteX1" fmla="*/ 911 w 63973"/>
              <a:gd name="connsiteY1" fmla="*/ 283779 h 609600"/>
              <a:gd name="connsiteX2" fmla="*/ 63973 w 63973"/>
              <a:gd name="connsiteY2" fmla="*/ 60960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3973" h="609600">
                <a:moveTo>
                  <a:pt x="32442" y="0"/>
                </a:moveTo>
                <a:cubicBezTo>
                  <a:pt x="14049" y="91089"/>
                  <a:pt x="-4344" y="182179"/>
                  <a:pt x="911" y="283779"/>
                </a:cubicBezTo>
                <a:cubicBezTo>
                  <a:pt x="6166" y="385379"/>
                  <a:pt x="35069" y="497489"/>
                  <a:pt x="63973" y="60960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1B88C54F-F3D2-0540-03ED-03A186E98717}"/>
              </a:ext>
            </a:extLst>
          </p:cNvPr>
          <p:cNvSpPr/>
          <p:nvPr/>
        </p:nvSpPr>
        <p:spPr>
          <a:xfrm>
            <a:off x="6632028" y="3150519"/>
            <a:ext cx="546538" cy="181260"/>
          </a:xfrm>
          <a:custGeom>
            <a:avLst/>
            <a:gdLst>
              <a:gd name="connsiteX0" fmla="*/ 0 w 546538"/>
              <a:gd name="connsiteY0" fmla="*/ 181260 h 181260"/>
              <a:gd name="connsiteX1" fmla="*/ 231227 w 546538"/>
              <a:gd name="connsiteY1" fmla="*/ 13095 h 181260"/>
              <a:gd name="connsiteX2" fmla="*/ 546538 w 546538"/>
              <a:gd name="connsiteY2" fmla="*/ 23605 h 181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6538" h="181260">
                <a:moveTo>
                  <a:pt x="0" y="181260"/>
                </a:moveTo>
                <a:cubicBezTo>
                  <a:pt x="70068" y="110315"/>
                  <a:pt x="140137" y="39371"/>
                  <a:pt x="231227" y="13095"/>
                </a:cubicBezTo>
                <a:cubicBezTo>
                  <a:pt x="322317" y="-13181"/>
                  <a:pt x="434427" y="5212"/>
                  <a:pt x="546538" y="2360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776B7444-4728-1DD4-670F-169620D659A6}"/>
              </a:ext>
            </a:extLst>
          </p:cNvPr>
          <p:cNvSpPr/>
          <p:nvPr/>
        </p:nvSpPr>
        <p:spPr>
          <a:xfrm>
            <a:off x="6358759" y="3289738"/>
            <a:ext cx="388882" cy="567559"/>
          </a:xfrm>
          <a:custGeom>
            <a:avLst/>
            <a:gdLst>
              <a:gd name="connsiteX0" fmla="*/ 0 w 388882"/>
              <a:gd name="connsiteY0" fmla="*/ 0 h 567559"/>
              <a:gd name="connsiteX1" fmla="*/ 210207 w 388882"/>
              <a:gd name="connsiteY1" fmla="*/ 241738 h 567559"/>
              <a:gd name="connsiteX2" fmla="*/ 388882 w 388882"/>
              <a:gd name="connsiteY2" fmla="*/ 567559 h 567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8882" h="567559">
                <a:moveTo>
                  <a:pt x="0" y="0"/>
                </a:moveTo>
                <a:cubicBezTo>
                  <a:pt x="72696" y="73572"/>
                  <a:pt x="145393" y="147145"/>
                  <a:pt x="210207" y="241738"/>
                </a:cubicBezTo>
                <a:cubicBezTo>
                  <a:pt x="275021" y="336331"/>
                  <a:pt x="331951" y="451945"/>
                  <a:pt x="388882" y="567559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1FA23570-9BE0-C895-26F7-1B7C3650C6B9}"/>
              </a:ext>
            </a:extLst>
          </p:cNvPr>
          <p:cNvSpPr/>
          <p:nvPr/>
        </p:nvSpPr>
        <p:spPr>
          <a:xfrm>
            <a:off x="7306050" y="3226676"/>
            <a:ext cx="135274" cy="409903"/>
          </a:xfrm>
          <a:custGeom>
            <a:avLst/>
            <a:gdLst>
              <a:gd name="connsiteX0" fmla="*/ 19660 w 135274"/>
              <a:gd name="connsiteY0" fmla="*/ 0 h 409903"/>
              <a:gd name="connsiteX1" fmla="*/ 9150 w 135274"/>
              <a:gd name="connsiteY1" fmla="*/ 210207 h 409903"/>
              <a:gd name="connsiteX2" fmla="*/ 135274 w 135274"/>
              <a:gd name="connsiteY2" fmla="*/ 409903 h 409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274" h="409903">
                <a:moveTo>
                  <a:pt x="19660" y="0"/>
                </a:moveTo>
                <a:cubicBezTo>
                  <a:pt x="4770" y="70945"/>
                  <a:pt x="-10119" y="141890"/>
                  <a:pt x="9150" y="210207"/>
                </a:cubicBezTo>
                <a:cubicBezTo>
                  <a:pt x="28419" y="278524"/>
                  <a:pt x="81846" y="344213"/>
                  <a:pt x="135274" y="40990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931C8F62-BC1F-AA25-91E0-97BD47925443}"/>
              </a:ext>
            </a:extLst>
          </p:cNvPr>
          <p:cNvSpPr/>
          <p:nvPr/>
        </p:nvSpPr>
        <p:spPr>
          <a:xfrm>
            <a:off x="6873766" y="4372303"/>
            <a:ext cx="273268" cy="557049"/>
          </a:xfrm>
          <a:custGeom>
            <a:avLst/>
            <a:gdLst>
              <a:gd name="connsiteX0" fmla="*/ 0 w 273268"/>
              <a:gd name="connsiteY0" fmla="*/ 0 h 557049"/>
              <a:gd name="connsiteX1" fmla="*/ 273268 w 273268"/>
              <a:gd name="connsiteY1" fmla="*/ 557049 h 557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3268" h="557049">
                <a:moveTo>
                  <a:pt x="0" y="0"/>
                </a:moveTo>
                <a:lnTo>
                  <a:pt x="273268" y="557049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82AC0C86-BD78-24E3-FE51-754B20A5177E}"/>
              </a:ext>
            </a:extLst>
          </p:cNvPr>
          <p:cNvSpPr/>
          <p:nvPr/>
        </p:nvSpPr>
        <p:spPr>
          <a:xfrm>
            <a:off x="6883108" y="3874670"/>
            <a:ext cx="579237" cy="508144"/>
          </a:xfrm>
          <a:custGeom>
            <a:avLst/>
            <a:gdLst>
              <a:gd name="connsiteX0" fmla="*/ 1168 w 579237"/>
              <a:gd name="connsiteY0" fmla="*/ 508144 h 508144"/>
              <a:gd name="connsiteX1" fmla="*/ 11678 w 579237"/>
              <a:gd name="connsiteY1" fmla="*/ 308447 h 508144"/>
              <a:gd name="connsiteX2" fmla="*/ 85251 w 579237"/>
              <a:gd name="connsiteY2" fmla="*/ 161302 h 508144"/>
              <a:gd name="connsiteX3" fmla="*/ 242906 w 579237"/>
              <a:gd name="connsiteY3" fmla="*/ 14158 h 508144"/>
              <a:gd name="connsiteX4" fmla="*/ 579237 w 579237"/>
              <a:gd name="connsiteY4" fmla="*/ 14158 h 50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237" h="508144">
                <a:moveTo>
                  <a:pt x="1168" y="508144"/>
                </a:moveTo>
                <a:cubicBezTo>
                  <a:pt x="-584" y="437199"/>
                  <a:pt x="-2336" y="366254"/>
                  <a:pt x="11678" y="308447"/>
                </a:cubicBezTo>
                <a:cubicBezTo>
                  <a:pt x="25692" y="250640"/>
                  <a:pt x="46713" y="210350"/>
                  <a:pt x="85251" y="161302"/>
                </a:cubicBezTo>
                <a:cubicBezTo>
                  <a:pt x="123789" y="112254"/>
                  <a:pt x="160575" y="38682"/>
                  <a:pt x="242906" y="14158"/>
                </a:cubicBezTo>
                <a:cubicBezTo>
                  <a:pt x="325237" y="-10366"/>
                  <a:pt x="452237" y="1896"/>
                  <a:pt x="579237" y="1415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EE6E5632-9CA7-A6D7-2188-367DF4A0AC4B}"/>
              </a:ext>
            </a:extLst>
          </p:cNvPr>
          <p:cNvSpPr/>
          <p:nvPr/>
        </p:nvSpPr>
        <p:spPr>
          <a:xfrm>
            <a:off x="7567448" y="3930869"/>
            <a:ext cx="262759" cy="714703"/>
          </a:xfrm>
          <a:custGeom>
            <a:avLst/>
            <a:gdLst>
              <a:gd name="connsiteX0" fmla="*/ 0 w 262759"/>
              <a:gd name="connsiteY0" fmla="*/ 0 h 714703"/>
              <a:gd name="connsiteX1" fmla="*/ 178676 w 262759"/>
              <a:gd name="connsiteY1" fmla="*/ 367862 h 714703"/>
              <a:gd name="connsiteX2" fmla="*/ 262759 w 262759"/>
              <a:gd name="connsiteY2" fmla="*/ 714703 h 7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759" h="714703">
                <a:moveTo>
                  <a:pt x="0" y="0"/>
                </a:moveTo>
                <a:cubicBezTo>
                  <a:pt x="67441" y="124372"/>
                  <a:pt x="134883" y="248745"/>
                  <a:pt x="178676" y="367862"/>
                </a:cubicBezTo>
                <a:cubicBezTo>
                  <a:pt x="222469" y="486979"/>
                  <a:pt x="242614" y="600841"/>
                  <a:pt x="262759" y="71470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E0414D32-EFA7-6B3A-F624-8D9719D70889}"/>
              </a:ext>
            </a:extLst>
          </p:cNvPr>
          <p:cNvSpPr/>
          <p:nvPr/>
        </p:nvSpPr>
        <p:spPr>
          <a:xfrm>
            <a:off x="7157545" y="4624552"/>
            <a:ext cx="683172" cy="415833"/>
          </a:xfrm>
          <a:custGeom>
            <a:avLst/>
            <a:gdLst>
              <a:gd name="connsiteX0" fmla="*/ 0 w 683172"/>
              <a:gd name="connsiteY0" fmla="*/ 378372 h 415833"/>
              <a:gd name="connsiteX1" fmla="*/ 325821 w 683172"/>
              <a:gd name="connsiteY1" fmla="*/ 409903 h 415833"/>
              <a:gd name="connsiteX2" fmla="*/ 525517 w 683172"/>
              <a:gd name="connsiteY2" fmla="*/ 273269 h 415833"/>
              <a:gd name="connsiteX3" fmla="*/ 683172 w 683172"/>
              <a:gd name="connsiteY3" fmla="*/ 0 h 41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172" h="415833">
                <a:moveTo>
                  <a:pt x="0" y="378372"/>
                </a:moveTo>
                <a:cubicBezTo>
                  <a:pt x="119117" y="402896"/>
                  <a:pt x="238235" y="427420"/>
                  <a:pt x="325821" y="409903"/>
                </a:cubicBezTo>
                <a:cubicBezTo>
                  <a:pt x="413407" y="392386"/>
                  <a:pt x="465959" y="341586"/>
                  <a:pt x="525517" y="273269"/>
                </a:cubicBezTo>
                <a:cubicBezTo>
                  <a:pt x="585076" y="204952"/>
                  <a:pt x="634124" y="102476"/>
                  <a:pt x="683172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14B1323-60E4-4FE7-8D81-8EFA4DDC7AE1}"/>
              </a:ext>
            </a:extLst>
          </p:cNvPr>
          <p:cNvSpPr/>
          <p:nvPr/>
        </p:nvSpPr>
        <p:spPr>
          <a:xfrm>
            <a:off x="7157545" y="4550979"/>
            <a:ext cx="641131" cy="403365"/>
          </a:xfrm>
          <a:custGeom>
            <a:avLst/>
            <a:gdLst>
              <a:gd name="connsiteX0" fmla="*/ 641131 w 641131"/>
              <a:gd name="connsiteY0" fmla="*/ 0 h 403365"/>
              <a:gd name="connsiteX1" fmla="*/ 493986 w 641131"/>
              <a:gd name="connsiteY1" fmla="*/ 210207 h 403365"/>
              <a:gd name="connsiteX2" fmla="*/ 241738 w 641131"/>
              <a:gd name="connsiteY2" fmla="*/ 378373 h 403365"/>
              <a:gd name="connsiteX3" fmla="*/ 0 w 641131"/>
              <a:gd name="connsiteY3" fmla="*/ 399393 h 40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131" h="403365">
                <a:moveTo>
                  <a:pt x="641131" y="0"/>
                </a:moveTo>
                <a:cubicBezTo>
                  <a:pt x="600841" y="73572"/>
                  <a:pt x="560551" y="147145"/>
                  <a:pt x="493986" y="210207"/>
                </a:cubicBezTo>
                <a:cubicBezTo>
                  <a:pt x="427421" y="273269"/>
                  <a:pt x="324069" y="346842"/>
                  <a:pt x="241738" y="378373"/>
                </a:cubicBezTo>
                <a:cubicBezTo>
                  <a:pt x="159407" y="409904"/>
                  <a:pt x="79703" y="404648"/>
                  <a:pt x="0" y="399393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06F67870-12FC-14A1-CB2A-BCBC2FC99FE6}"/>
              </a:ext>
            </a:extLst>
          </p:cNvPr>
          <p:cNvSpPr/>
          <p:nvPr/>
        </p:nvSpPr>
        <p:spPr>
          <a:xfrm>
            <a:off x="6840764" y="2301766"/>
            <a:ext cx="75043" cy="504496"/>
          </a:xfrm>
          <a:custGeom>
            <a:avLst/>
            <a:gdLst>
              <a:gd name="connsiteX0" fmla="*/ 33002 w 75043"/>
              <a:gd name="connsiteY0" fmla="*/ 0 h 504496"/>
              <a:gd name="connsiteX1" fmla="*/ 1470 w 75043"/>
              <a:gd name="connsiteY1" fmla="*/ 315310 h 504496"/>
              <a:gd name="connsiteX2" fmla="*/ 75043 w 75043"/>
              <a:gd name="connsiteY2" fmla="*/ 504496 h 504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043" h="504496">
                <a:moveTo>
                  <a:pt x="33002" y="0"/>
                </a:moveTo>
                <a:cubicBezTo>
                  <a:pt x="13732" y="115613"/>
                  <a:pt x="-5537" y="231227"/>
                  <a:pt x="1470" y="315310"/>
                </a:cubicBezTo>
                <a:cubicBezTo>
                  <a:pt x="8477" y="399393"/>
                  <a:pt x="41760" y="451944"/>
                  <a:pt x="75043" y="50449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A2A8825B-E461-3790-55E2-6C137AABFFE4}"/>
              </a:ext>
            </a:extLst>
          </p:cNvPr>
          <p:cNvSpPr/>
          <p:nvPr/>
        </p:nvSpPr>
        <p:spPr>
          <a:xfrm>
            <a:off x="6484883" y="2945233"/>
            <a:ext cx="399393" cy="123788"/>
          </a:xfrm>
          <a:custGeom>
            <a:avLst/>
            <a:gdLst>
              <a:gd name="connsiteX0" fmla="*/ 0 w 399393"/>
              <a:gd name="connsiteY0" fmla="*/ 123788 h 123788"/>
              <a:gd name="connsiteX1" fmla="*/ 199696 w 399393"/>
              <a:gd name="connsiteY1" fmla="*/ 8174 h 123788"/>
              <a:gd name="connsiteX2" fmla="*/ 399393 w 399393"/>
              <a:gd name="connsiteY2" fmla="*/ 18684 h 123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9393" h="123788">
                <a:moveTo>
                  <a:pt x="0" y="123788"/>
                </a:moveTo>
                <a:cubicBezTo>
                  <a:pt x="66565" y="74739"/>
                  <a:pt x="133130" y="25691"/>
                  <a:pt x="199696" y="8174"/>
                </a:cubicBezTo>
                <a:cubicBezTo>
                  <a:pt x="266262" y="-9343"/>
                  <a:pt x="332827" y="4670"/>
                  <a:pt x="399393" y="1868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CA740D56-19A6-27E8-316A-F0DC3636BA79}"/>
              </a:ext>
            </a:extLst>
          </p:cNvPr>
          <p:cNvSpPr/>
          <p:nvPr/>
        </p:nvSpPr>
        <p:spPr>
          <a:xfrm>
            <a:off x="5002924" y="3457903"/>
            <a:ext cx="819807" cy="283780"/>
          </a:xfrm>
          <a:custGeom>
            <a:avLst/>
            <a:gdLst>
              <a:gd name="connsiteX0" fmla="*/ 0 w 819807"/>
              <a:gd name="connsiteY0" fmla="*/ 283780 h 283780"/>
              <a:gd name="connsiteX1" fmla="*/ 441435 w 819807"/>
              <a:gd name="connsiteY1" fmla="*/ 52552 h 283780"/>
              <a:gd name="connsiteX2" fmla="*/ 819807 w 819807"/>
              <a:gd name="connsiteY2" fmla="*/ 0 h 283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9807" h="283780">
                <a:moveTo>
                  <a:pt x="0" y="283780"/>
                </a:moveTo>
                <a:cubicBezTo>
                  <a:pt x="152400" y="191814"/>
                  <a:pt x="304801" y="99849"/>
                  <a:pt x="441435" y="52552"/>
                </a:cubicBezTo>
                <a:cubicBezTo>
                  <a:pt x="578069" y="5255"/>
                  <a:pt x="698938" y="2627"/>
                  <a:pt x="819807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B64D1B96-3F2A-217A-9CAC-888BB1BEFE1D}"/>
              </a:ext>
            </a:extLst>
          </p:cNvPr>
          <p:cNvSpPr/>
          <p:nvPr/>
        </p:nvSpPr>
        <p:spPr>
          <a:xfrm>
            <a:off x="3843926" y="4099034"/>
            <a:ext cx="107964" cy="420414"/>
          </a:xfrm>
          <a:custGeom>
            <a:avLst/>
            <a:gdLst>
              <a:gd name="connsiteX0" fmla="*/ 107964 w 107964"/>
              <a:gd name="connsiteY0" fmla="*/ 0 h 420414"/>
              <a:gd name="connsiteX1" fmla="*/ 13371 w 107964"/>
              <a:gd name="connsiteY1" fmla="*/ 231228 h 420414"/>
              <a:gd name="connsiteX2" fmla="*/ 2860 w 107964"/>
              <a:gd name="connsiteY2" fmla="*/ 420414 h 42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64" h="420414">
                <a:moveTo>
                  <a:pt x="107964" y="0"/>
                </a:moveTo>
                <a:cubicBezTo>
                  <a:pt x="69426" y="80579"/>
                  <a:pt x="30888" y="161159"/>
                  <a:pt x="13371" y="231228"/>
                </a:cubicBezTo>
                <a:cubicBezTo>
                  <a:pt x="-4146" y="301297"/>
                  <a:pt x="-643" y="360855"/>
                  <a:pt x="2860" y="42041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48095A35-B339-715A-060C-91288088598E}"/>
              </a:ext>
            </a:extLst>
          </p:cNvPr>
          <p:cNvSpPr/>
          <p:nvPr/>
        </p:nvSpPr>
        <p:spPr>
          <a:xfrm>
            <a:off x="2690648" y="6011917"/>
            <a:ext cx="181260" cy="483476"/>
          </a:xfrm>
          <a:custGeom>
            <a:avLst/>
            <a:gdLst>
              <a:gd name="connsiteX0" fmla="*/ 0 w 181260"/>
              <a:gd name="connsiteY0" fmla="*/ 0 h 483476"/>
              <a:gd name="connsiteX1" fmla="*/ 168166 w 181260"/>
              <a:gd name="connsiteY1" fmla="*/ 241738 h 483476"/>
              <a:gd name="connsiteX2" fmla="*/ 157655 w 181260"/>
              <a:gd name="connsiteY2" fmla="*/ 483476 h 483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260" h="483476">
                <a:moveTo>
                  <a:pt x="0" y="0"/>
                </a:moveTo>
                <a:cubicBezTo>
                  <a:pt x="70945" y="80579"/>
                  <a:pt x="141890" y="161159"/>
                  <a:pt x="168166" y="241738"/>
                </a:cubicBezTo>
                <a:cubicBezTo>
                  <a:pt x="194442" y="322317"/>
                  <a:pt x="176048" y="402896"/>
                  <a:pt x="157655" y="48347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069AB489-C5DE-E6FD-1D2D-6E337751CF4B}"/>
              </a:ext>
            </a:extLst>
          </p:cNvPr>
          <p:cNvSpPr/>
          <p:nvPr/>
        </p:nvSpPr>
        <p:spPr>
          <a:xfrm>
            <a:off x="8460828" y="4256690"/>
            <a:ext cx="1008993" cy="1082565"/>
          </a:xfrm>
          <a:custGeom>
            <a:avLst/>
            <a:gdLst>
              <a:gd name="connsiteX0" fmla="*/ 0 w 1008993"/>
              <a:gd name="connsiteY0" fmla="*/ 0 h 1082565"/>
              <a:gd name="connsiteX1" fmla="*/ 157655 w 1008993"/>
              <a:gd name="connsiteY1" fmla="*/ 399393 h 1082565"/>
              <a:gd name="connsiteX2" fmla="*/ 367862 w 1008993"/>
              <a:gd name="connsiteY2" fmla="*/ 641131 h 1082565"/>
              <a:gd name="connsiteX3" fmla="*/ 1008993 w 1008993"/>
              <a:gd name="connsiteY3" fmla="*/ 1082565 h 1082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993" h="1082565">
                <a:moveTo>
                  <a:pt x="0" y="0"/>
                </a:moveTo>
                <a:cubicBezTo>
                  <a:pt x="48172" y="146269"/>
                  <a:pt x="96345" y="292538"/>
                  <a:pt x="157655" y="399393"/>
                </a:cubicBezTo>
                <a:cubicBezTo>
                  <a:pt x="218965" y="506248"/>
                  <a:pt x="225972" y="527269"/>
                  <a:pt x="367862" y="641131"/>
                </a:cubicBezTo>
                <a:cubicBezTo>
                  <a:pt x="509752" y="754993"/>
                  <a:pt x="759372" y="918779"/>
                  <a:pt x="1008993" y="108256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5EB07573-838C-0B89-1786-B3E6D9A84254}"/>
              </a:ext>
            </a:extLst>
          </p:cNvPr>
          <p:cNvSpPr/>
          <p:nvPr/>
        </p:nvSpPr>
        <p:spPr>
          <a:xfrm>
            <a:off x="2829502" y="7840717"/>
            <a:ext cx="523298" cy="1345324"/>
          </a:xfrm>
          <a:custGeom>
            <a:avLst/>
            <a:gdLst>
              <a:gd name="connsiteX0" fmla="*/ 18801 w 523298"/>
              <a:gd name="connsiteY0" fmla="*/ 0 h 1345324"/>
              <a:gd name="connsiteX1" fmla="*/ 60843 w 523298"/>
              <a:gd name="connsiteY1" fmla="*/ 262759 h 1345324"/>
              <a:gd name="connsiteX2" fmla="*/ 523298 w 523298"/>
              <a:gd name="connsiteY2" fmla="*/ 1345324 h 1345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3298" h="1345324">
                <a:moveTo>
                  <a:pt x="18801" y="0"/>
                </a:moveTo>
                <a:cubicBezTo>
                  <a:pt x="-2220" y="19269"/>
                  <a:pt x="-23240" y="38538"/>
                  <a:pt x="60843" y="262759"/>
                </a:cubicBezTo>
                <a:cubicBezTo>
                  <a:pt x="144926" y="486980"/>
                  <a:pt x="334112" y="916152"/>
                  <a:pt x="523298" y="134532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D7FA4DA3-D17F-5A7F-3DCC-DB0FB3D6CD4F}"/>
              </a:ext>
            </a:extLst>
          </p:cNvPr>
          <p:cNvSpPr/>
          <p:nvPr/>
        </p:nvSpPr>
        <p:spPr>
          <a:xfrm>
            <a:off x="3405352" y="8219090"/>
            <a:ext cx="304800" cy="567558"/>
          </a:xfrm>
          <a:custGeom>
            <a:avLst/>
            <a:gdLst>
              <a:gd name="connsiteX0" fmla="*/ 0 w 304800"/>
              <a:gd name="connsiteY0" fmla="*/ 0 h 567558"/>
              <a:gd name="connsiteX1" fmla="*/ 157655 w 304800"/>
              <a:gd name="connsiteY1" fmla="*/ 199696 h 567558"/>
              <a:gd name="connsiteX2" fmla="*/ 304800 w 304800"/>
              <a:gd name="connsiteY2" fmla="*/ 567558 h 567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4800" h="567558">
                <a:moveTo>
                  <a:pt x="0" y="0"/>
                </a:moveTo>
                <a:cubicBezTo>
                  <a:pt x="53427" y="52551"/>
                  <a:pt x="106855" y="105103"/>
                  <a:pt x="157655" y="199696"/>
                </a:cubicBezTo>
                <a:cubicBezTo>
                  <a:pt x="208455" y="294289"/>
                  <a:pt x="256627" y="430923"/>
                  <a:pt x="304800" y="56755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BADC1F4F-9364-247A-8BA4-0D5428CC0895}"/>
              </a:ext>
            </a:extLst>
          </p:cNvPr>
          <p:cNvSpPr/>
          <p:nvPr/>
        </p:nvSpPr>
        <p:spPr>
          <a:xfrm>
            <a:off x="10152993" y="7483366"/>
            <a:ext cx="651641" cy="1587062"/>
          </a:xfrm>
          <a:custGeom>
            <a:avLst/>
            <a:gdLst>
              <a:gd name="connsiteX0" fmla="*/ 651641 w 651641"/>
              <a:gd name="connsiteY0" fmla="*/ 0 h 1587062"/>
              <a:gd name="connsiteX1" fmla="*/ 273269 w 651641"/>
              <a:gd name="connsiteY1" fmla="*/ 735724 h 1587062"/>
              <a:gd name="connsiteX2" fmla="*/ 0 w 651641"/>
              <a:gd name="connsiteY2" fmla="*/ 1587062 h 158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1641" h="1587062">
                <a:moveTo>
                  <a:pt x="651641" y="0"/>
                </a:moveTo>
                <a:cubicBezTo>
                  <a:pt x="516758" y="235607"/>
                  <a:pt x="381876" y="471214"/>
                  <a:pt x="273269" y="735724"/>
                </a:cubicBezTo>
                <a:cubicBezTo>
                  <a:pt x="164662" y="1000234"/>
                  <a:pt x="82331" y="1293648"/>
                  <a:pt x="0" y="158706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F33289D1-2E33-056C-0597-A2125483D106}"/>
              </a:ext>
            </a:extLst>
          </p:cNvPr>
          <p:cNvSpPr/>
          <p:nvPr/>
        </p:nvSpPr>
        <p:spPr>
          <a:xfrm>
            <a:off x="8891752" y="7241628"/>
            <a:ext cx="557048" cy="966951"/>
          </a:xfrm>
          <a:custGeom>
            <a:avLst/>
            <a:gdLst>
              <a:gd name="connsiteX0" fmla="*/ 557048 w 557048"/>
              <a:gd name="connsiteY0" fmla="*/ 0 h 966951"/>
              <a:gd name="connsiteX1" fmla="*/ 210207 w 557048"/>
              <a:gd name="connsiteY1" fmla="*/ 304800 h 966951"/>
              <a:gd name="connsiteX2" fmla="*/ 0 w 557048"/>
              <a:gd name="connsiteY2" fmla="*/ 966951 h 96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57048" h="966951">
                <a:moveTo>
                  <a:pt x="557048" y="0"/>
                </a:moveTo>
                <a:cubicBezTo>
                  <a:pt x="430048" y="71821"/>
                  <a:pt x="303048" y="143642"/>
                  <a:pt x="210207" y="304800"/>
                </a:cubicBezTo>
                <a:cubicBezTo>
                  <a:pt x="117366" y="465959"/>
                  <a:pt x="58683" y="716455"/>
                  <a:pt x="0" y="96695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97D9C5C9-72B3-3C23-AFC6-DBD4B0953BF1}"/>
              </a:ext>
            </a:extLst>
          </p:cNvPr>
          <p:cNvSpPr/>
          <p:nvPr/>
        </p:nvSpPr>
        <p:spPr>
          <a:xfrm>
            <a:off x="10836166" y="5717628"/>
            <a:ext cx="589565" cy="1713186"/>
          </a:xfrm>
          <a:custGeom>
            <a:avLst/>
            <a:gdLst>
              <a:gd name="connsiteX0" fmla="*/ 578068 w 589565"/>
              <a:gd name="connsiteY0" fmla="*/ 0 h 1713186"/>
              <a:gd name="connsiteX1" fmla="*/ 567558 w 589565"/>
              <a:gd name="connsiteY1" fmla="*/ 630620 h 1713186"/>
              <a:gd name="connsiteX2" fmla="*/ 378372 w 589565"/>
              <a:gd name="connsiteY2" fmla="*/ 882869 h 1713186"/>
              <a:gd name="connsiteX3" fmla="*/ 105103 w 589565"/>
              <a:gd name="connsiteY3" fmla="*/ 1219200 h 1713186"/>
              <a:gd name="connsiteX4" fmla="*/ 0 w 589565"/>
              <a:gd name="connsiteY4" fmla="*/ 1713186 h 1713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9565" h="1713186">
                <a:moveTo>
                  <a:pt x="578068" y="0"/>
                </a:moveTo>
                <a:cubicBezTo>
                  <a:pt x="589454" y="241737"/>
                  <a:pt x="600841" y="483475"/>
                  <a:pt x="567558" y="630620"/>
                </a:cubicBezTo>
                <a:cubicBezTo>
                  <a:pt x="534275" y="777765"/>
                  <a:pt x="455448" y="784772"/>
                  <a:pt x="378372" y="882869"/>
                </a:cubicBezTo>
                <a:cubicBezTo>
                  <a:pt x="301296" y="980966"/>
                  <a:pt x="168165" y="1080814"/>
                  <a:pt x="105103" y="1219200"/>
                </a:cubicBezTo>
                <a:cubicBezTo>
                  <a:pt x="42041" y="1357586"/>
                  <a:pt x="21020" y="1535386"/>
                  <a:pt x="0" y="171318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92638B3B-0713-3878-6C0E-D51BA44F2829}"/>
              </a:ext>
            </a:extLst>
          </p:cNvPr>
          <p:cNvSpPr/>
          <p:nvPr/>
        </p:nvSpPr>
        <p:spPr>
          <a:xfrm>
            <a:off x="9480331" y="3689131"/>
            <a:ext cx="1387366" cy="1660635"/>
          </a:xfrm>
          <a:custGeom>
            <a:avLst/>
            <a:gdLst>
              <a:gd name="connsiteX0" fmla="*/ 1387366 w 1387366"/>
              <a:gd name="connsiteY0" fmla="*/ 0 h 1660635"/>
              <a:gd name="connsiteX1" fmla="*/ 599090 w 1387366"/>
              <a:gd name="connsiteY1" fmla="*/ 346841 h 1660635"/>
              <a:gd name="connsiteX2" fmla="*/ 420414 w 1387366"/>
              <a:gd name="connsiteY2" fmla="*/ 914400 h 1660635"/>
              <a:gd name="connsiteX3" fmla="*/ 231228 w 1387366"/>
              <a:gd name="connsiteY3" fmla="*/ 1303283 h 1660635"/>
              <a:gd name="connsiteX4" fmla="*/ 157655 w 1387366"/>
              <a:gd name="connsiteY4" fmla="*/ 1555531 h 1660635"/>
              <a:gd name="connsiteX5" fmla="*/ 0 w 1387366"/>
              <a:gd name="connsiteY5" fmla="*/ 1660635 h 166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7366" h="1660635">
                <a:moveTo>
                  <a:pt x="1387366" y="0"/>
                </a:moveTo>
                <a:cubicBezTo>
                  <a:pt x="1073807" y="97220"/>
                  <a:pt x="760249" y="194441"/>
                  <a:pt x="599090" y="346841"/>
                </a:cubicBezTo>
                <a:cubicBezTo>
                  <a:pt x="437931" y="499241"/>
                  <a:pt x="481724" y="754993"/>
                  <a:pt x="420414" y="914400"/>
                </a:cubicBezTo>
                <a:cubicBezTo>
                  <a:pt x="359104" y="1073807"/>
                  <a:pt x="275021" y="1196428"/>
                  <a:pt x="231228" y="1303283"/>
                </a:cubicBezTo>
                <a:cubicBezTo>
                  <a:pt x="187435" y="1410138"/>
                  <a:pt x="196193" y="1495972"/>
                  <a:pt x="157655" y="1555531"/>
                </a:cubicBezTo>
                <a:cubicBezTo>
                  <a:pt x="119117" y="1615090"/>
                  <a:pt x="59558" y="1637862"/>
                  <a:pt x="0" y="166063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431FFB5-2C37-A7AA-5442-B6F808BAAF8C}"/>
              </a:ext>
            </a:extLst>
          </p:cNvPr>
          <p:cNvSpPr/>
          <p:nvPr/>
        </p:nvSpPr>
        <p:spPr>
          <a:xfrm>
            <a:off x="11466786" y="4183117"/>
            <a:ext cx="262457" cy="1450428"/>
          </a:xfrm>
          <a:custGeom>
            <a:avLst/>
            <a:gdLst>
              <a:gd name="connsiteX0" fmla="*/ 189186 w 262457"/>
              <a:gd name="connsiteY0" fmla="*/ 0 h 1450428"/>
              <a:gd name="connsiteX1" fmla="*/ 252248 w 262457"/>
              <a:gd name="connsiteY1" fmla="*/ 378373 h 1450428"/>
              <a:gd name="connsiteX2" fmla="*/ 0 w 262457"/>
              <a:gd name="connsiteY2" fmla="*/ 1450428 h 145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457" h="1450428">
                <a:moveTo>
                  <a:pt x="189186" y="0"/>
                </a:moveTo>
                <a:cubicBezTo>
                  <a:pt x="236482" y="68317"/>
                  <a:pt x="283779" y="136635"/>
                  <a:pt x="252248" y="378373"/>
                </a:cubicBezTo>
                <a:cubicBezTo>
                  <a:pt x="220717" y="620111"/>
                  <a:pt x="110358" y="1035269"/>
                  <a:pt x="0" y="145042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C01FCD2A-3BD4-6B0F-91B0-CA9D4D2AC6A3}"/>
              </a:ext>
            </a:extLst>
          </p:cNvPr>
          <p:cNvSpPr/>
          <p:nvPr/>
        </p:nvSpPr>
        <p:spPr>
          <a:xfrm>
            <a:off x="9992918" y="1355834"/>
            <a:ext cx="1305703" cy="2701159"/>
          </a:xfrm>
          <a:custGeom>
            <a:avLst/>
            <a:gdLst>
              <a:gd name="connsiteX0" fmla="*/ 1305703 w 1305703"/>
              <a:gd name="connsiteY0" fmla="*/ 0 h 2701159"/>
              <a:gd name="connsiteX1" fmla="*/ 885289 w 1305703"/>
              <a:gd name="connsiteY1" fmla="*/ 105104 h 2701159"/>
              <a:gd name="connsiteX2" fmla="*/ 590999 w 1305703"/>
              <a:gd name="connsiteY2" fmla="*/ 493987 h 2701159"/>
              <a:gd name="connsiteX3" fmla="*/ 149565 w 1305703"/>
              <a:gd name="connsiteY3" fmla="*/ 1460938 h 2701159"/>
              <a:gd name="connsiteX4" fmla="*/ 23441 w 1305703"/>
              <a:gd name="connsiteY4" fmla="*/ 1776249 h 2701159"/>
              <a:gd name="connsiteX5" fmla="*/ 2420 w 1305703"/>
              <a:gd name="connsiteY5" fmla="*/ 1944414 h 2701159"/>
              <a:gd name="connsiteX6" fmla="*/ 54972 w 1305703"/>
              <a:gd name="connsiteY6" fmla="*/ 2364828 h 2701159"/>
              <a:gd name="connsiteX7" fmla="*/ 128544 w 1305703"/>
              <a:gd name="connsiteY7" fmla="*/ 2701159 h 2701159"/>
              <a:gd name="connsiteX8" fmla="*/ 128544 w 1305703"/>
              <a:gd name="connsiteY8" fmla="*/ 2701159 h 2701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5703" h="2701159">
                <a:moveTo>
                  <a:pt x="1305703" y="0"/>
                </a:moveTo>
                <a:cubicBezTo>
                  <a:pt x="1155054" y="11386"/>
                  <a:pt x="1004406" y="22773"/>
                  <a:pt x="885289" y="105104"/>
                </a:cubicBezTo>
                <a:cubicBezTo>
                  <a:pt x="766172" y="187435"/>
                  <a:pt x="713620" y="268015"/>
                  <a:pt x="590999" y="493987"/>
                </a:cubicBezTo>
                <a:cubicBezTo>
                  <a:pt x="468378" y="719959"/>
                  <a:pt x="244158" y="1247228"/>
                  <a:pt x="149565" y="1460938"/>
                </a:cubicBezTo>
                <a:cubicBezTo>
                  <a:pt x="54972" y="1674648"/>
                  <a:pt x="47965" y="1695670"/>
                  <a:pt x="23441" y="1776249"/>
                </a:cubicBezTo>
                <a:cubicBezTo>
                  <a:pt x="-1083" y="1856828"/>
                  <a:pt x="-2835" y="1846318"/>
                  <a:pt x="2420" y="1944414"/>
                </a:cubicBezTo>
                <a:cubicBezTo>
                  <a:pt x="7675" y="2042511"/>
                  <a:pt x="33951" y="2238704"/>
                  <a:pt x="54972" y="2364828"/>
                </a:cubicBezTo>
                <a:cubicBezTo>
                  <a:pt x="75993" y="2490952"/>
                  <a:pt x="128544" y="2701159"/>
                  <a:pt x="128544" y="2701159"/>
                </a:cubicBezTo>
                <a:lnTo>
                  <a:pt x="128544" y="2701159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F0B7F5F5-F674-905F-AD05-961A06606D66}"/>
              </a:ext>
            </a:extLst>
          </p:cNvPr>
          <p:cNvSpPr/>
          <p:nvPr/>
        </p:nvSpPr>
        <p:spPr>
          <a:xfrm>
            <a:off x="10257856" y="2858814"/>
            <a:ext cx="189427" cy="672662"/>
          </a:xfrm>
          <a:custGeom>
            <a:avLst/>
            <a:gdLst>
              <a:gd name="connsiteX0" fmla="*/ 189427 w 189427"/>
              <a:gd name="connsiteY0" fmla="*/ 0 h 672662"/>
              <a:gd name="connsiteX1" fmla="*/ 241 w 189427"/>
              <a:gd name="connsiteY1" fmla="*/ 430924 h 672662"/>
              <a:gd name="connsiteX2" fmla="*/ 157896 w 189427"/>
              <a:gd name="connsiteY2" fmla="*/ 672662 h 67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427" h="672662">
                <a:moveTo>
                  <a:pt x="189427" y="0"/>
                </a:moveTo>
                <a:cubicBezTo>
                  <a:pt x="97461" y="159407"/>
                  <a:pt x="5496" y="318814"/>
                  <a:pt x="241" y="430924"/>
                </a:cubicBezTo>
                <a:cubicBezTo>
                  <a:pt x="-5014" y="543034"/>
                  <a:pt x="76441" y="607848"/>
                  <a:pt x="157896" y="67266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AAC4BC22-12A2-1C0F-50B3-5555CE223669}"/>
              </a:ext>
            </a:extLst>
          </p:cNvPr>
          <p:cNvSpPr/>
          <p:nvPr/>
        </p:nvSpPr>
        <p:spPr>
          <a:xfrm>
            <a:off x="11445766" y="2701159"/>
            <a:ext cx="380527" cy="1587062"/>
          </a:xfrm>
          <a:custGeom>
            <a:avLst/>
            <a:gdLst>
              <a:gd name="connsiteX0" fmla="*/ 0 w 380527"/>
              <a:gd name="connsiteY0" fmla="*/ 0 h 1587062"/>
              <a:gd name="connsiteX1" fmla="*/ 325820 w 380527"/>
              <a:gd name="connsiteY1" fmla="*/ 851338 h 1587062"/>
              <a:gd name="connsiteX2" fmla="*/ 378372 w 380527"/>
              <a:gd name="connsiteY2" fmla="*/ 1093075 h 1587062"/>
              <a:gd name="connsiteX3" fmla="*/ 304800 w 380527"/>
              <a:gd name="connsiteY3" fmla="*/ 1587062 h 1587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527" h="1587062">
                <a:moveTo>
                  <a:pt x="0" y="0"/>
                </a:moveTo>
                <a:cubicBezTo>
                  <a:pt x="131379" y="334579"/>
                  <a:pt x="262758" y="669159"/>
                  <a:pt x="325820" y="851338"/>
                </a:cubicBezTo>
                <a:cubicBezTo>
                  <a:pt x="388882" y="1033517"/>
                  <a:pt x="381875" y="970454"/>
                  <a:pt x="378372" y="1093075"/>
                </a:cubicBezTo>
                <a:cubicBezTo>
                  <a:pt x="374869" y="1215696"/>
                  <a:pt x="339834" y="1401379"/>
                  <a:pt x="304800" y="1587062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E58258CA-F499-BDA7-FE82-32C0AD9D8C71}"/>
              </a:ext>
            </a:extLst>
          </p:cNvPr>
          <p:cNvSpPr/>
          <p:nvPr/>
        </p:nvSpPr>
        <p:spPr>
          <a:xfrm>
            <a:off x="11529848" y="3563007"/>
            <a:ext cx="325821" cy="220717"/>
          </a:xfrm>
          <a:custGeom>
            <a:avLst/>
            <a:gdLst>
              <a:gd name="connsiteX0" fmla="*/ 0 w 325821"/>
              <a:gd name="connsiteY0" fmla="*/ 0 h 220717"/>
              <a:gd name="connsiteX1" fmla="*/ 147145 w 325821"/>
              <a:gd name="connsiteY1" fmla="*/ 136634 h 220717"/>
              <a:gd name="connsiteX2" fmla="*/ 325821 w 325821"/>
              <a:gd name="connsiteY2" fmla="*/ 220717 h 220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5821" h="220717">
                <a:moveTo>
                  <a:pt x="0" y="0"/>
                </a:moveTo>
                <a:cubicBezTo>
                  <a:pt x="46421" y="49924"/>
                  <a:pt x="92842" y="99848"/>
                  <a:pt x="147145" y="136634"/>
                </a:cubicBezTo>
                <a:cubicBezTo>
                  <a:pt x="201448" y="173420"/>
                  <a:pt x="263634" y="197068"/>
                  <a:pt x="325821" y="22071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2057CB75-8BE8-FAF1-029F-68632CD44ABB}"/>
              </a:ext>
            </a:extLst>
          </p:cNvPr>
          <p:cNvSpPr/>
          <p:nvPr/>
        </p:nvSpPr>
        <p:spPr>
          <a:xfrm>
            <a:off x="11424745" y="4025462"/>
            <a:ext cx="315310" cy="148049"/>
          </a:xfrm>
          <a:custGeom>
            <a:avLst/>
            <a:gdLst>
              <a:gd name="connsiteX0" fmla="*/ 0 w 315310"/>
              <a:gd name="connsiteY0" fmla="*/ 0 h 148049"/>
              <a:gd name="connsiteX1" fmla="*/ 168165 w 315310"/>
              <a:gd name="connsiteY1" fmla="*/ 126124 h 148049"/>
              <a:gd name="connsiteX2" fmla="*/ 315310 w 315310"/>
              <a:gd name="connsiteY2" fmla="*/ 147145 h 14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5310" h="148049">
                <a:moveTo>
                  <a:pt x="0" y="0"/>
                </a:moveTo>
                <a:cubicBezTo>
                  <a:pt x="57806" y="50800"/>
                  <a:pt x="115613" y="101600"/>
                  <a:pt x="168165" y="126124"/>
                </a:cubicBezTo>
                <a:cubicBezTo>
                  <a:pt x="220717" y="150648"/>
                  <a:pt x="268013" y="148896"/>
                  <a:pt x="315310" y="14714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410E60B3-B88A-BC39-3DA3-0BD4F971FB53}"/>
              </a:ext>
            </a:extLst>
          </p:cNvPr>
          <p:cNvSpPr/>
          <p:nvPr/>
        </p:nvSpPr>
        <p:spPr>
          <a:xfrm>
            <a:off x="11046372" y="1713186"/>
            <a:ext cx="126125" cy="599090"/>
          </a:xfrm>
          <a:custGeom>
            <a:avLst/>
            <a:gdLst>
              <a:gd name="connsiteX0" fmla="*/ 0 w 126125"/>
              <a:gd name="connsiteY0" fmla="*/ 0 h 599090"/>
              <a:gd name="connsiteX1" fmla="*/ 126125 w 126125"/>
              <a:gd name="connsiteY1" fmla="*/ 599090 h 599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26125" h="599090">
                <a:moveTo>
                  <a:pt x="0" y="0"/>
                </a:moveTo>
                <a:lnTo>
                  <a:pt x="126125" y="599090"/>
                </a:ln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5CD3453-8555-7529-AB86-DE47E9CA57A4}"/>
              </a:ext>
            </a:extLst>
          </p:cNvPr>
          <p:cNvSpPr/>
          <p:nvPr/>
        </p:nvSpPr>
        <p:spPr>
          <a:xfrm>
            <a:off x="10519294" y="1965434"/>
            <a:ext cx="348403" cy="630621"/>
          </a:xfrm>
          <a:custGeom>
            <a:avLst/>
            <a:gdLst>
              <a:gd name="connsiteX0" fmla="*/ 348403 w 348403"/>
              <a:gd name="connsiteY0" fmla="*/ 0 h 630621"/>
              <a:gd name="connsiteX1" fmla="*/ 22582 w 348403"/>
              <a:gd name="connsiteY1" fmla="*/ 430925 h 630621"/>
              <a:gd name="connsiteX2" fmla="*/ 54113 w 348403"/>
              <a:gd name="connsiteY2" fmla="*/ 630621 h 63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8403" h="630621">
                <a:moveTo>
                  <a:pt x="348403" y="0"/>
                </a:moveTo>
                <a:cubicBezTo>
                  <a:pt x="210016" y="162910"/>
                  <a:pt x="71630" y="325821"/>
                  <a:pt x="22582" y="430925"/>
                </a:cubicBezTo>
                <a:cubicBezTo>
                  <a:pt x="-26466" y="536029"/>
                  <a:pt x="13823" y="583325"/>
                  <a:pt x="54113" y="630621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9EF1A4DA-1C42-7E82-9C83-695373275E61}"/>
              </a:ext>
            </a:extLst>
          </p:cNvPr>
          <p:cNvSpPr/>
          <p:nvPr/>
        </p:nvSpPr>
        <p:spPr>
          <a:xfrm>
            <a:off x="11245462" y="1250731"/>
            <a:ext cx="315917" cy="1387366"/>
          </a:xfrm>
          <a:custGeom>
            <a:avLst/>
            <a:gdLst>
              <a:gd name="connsiteX0" fmla="*/ 221324 w 315917"/>
              <a:gd name="connsiteY0" fmla="*/ 0 h 1387366"/>
              <a:gd name="connsiteX1" fmla="*/ 42648 w 315917"/>
              <a:gd name="connsiteY1" fmla="*/ 315310 h 1387366"/>
              <a:gd name="connsiteX2" fmla="*/ 607 w 315917"/>
              <a:gd name="connsiteY2" fmla="*/ 420414 h 1387366"/>
              <a:gd name="connsiteX3" fmla="*/ 21628 w 315917"/>
              <a:gd name="connsiteY3" fmla="*/ 1030014 h 1387366"/>
              <a:gd name="connsiteX4" fmla="*/ 74179 w 315917"/>
              <a:gd name="connsiteY4" fmla="*/ 1145628 h 1387366"/>
              <a:gd name="connsiteX5" fmla="*/ 315917 w 315917"/>
              <a:gd name="connsiteY5" fmla="*/ 1387366 h 138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5917" h="1387366">
                <a:moveTo>
                  <a:pt x="221324" y="0"/>
                </a:moveTo>
                <a:cubicBezTo>
                  <a:pt x="150379" y="122620"/>
                  <a:pt x="79434" y="245241"/>
                  <a:pt x="42648" y="315310"/>
                </a:cubicBezTo>
                <a:cubicBezTo>
                  <a:pt x="5862" y="385379"/>
                  <a:pt x="4110" y="301297"/>
                  <a:pt x="607" y="420414"/>
                </a:cubicBezTo>
                <a:cubicBezTo>
                  <a:pt x="-2896" y="539531"/>
                  <a:pt x="9366" y="909145"/>
                  <a:pt x="21628" y="1030014"/>
                </a:cubicBezTo>
                <a:cubicBezTo>
                  <a:pt x="33890" y="1150883"/>
                  <a:pt x="25131" y="1086069"/>
                  <a:pt x="74179" y="1145628"/>
                </a:cubicBezTo>
                <a:cubicBezTo>
                  <a:pt x="123227" y="1205187"/>
                  <a:pt x="219572" y="1296276"/>
                  <a:pt x="315917" y="1387366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43072D27-5C9D-FECC-5B1F-8BECDCDD740D}"/>
              </a:ext>
            </a:extLst>
          </p:cNvPr>
          <p:cNvSpPr/>
          <p:nvPr/>
        </p:nvSpPr>
        <p:spPr>
          <a:xfrm>
            <a:off x="11498317" y="1261241"/>
            <a:ext cx="84083" cy="1418897"/>
          </a:xfrm>
          <a:custGeom>
            <a:avLst/>
            <a:gdLst>
              <a:gd name="connsiteX0" fmla="*/ 0 w 84083"/>
              <a:gd name="connsiteY0" fmla="*/ 0 h 1418897"/>
              <a:gd name="connsiteX1" fmla="*/ 52552 w 84083"/>
              <a:gd name="connsiteY1" fmla="*/ 430925 h 1418897"/>
              <a:gd name="connsiteX2" fmla="*/ 52552 w 84083"/>
              <a:gd name="connsiteY2" fmla="*/ 882869 h 1418897"/>
              <a:gd name="connsiteX3" fmla="*/ 84083 w 84083"/>
              <a:gd name="connsiteY3" fmla="*/ 1418897 h 141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083" h="1418897">
                <a:moveTo>
                  <a:pt x="0" y="0"/>
                </a:moveTo>
                <a:cubicBezTo>
                  <a:pt x="21896" y="141890"/>
                  <a:pt x="43793" y="283780"/>
                  <a:pt x="52552" y="430925"/>
                </a:cubicBezTo>
                <a:cubicBezTo>
                  <a:pt x="61311" y="578070"/>
                  <a:pt x="47297" y="718207"/>
                  <a:pt x="52552" y="882869"/>
                </a:cubicBezTo>
                <a:cubicBezTo>
                  <a:pt x="57807" y="1047531"/>
                  <a:pt x="70945" y="1233214"/>
                  <a:pt x="84083" y="141889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DCE00BD2-D153-41B7-365F-0C2B264D0B79}"/>
              </a:ext>
            </a:extLst>
          </p:cNvPr>
          <p:cNvSpPr/>
          <p:nvPr/>
        </p:nvSpPr>
        <p:spPr>
          <a:xfrm>
            <a:off x="11267090" y="1355834"/>
            <a:ext cx="283779" cy="493987"/>
          </a:xfrm>
          <a:custGeom>
            <a:avLst/>
            <a:gdLst>
              <a:gd name="connsiteX0" fmla="*/ 283779 w 283779"/>
              <a:gd name="connsiteY0" fmla="*/ 0 h 493987"/>
              <a:gd name="connsiteX1" fmla="*/ 115613 w 283779"/>
              <a:gd name="connsiteY1" fmla="*/ 252249 h 493987"/>
              <a:gd name="connsiteX2" fmla="*/ 0 w 283779"/>
              <a:gd name="connsiteY2" fmla="*/ 493987 h 49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3779" h="493987">
                <a:moveTo>
                  <a:pt x="283779" y="0"/>
                </a:moveTo>
                <a:cubicBezTo>
                  <a:pt x="223344" y="84959"/>
                  <a:pt x="162909" y="169918"/>
                  <a:pt x="115613" y="252249"/>
                </a:cubicBezTo>
                <a:cubicBezTo>
                  <a:pt x="68316" y="334580"/>
                  <a:pt x="34158" y="414283"/>
                  <a:pt x="0" y="49398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D48BD515-9070-B7F9-091D-F98B1EE26CAB}"/>
              </a:ext>
            </a:extLst>
          </p:cNvPr>
          <p:cNvSpPr/>
          <p:nvPr/>
        </p:nvSpPr>
        <p:spPr>
          <a:xfrm>
            <a:off x="6941127" y="6858000"/>
            <a:ext cx="972589" cy="1596044"/>
          </a:xfrm>
          <a:custGeom>
            <a:avLst/>
            <a:gdLst>
              <a:gd name="connsiteX0" fmla="*/ 972589 w 972589"/>
              <a:gd name="connsiteY0" fmla="*/ 0 h 1596044"/>
              <a:gd name="connsiteX1" fmla="*/ 266008 w 972589"/>
              <a:gd name="connsiteY1" fmla="*/ 615142 h 1596044"/>
              <a:gd name="connsiteX2" fmla="*/ 0 w 972589"/>
              <a:gd name="connsiteY2" fmla="*/ 1596044 h 1596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2589" h="1596044">
                <a:moveTo>
                  <a:pt x="972589" y="0"/>
                </a:moveTo>
                <a:cubicBezTo>
                  <a:pt x="700347" y="174567"/>
                  <a:pt x="428106" y="349135"/>
                  <a:pt x="266008" y="615142"/>
                </a:cubicBezTo>
                <a:cubicBezTo>
                  <a:pt x="103910" y="881149"/>
                  <a:pt x="51955" y="1238596"/>
                  <a:pt x="0" y="1596044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59EF1F3C-E8D9-A7DA-1682-56207C1B9FBB}"/>
              </a:ext>
            </a:extLst>
          </p:cNvPr>
          <p:cNvSpPr/>
          <p:nvPr/>
        </p:nvSpPr>
        <p:spPr>
          <a:xfrm>
            <a:off x="6758247" y="6101542"/>
            <a:ext cx="1612669" cy="1637607"/>
          </a:xfrm>
          <a:custGeom>
            <a:avLst/>
            <a:gdLst>
              <a:gd name="connsiteX0" fmla="*/ 1612669 w 1612669"/>
              <a:gd name="connsiteY0" fmla="*/ 0 h 1637607"/>
              <a:gd name="connsiteX1" fmla="*/ 290946 w 1612669"/>
              <a:gd name="connsiteY1" fmla="*/ 906087 h 1637607"/>
              <a:gd name="connsiteX2" fmla="*/ 0 w 1612669"/>
              <a:gd name="connsiteY2" fmla="*/ 1637607 h 163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2669" h="1637607">
                <a:moveTo>
                  <a:pt x="1612669" y="0"/>
                </a:moveTo>
                <a:cubicBezTo>
                  <a:pt x="1086196" y="316576"/>
                  <a:pt x="559724" y="633153"/>
                  <a:pt x="290946" y="906087"/>
                </a:cubicBezTo>
                <a:cubicBezTo>
                  <a:pt x="22168" y="1179022"/>
                  <a:pt x="11084" y="1408314"/>
                  <a:pt x="0" y="1637607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8A1FAFF2-AD32-832D-E09A-EF770FF47C1B}"/>
              </a:ext>
            </a:extLst>
          </p:cNvPr>
          <p:cNvSpPr/>
          <p:nvPr/>
        </p:nvSpPr>
        <p:spPr>
          <a:xfrm>
            <a:off x="3507971" y="5993476"/>
            <a:ext cx="2909454" cy="1812175"/>
          </a:xfrm>
          <a:custGeom>
            <a:avLst/>
            <a:gdLst>
              <a:gd name="connsiteX0" fmla="*/ 2909454 w 2909454"/>
              <a:gd name="connsiteY0" fmla="*/ 0 h 1812175"/>
              <a:gd name="connsiteX1" fmla="*/ 2319251 w 2909454"/>
              <a:gd name="connsiteY1" fmla="*/ 723208 h 1812175"/>
              <a:gd name="connsiteX2" fmla="*/ 1745673 w 2909454"/>
              <a:gd name="connsiteY2" fmla="*/ 1147157 h 1812175"/>
              <a:gd name="connsiteX3" fmla="*/ 0 w 2909454"/>
              <a:gd name="connsiteY3" fmla="*/ 1812175 h 181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9454" h="1812175">
                <a:moveTo>
                  <a:pt x="2909454" y="0"/>
                </a:moveTo>
                <a:cubicBezTo>
                  <a:pt x="2711334" y="266007"/>
                  <a:pt x="2513214" y="532015"/>
                  <a:pt x="2319251" y="723208"/>
                </a:cubicBezTo>
                <a:cubicBezTo>
                  <a:pt x="2125288" y="914401"/>
                  <a:pt x="2132215" y="965663"/>
                  <a:pt x="1745673" y="1147157"/>
                </a:cubicBezTo>
                <a:cubicBezTo>
                  <a:pt x="1359131" y="1328651"/>
                  <a:pt x="679565" y="1570413"/>
                  <a:pt x="0" y="1812175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C0099FA8-E676-E6F6-00A0-2DE5393CC5BC}"/>
              </a:ext>
            </a:extLst>
          </p:cNvPr>
          <p:cNvSpPr/>
          <p:nvPr/>
        </p:nvSpPr>
        <p:spPr>
          <a:xfrm>
            <a:off x="6766560" y="5386647"/>
            <a:ext cx="2344189" cy="1230284"/>
          </a:xfrm>
          <a:custGeom>
            <a:avLst/>
            <a:gdLst>
              <a:gd name="connsiteX0" fmla="*/ 0 w 2344189"/>
              <a:gd name="connsiteY0" fmla="*/ 1230284 h 1230284"/>
              <a:gd name="connsiteX1" fmla="*/ 864524 w 2344189"/>
              <a:gd name="connsiteY1" fmla="*/ 357448 h 1230284"/>
              <a:gd name="connsiteX2" fmla="*/ 2344189 w 2344189"/>
              <a:gd name="connsiteY2" fmla="*/ 0 h 123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4189" h="1230284">
                <a:moveTo>
                  <a:pt x="0" y="1230284"/>
                </a:moveTo>
                <a:cubicBezTo>
                  <a:pt x="236913" y="896389"/>
                  <a:pt x="473826" y="562495"/>
                  <a:pt x="864524" y="357448"/>
                </a:cubicBezTo>
                <a:cubicBezTo>
                  <a:pt x="1255222" y="152401"/>
                  <a:pt x="1799705" y="76200"/>
                  <a:pt x="2344189" y="0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1DB4945E-17F7-D6CD-590D-B0F933FE851C}"/>
              </a:ext>
            </a:extLst>
          </p:cNvPr>
          <p:cNvSpPr/>
          <p:nvPr/>
        </p:nvSpPr>
        <p:spPr>
          <a:xfrm>
            <a:off x="7240385" y="5012575"/>
            <a:ext cx="1313411" cy="939338"/>
          </a:xfrm>
          <a:custGeom>
            <a:avLst/>
            <a:gdLst>
              <a:gd name="connsiteX0" fmla="*/ 1313411 w 1313411"/>
              <a:gd name="connsiteY0" fmla="*/ 0 h 939338"/>
              <a:gd name="connsiteX1" fmla="*/ 365760 w 1313411"/>
              <a:gd name="connsiteY1" fmla="*/ 573578 h 939338"/>
              <a:gd name="connsiteX2" fmla="*/ 0 w 1313411"/>
              <a:gd name="connsiteY2" fmla="*/ 939338 h 93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3411" h="939338">
                <a:moveTo>
                  <a:pt x="1313411" y="0"/>
                </a:moveTo>
                <a:cubicBezTo>
                  <a:pt x="949036" y="208511"/>
                  <a:pt x="584662" y="417022"/>
                  <a:pt x="365760" y="573578"/>
                </a:cubicBezTo>
                <a:cubicBezTo>
                  <a:pt x="146858" y="730134"/>
                  <a:pt x="73429" y="834736"/>
                  <a:pt x="0" y="939338"/>
                </a:cubicBezTo>
              </a:path>
            </a:pathLst>
          </a:custGeom>
          <a:noFill/>
          <a:ln w="25400" cap="rnd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2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 cap="rnd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</TotalTime>
  <Words>2</Words>
  <Application>Microsoft Macintosh PowerPoint</Application>
  <PresentationFormat>A3 297x420 mm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3</cp:revision>
  <dcterms:created xsi:type="dcterms:W3CDTF">2023-08-12T06:37:13Z</dcterms:created>
  <dcterms:modified xsi:type="dcterms:W3CDTF">2023-08-12T07:27:04Z</dcterms:modified>
</cp:coreProperties>
</file>