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>
      <p:cViewPr>
        <p:scale>
          <a:sx n="102" d="100"/>
          <a:sy n="102" d="100"/>
        </p:scale>
        <p:origin x="576" y="-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44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61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3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89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81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82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29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81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1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85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51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96F27-1B39-FD49-9E56-6F16BA2530B2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C40D2-D7BD-0342-A664-90126F59C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52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高橋 メアリージュン - ASIA PROMOTION | エイジアプロモーション" hidden="1">
            <a:extLst>
              <a:ext uri="{FF2B5EF4-FFF2-40B4-BE49-F238E27FC236}">
                <a16:creationId xmlns:a16="http://schemas.microsoft.com/office/drawing/2014/main" id="{D8BE4ADE-65B1-78A9-4ABB-E88317658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92"/>
            <a:ext cx="9601200" cy="1280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1615B6F-81CE-F348-92B1-FE3EBC7CEED8}"/>
              </a:ext>
            </a:extLst>
          </p:cNvPr>
          <p:cNvSpPr/>
          <p:nvPr/>
        </p:nvSpPr>
        <p:spPr>
          <a:xfrm>
            <a:off x="6321401" y="4155715"/>
            <a:ext cx="244500" cy="318041"/>
          </a:xfrm>
          <a:custGeom>
            <a:avLst/>
            <a:gdLst>
              <a:gd name="connsiteX0" fmla="*/ 244499 w 244500"/>
              <a:gd name="connsiteY0" fmla="*/ 360 h 318041"/>
              <a:gd name="connsiteX1" fmla="*/ 92099 w 244500"/>
              <a:gd name="connsiteY1" fmla="*/ 127360 h 318041"/>
              <a:gd name="connsiteX2" fmla="*/ 34949 w 244500"/>
              <a:gd name="connsiteY2" fmla="*/ 260710 h 318041"/>
              <a:gd name="connsiteX3" fmla="*/ 38124 w 244500"/>
              <a:gd name="connsiteY3" fmla="*/ 222610 h 318041"/>
              <a:gd name="connsiteX4" fmla="*/ 24 w 244500"/>
              <a:gd name="connsiteY4" fmla="*/ 317860 h 318041"/>
              <a:gd name="connsiteX5" fmla="*/ 44474 w 244500"/>
              <a:gd name="connsiteY5" fmla="*/ 194035 h 318041"/>
              <a:gd name="connsiteX6" fmla="*/ 88924 w 244500"/>
              <a:gd name="connsiteY6" fmla="*/ 92435 h 318041"/>
              <a:gd name="connsiteX7" fmla="*/ 244499 w 244500"/>
              <a:gd name="connsiteY7" fmla="*/ 360 h 31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500" h="318041">
                <a:moveTo>
                  <a:pt x="244499" y="360"/>
                </a:moveTo>
                <a:cubicBezTo>
                  <a:pt x="245028" y="6181"/>
                  <a:pt x="127024" y="83968"/>
                  <a:pt x="92099" y="127360"/>
                </a:cubicBezTo>
                <a:cubicBezTo>
                  <a:pt x="57174" y="170752"/>
                  <a:pt x="43945" y="244835"/>
                  <a:pt x="34949" y="260710"/>
                </a:cubicBezTo>
                <a:cubicBezTo>
                  <a:pt x="25953" y="276585"/>
                  <a:pt x="43945" y="213085"/>
                  <a:pt x="38124" y="222610"/>
                </a:cubicBezTo>
                <a:cubicBezTo>
                  <a:pt x="32303" y="232135"/>
                  <a:pt x="-1034" y="322622"/>
                  <a:pt x="24" y="317860"/>
                </a:cubicBezTo>
                <a:cubicBezTo>
                  <a:pt x="1082" y="313098"/>
                  <a:pt x="29657" y="231606"/>
                  <a:pt x="44474" y="194035"/>
                </a:cubicBezTo>
                <a:cubicBezTo>
                  <a:pt x="59291" y="156464"/>
                  <a:pt x="59820" y="124185"/>
                  <a:pt x="88924" y="92435"/>
                </a:cubicBezTo>
                <a:cubicBezTo>
                  <a:pt x="118028" y="60685"/>
                  <a:pt x="243970" y="-5461"/>
                  <a:pt x="244499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9FDB19A8-77AE-681B-92FC-F54A1656EC0E}"/>
              </a:ext>
            </a:extLst>
          </p:cNvPr>
          <p:cNvSpPr/>
          <p:nvPr/>
        </p:nvSpPr>
        <p:spPr>
          <a:xfrm>
            <a:off x="6484200" y="3936569"/>
            <a:ext cx="659835" cy="371271"/>
          </a:xfrm>
          <a:custGeom>
            <a:avLst/>
            <a:gdLst>
              <a:gd name="connsiteX0" fmla="*/ 2325 w 659835"/>
              <a:gd name="connsiteY0" fmla="*/ 267131 h 371271"/>
              <a:gd name="connsiteX1" fmla="*/ 297600 w 659835"/>
              <a:gd name="connsiteY1" fmla="*/ 203631 h 371271"/>
              <a:gd name="connsiteX2" fmla="*/ 402375 w 659835"/>
              <a:gd name="connsiteY2" fmla="*/ 229031 h 371271"/>
              <a:gd name="connsiteX3" fmla="*/ 396025 w 659835"/>
              <a:gd name="connsiteY3" fmla="*/ 222681 h 371271"/>
              <a:gd name="connsiteX4" fmla="*/ 440475 w 659835"/>
              <a:gd name="connsiteY4" fmla="*/ 260781 h 371271"/>
              <a:gd name="connsiteX5" fmla="*/ 418250 w 659835"/>
              <a:gd name="connsiteY5" fmla="*/ 241731 h 371271"/>
              <a:gd name="connsiteX6" fmla="*/ 500800 w 659835"/>
              <a:gd name="connsiteY6" fmla="*/ 368731 h 371271"/>
              <a:gd name="connsiteX7" fmla="*/ 503975 w 659835"/>
              <a:gd name="connsiteY7" fmla="*/ 321106 h 371271"/>
              <a:gd name="connsiteX8" fmla="*/ 659550 w 659835"/>
              <a:gd name="connsiteY8" fmla="*/ 254431 h 371271"/>
              <a:gd name="connsiteX9" fmla="*/ 542075 w 659835"/>
              <a:gd name="connsiteY9" fmla="*/ 270306 h 371271"/>
              <a:gd name="connsiteX10" fmla="*/ 526200 w 659835"/>
              <a:gd name="connsiteY10" fmla="*/ 260781 h 371271"/>
              <a:gd name="connsiteX11" fmla="*/ 580175 w 659835"/>
              <a:gd name="connsiteY11" fmla="*/ 219506 h 371271"/>
              <a:gd name="connsiteX12" fmla="*/ 624625 w 659835"/>
              <a:gd name="connsiteY12" fmla="*/ 79806 h 371271"/>
              <a:gd name="connsiteX13" fmla="*/ 516675 w 659835"/>
              <a:gd name="connsiteY13" fmla="*/ 229031 h 371271"/>
              <a:gd name="connsiteX14" fmla="*/ 532550 w 659835"/>
              <a:gd name="connsiteY14" fmla="*/ 127431 h 371271"/>
              <a:gd name="connsiteX15" fmla="*/ 484925 w 659835"/>
              <a:gd name="connsiteY15" fmla="*/ 168706 h 371271"/>
              <a:gd name="connsiteX16" fmla="*/ 491275 w 659835"/>
              <a:gd name="connsiteY16" fmla="*/ 98856 h 371271"/>
              <a:gd name="connsiteX17" fmla="*/ 459525 w 659835"/>
              <a:gd name="connsiteY17" fmla="*/ 431 h 371271"/>
              <a:gd name="connsiteX18" fmla="*/ 481750 w 659835"/>
              <a:gd name="connsiteY18" fmla="*/ 140131 h 371271"/>
              <a:gd name="connsiteX19" fmla="*/ 351575 w 659835"/>
              <a:gd name="connsiteY19" fmla="*/ 130606 h 371271"/>
              <a:gd name="connsiteX20" fmla="*/ 323000 w 659835"/>
              <a:gd name="connsiteY20" fmla="*/ 54406 h 371271"/>
              <a:gd name="connsiteX21" fmla="*/ 332525 w 659835"/>
              <a:gd name="connsiteY21" fmla="*/ 114731 h 371271"/>
              <a:gd name="connsiteX22" fmla="*/ 176950 w 659835"/>
              <a:gd name="connsiteY22" fmla="*/ 146481 h 371271"/>
              <a:gd name="connsiteX23" fmla="*/ 142025 w 659835"/>
              <a:gd name="connsiteY23" fmla="*/ 98856 h 371271"/>
              <a:gd name="connsiteX24" fmla="*/ 173775 w 659835"/>
              <a:gd name="connsiteY24" fmla="*/ 146481 h 371271"/>
              <a:gd name="connsiteX25" fmla="*/ 78525 w 659835"/>
              <a:gd name="connsiteY25" fmla="*/ 197281 h 371271"/>
              <a:gd name="connsiteX26" fmla="*/ 154725 w 659835"/>
              <a:gd name="connsiteY26" fmla="*/ 181406 h 371271"/>
              <a:gd name="connsiteX27" fmla="*/ 2325 w 659835"/>
              <a:gd name="connsiteY27" fmla="*/ 267131 h 37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59835" h="371271">
                <a:moveTo>
                  <a:pt x="2325" y="267131"/>
                </a:moveTo>
                <a:cubicBezTo>
                  <a:pt x="26138" y="270835"/>
                  <a:pt x="230925" y="209981"/>
                  <a:pt x="297600" y="203631"/>
                </a:cubicBezTo>
                <a:cubicBezTo>
                  <a:pt x="364275" y="197281"/>
                  <a:pt x="402375" y="229031"/>
                  <a:pt x="402375" y="229031"/>
                </a:cubicBezTo>
                <a:cubicBezTo>
                  <a:pt x="418779" y="232206"/>
                  <a:pt x="389675" y="217389"/>
                  <a:pt x="396025" y="222681"/>
                </a:cubicBezTo>
                <a:cubicBezTo>
                  <a:pt x="402375" y="227973"/>
                  <a:pt x="440475" y="260781"/>
                  <a:pt x="440475" y="260781"/>
                </a:cubicBezTo>
                <a:cubicBezTo>
                  <a:pt x="444179" y="263956"/>
                  <a:pt x="408196" y="223739"/>
                  <a:pt x="418250" y="241731"/>
                </a:cubicBezTo>
                <a:cubicBezTo>
                  <a:pt x="428304" y="259723"/>
                  <a:pt x="486513" y="355502"/>
                  <a:pt x="500800" y="368731"/>
                </a:cubicBezTo>
                <a:cubicBezTo>
                  <a:pt x="515088" y="381960"/>
                  <a:pt x="477517" y="340156"/>
                  <a:pt x="503975" y="321106"/>
                </a:cubicBezTo>
                <a:cubicBezTo>
                  <a:pt x="530433" y="302056"/>
                  <a:pt x="653200" y="262898"/>
                  <a:pt x="659550" y="254431"/>
                </a:cubicBezTo>
                <a:cubicBezTo>
                  <a:pt x="665900" y="245964"/>
                  <a:pt x="564300" y="269248"/>
                  <a:pt x="542075" y="270306"/>
                </a:cubicBezTo>
                <a:cubicBezTo>
                  <a:pt x="519850" y="271364"/>
                  <a:pt x="519850" y="269248"/>
                  <a:pt x="526200" y="260781"/>
                </a:cubicBezTo>
                <a:cubicBezTo>
                  <a:pt x="532550" y="252314"/>
                  <a:pt x="563771" y="249668"/>
                  <a:pt x="580175" y="219506"/>
                </a:cubicBezTo>
                <a:cubicBezTo>
                  <a:pt x="596579" y="189344"/>
                  <a:pt x="635208" y="78218"/>
                  <a:pt x="624625" y="79806"/>
                </a:cubicBezTo>
                <a:cubicBezTo>
                  <a:pt x="614042" y="81393"/>
                  <a:pt x="532021" y="221094"/>
                  <a:pt x="516675" y="229031"/>
                </a:cubicBezTo>
                <a:cubicBezTo>
                  <a:pt x="501329" y="236968"/>
                  <a:pt x="537842" y="137485"/>
                  <a:pt x="532550" y="127431"/>
                </a:cubicBezTo>
                <a:cubicBezTo>
                  <a:pt x="527258" y="117377"/>
                  <a:pt x="491804" y="173468"/>
                  <a:pt x="484925" y="168706"/>
                </a:cubicBezTo>
                <a:cubicBezTo>
                  <a:pt x="478046" y="163944"/>
                  <a:pt x="495508" y="126902"/>
                  <a:pt x="491275" y="98856"/>
                </a:cubicBezTo>
                <a:cubicBezTo>
                  <a:pt x="487042" y="70810"/>
                  <a:pt x="461112" y="-6448"/>
                  <a:pt x="459525" y="431"/>
                </a:cubicBezTo>
                <a:cubicBezTo>
                  <a:pt x="457938" y="7310"/>
                  <a:pt x="499742" y="118435"/>
                  <a:pt x="481750" y="140131"/>
                </a:cubicBezTo>
                <a:cubicBezTo>
                  <a:pt x="463758" y="161827"/>
                  <a:pt x="378033" y="144893"/>
                  <a:pt x="351575" y="130606"/>
                </a:cubicBezTo>
                <a:cubicBezTo>
                  <a:pt x="325117" y="116319"/>
                  <a:pt x="326175" y="57052"/>
                  <a:pt x="323000" y="54406"/>
                </a:cubicBezTo>
                <a:cubicBezTo>
                  <a:pt x="319825" y="51760"/>
                  <a:pt x="356867" y="99385"/>
                  <a:pt x="332525" y="114731"/>
                </a:cubicBezTo>
                <a:cubicBezTo>
                  <a:pt x="308183" y="130077"/>
                  <a:pt x="208700" y="149127"/>
                  <a:pt x="176950" y="146481"/>
                </a:cubicBezTo>
                <a:cubicBezTo>
                  <a:pt x="145200" y="143835"/>
                  <a:pt x="142554" y="98856"/>
                  <a:pt x="142025" y="98856"/>
                </a:cubicBezTo>
                <a:cubicBezTo>
                  <a:pt x="141496" y="98856"/>
                  <a:pt x="184358" y="130077"/>
                  <a:pt x="173775" y="146481"/>
                </a:cubicBezTo>
                <a:cubicBezTo>
                  <a:pt x="163192" y="162885"/>
                  <a:pt x="81700" y="191460"/>
                  <a:pt x="78525" y="197281"/>
                </a:cubicBezTo>
                <a:cubicBezTo>
                  <a:pt x="75350" y="203102"/>
                  <a:pt x="164250" y="170823"/>
                  <a:pt x="154725" y="181406"/>
                </a:cubicBezTo>
                <a:cubicBezTo>
                  <a:pt x="145200" y="191989"/>
                  <a:pt x="-21488" y="263427"/>
                  <a:pt x="2325" y="267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1DD2C53F-898B-D2EB-6D52-4E4AA9BCDC0D}"/>
              </a:ext>
            </a:extLst>
          </p:cNvPr>
          <p:cNvSpPr/>
          <p:nvPr/>
        </p:nvSpPr>
        <p:spPr>
          <a:xfrm>
            <a:off x="6397573" y="4003579"/>
            <a:ext cx="686412" cy="197244"/>
          </a:xfrm>
          <a:custGeom>
            <a:avLst/>
            <a:gdLst>
              <a:gd name="connsiteX0" fmla="*/ 52 w 686412"/>
              <a:gd name="connsiteY0" fmla="*/ 196946 h 197244"/>
              <a:gd name="connsiteX1" fmla="*/ 241352 w 686412"/>
              <a:gd name="connsiteY1" fmla="*/ 31846 h 197244"/>
              <a:gd name="connsiteX2" fmla="*/ 447727 w 686412"/>
              <a:gd name="connsiteY2" fmla="*/ 96 h 197244"/>
              <a:gd name="connsiteX3" fmla="*/ 419152 w 686412"/>
              <a:gd name="connsiteY3" fmla="*/ 22321 h 197244"/>
              <a:gd name="connsiteX4" fmla="*/ 581077 w 686412"/>
              <a:gd name="connsiteY4" fmla="*/ 31846 h 197244"/>
              <a:gd name="connsiteX5" fmla="*/ 685852 w 686412"/>
              <a:gd name="connsiteY5" fmla="*/ 88996 h 197244"/>
              <a:gd name="connsiteX6" fmla="*/ 536627 w 686412"/>
              <a:gd name="connsiteY6" fmla="*/ 31846 h 197244"/>
              <a:gd name="connsiteX7" fmla="*/ 393752 w 686412"/>
              <a:gd name="connsiteY7" fmla="*/ 31846 h 197244"/>
              <a:gd name="connsiteX8" fmla="*/ 181027 w 686412"/>
              <a:gd name="connsiteY8" fmla="*/ 88996 h 197244"/>
              <a:gd name="connsiteX9" fmla="*/ 219127 w 686412"/>
              <a:gd name="connsiteY9" fmla="*/ 73121 h 197244"/>
              <a:gd name="connsiteX10" fmla="*/ 52 w 686412"/>
              <a:gd name="connsiteY10" fmla="*/ 196946 h 197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412" h="197244">
                <a:moveTo>
                  <a:pt x="52" y="196946"/>
                </a:moveTo>
                <a:cubicBezTo>
                  <a:pt x="3756" y="190067"/>
                  <a:pt x="166740" y="64654"/>
                  <a:pt x="241352" y="31846"/>
                </a:cubicBezTo>
                <a:cubicBezTo>
                  <a:pt x="315964" y="-962"/>
                  <a:pt x="418094" y="1683"/>
                  <a:pt x="447727" y="96"/>
                </a:cubicBezTo>
                <a:cubicBezTo>
                  <a:pt x="477360" y="-1491"/>
                  <a:pt x="396927" y="17029"/>
                  <a:pt x="419152" y="22321"/>
                </a:cubicBezTo>
                <a:cubicBezTo>
                  <a:pt x="441377" y="27613"/>
                  <a:pt x="536627" y="20733"/>
                  <a:pt x="581077" y="31846"/>
                </a:cubicBezTo>
                <a:cubicBezTo>
                  <a:pt x="625527" y="42959"/>
                  <a:pt x="693260" y="88996"/>
                  <a:pt x="685852" y="88996"/>
                </a:cubicBezTo>
                <a:cubicBezTo>
                  <a:pt x="678444" y="88996"/>
                  <a:pt x="585310" y="41371"/>
                  <a:pt x="536627" y="31846"/>
                </a:cubicBezTo>
                <a:cubicBezTo>
                  <a:pt x="487944" y="22321"/>
                  <a:pt x="453019" y="22321"/>
                  <a:pt x="393752" y="31846"/>
                </a:cubicBezTo>
                <a:cubicBezTo>
                  <a:pt x="334485" y="41371"/>
                  <a:pt x="210131" y="82117"/>
                  <a:pt x="181027" y="88996"/>
                </a:cubicBezTo>
                <a:cubicBezTo>
                  <a:pt x="151923" y="95875"/>
                  <a:pt x="247702" y="56717"/>
                  <a:pt x="219127" y="73121"/>
                </a:cubicBezTo>
                <a:cubicBezTo>
                  <a:pt x="190552" y="89525"/>
                  <a:pt x="-3652" y="203825"/>
                  <a:pt x="52" y="19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E536EBC2-80AE-41B4-716A-7EFB41E97397}"/>
              </a:ext>
            </a:extLst>
          </p:cNvPr>
          <p:cNvSpPr/>
          <p:nvPr/>
        </p:nvSpPr>
        <p:spPr>
          <a:xfrm>
            <a:off x="6686422" y="3974795"/>
            <a:ext cx="444981" cy="149547"/>
          </a:xfrm>
          <a:custGeom>
            <a:avLst/>
            <a:gdLst>
              <a:gd name="connsiteX0" fmla="*/ 128 w 444981"/>
              <a:gd name="connsiteY0" fmla="*/ 28880 h 149547"/>
              <a:gd name="connsiteX1" fmla="*/ 212853 w 444981"/>
              <a:gd name="connsiteY1" fmla="*/ 19355 h 149547"/>
              <a:gd name="connsiteX2" fmla="*/ 374778 w 444981"/>
              <a:gd name="connsiteY2" fmla="*/ 51105 h 149547"/>
              <a:gd name="connsiteX3" fmla="*/ 368428 w 444981"/>
              <a:gd name="connsiteY3" fmla="*/ 305 h 149547"/>
              <a:gd name="connsiteX4" fmla="*/ 384303 w 444981"/>
              <a:gd name="connsiteY4" fmla="*/ 79680 h 149547"/>
              <a:gd name="connsiteX5" fmla="*/ 444628 w 444981"/>
              <a:gd name="connsiteY5" fmla="*/ 149530 h 149547"/>
              <a:gd name="connsiteX6" fmla="*/ 397003 w 444981"/>
              <a:gd name="connsiteY6" fmla="*/ 86030 h 149547"/>
              <a:gd name="connsiteX7" fmla="*/ 184278 w 444981"/>
              <a:gd name="connsiteY7" fmla="*/ 41580 h 149547"/>
              <a:gd name="connsiteX8" fmla="*/ 128 w 444981"/>
              <a:gd name="connsiteY8" fmla="*/ 28880 h 14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981" h="149547">
                <a:moveTo>
                  <a:pt x="128" y="28880"/>
                </a:moveTo>
                <a:cubicBezTo>
                  <a:pt x="4890" y="25176"/>
                  <a:pt x="150411" y="15651"/>
                  <a:pt x="212853" y="19355"/>
                </a:cubicBezTo>
                <a:cubicBezTo>
                  <a:pt x="275295" y="23059"/>
                  <a:pt x="348849" y="54280"/>
                  <a:pt x="374778" y="51105"/>
                </a:cubicBezTo>
                <a:cubicBezTo>
                  <a:pt x="400707" y="47930"/>
                  <a:pt x="366841" y="-4457"/>
                  <a:pt x="368428" y="305"/>
                </a:cubicBezTo>
                <a:cubicBezTo>
                  <a:pt x="370015" y="5067"/>
                  <a:pt x="371603" y="54809"/>
                  <a:pt x="384303" y="79680"/>
                </a:cubicBezTo>
                <a:cubicBezTo>
                  <a:pt x="397003" y="104551"/>
                  <a:pt x="442511" y="148472"/>
                  <a:pt x="444628" y="149530"/>
                </a:cubicBezTo>
                <a:cubicBezTo>
                  <a:pt x="446745" y="150588"/>
                  <a:pt x="440395" y="104022"/>
                  <a:pt x="397003" y="86030"/>
                </a:cubicBezTo>
                <a:cubicBezTo>
                  <a:pt x="353611" y="68038"/>
                  <a:pt x="244603" y="52163"/>
                  <a:pt x="184278" y="41580"/>
                </a:cubicBezTo>
                <a:cubicBezTo>
                  <a:pt x="123953" y="30997"/>
                  <a:pt x="-4634" y="32584"/>
                  <a:pt x="128" y="28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22D29C07-BF00-FA67-05E2-7D398D5FE645}"/>
              </a:ext>
            </a:extLst>
          </p:cNvPr>
          <p:cNvSpPr/>
          <p:nvPr/>
        </p:nvSpPr>
        <p:spPr>
          <a:xfrm>
            <a:off x="6636715" y="4178242"/>
            <a:ext cx="513527" cy="260461"/>
          </a:xfrm>
          <a:custGeom>
            <a:avLst/>
            <a:gdLst>
              <a:gd name="connsiteX0" fmla="*/ 465760 w 513527"/>
              <a:gd name="connsiteY0" fmla="*/ 58 h 260461"/>
              <a:gd name="connsiteX1" fmla="*/ 418135 w 513527"/>
              <a:gd name="connsiteY1" fmla="*/ 79433 h 260461"/>
              <a:gd name="connsiteX2" fmla="*/ 513385 w 513527"/>
              <a:gd name="connsiteY2" fmla="*/ 133408 h 260461"/>
              <a:gd name="connsiteX3" fmla="*/ 392735 w 513527"/>
              <a:gd name="connsiteY3" fmla="*/ 95308 h 260461"/>
              <a:gd name="connsiteX4" fmla="*/ 351460 w 513527"/>
              <a:gd name="connsiteY4" fmla="*/ 108008 h 260461"/>
              <a:gd name="connsiteX5" fmla="*/ 456235 w 513527"/>
              <a:gd name="connsiteY5" fmla="*/ 181033 h 260461"/>
              <a:gd name="connsiteX6" fmla="*/ 313360 w 513527"/>
              <a:gd name="connsiteY6" fmla="*/ 146108 h 260461"/>
              <a:gd name="connsiteX7" fmla="*/ 348285 w 513527"/>
              <a:gd name="connsiteY7" fmla="*/ 193733 h 260461"/>
              <a:gd name="connsiteX8" fmla="*/ 405435 w 513527"/>
              <a:gd name="connsiteY8" fmla="*/ 206433 h 260461"/>
              <a:gd name="connsiteX9" fmla="*/ 281610 w 513527"/>
              <a:gd name="connsiteY9" fmla="*/ 200083 h 260461"/>
              <a:gd name="connsiteX10" fmla="*/ 249860 w 513527"/>
              <a:gd name="connsiteY10" fmla="*/ 196908 h 260461"/>
              <a:gd name="connsiteX11" fmla="*/ 227635 w 513527"/>
              <a:gd name="connsiteY11" fmla="*/ 206433 h 260461"/>
              <a:gd name="connsiteX12" fmla="*/ 237160 w 513527"/>
              <a:gd name="connsiteY12" fmla="*/ 250883 h 260461"/>
              <a:gd name="connsiteX13" fmla="*/ 106985 w 513527"/>
              <a:gd name="connsiteY13" fmla="*/ 209608 h 260461"/>
              <a:gd name="connsiteX14" fmla="*/ 62535 w 513527"/>
              <a:gd name="connsiteY14" fmla="*/ 260408 h 260461"/>
              <a:gd name="connsiteX15" fmla="*/ 56185 w 513527"/>
              <a:gd name="connsiteY15" fmla="*/ 219133 h 260461"/>
              <a:gd name="connsiteX16" fmla="*/ 8560 w 513527"/>
              <a:gd name="connsiteY16" fmla="*/ 209608 h 260461"/>
              <a:gd name="connsiteX17" fmla="*/ 253035 w 513527"/>
              <a:gd name="connsiteY17" fmla="*/ 181033 h 260461"/>
              <a:gd name="connsiteX18" fmla="*/ 335585 w 513527"/>
              <a:gd name="connsiteY18" fmla="*/ 152458 h 260461"/>
              <a:gd name="connsiteX19" fmla="*/ 297485 w 513527"/>
              <a:gd name="connsiteY19" fmla="*/ 101658 h 260461"/>
              <a:gd name="connsiteX20" fmla="*/ 357810 w 513527"/>
              <a:gd name="connsiteY20" fmla="*/ 114358 h 260461"/>
              <a:gd name="connsiteX21" fmla="*/ 345110 w 513527"/>
              <a:gd name="connsiteY21" fmla="*/ 66733 h 260461"/>
              <a:gd name="connsiteX22" fmla="*/ 465760 w 513527"/>
              <a:gd name="connsiteY22" fmla="*/ 58 h 26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13527" h="260461">
                <a:moveTo>
                  <a:pt x="465760" y="58"/>
                </a:moveTo>
                <a:cubicBezTo>
                  <a:pt x="477931" y="2175"/>
                  <a:pt x="410197" y="57208"/>
                  <a:pt x="418135" y="79433"/>
                </a:cubicBezTo>
                <a:cubicBezTo>
                  <a:pt x="426072" y="101658"/>
                  <a:pt x="517618" y="130762"/>
                  <a:pt x="513385" y="133408"/>
                </a:cubicBezTo>
                <a:cubicBezTo>
                  <a:pt x="509152" y="136054"/>
                  <a:pt x="419722" y="99541"/>
                  <a:pt x="392735" y="95308"/>
                </a:cubicBezTo>
                <a:cubicBezTo>
                  <a:pt x="365747" y="91075"/>
                  <a:pt x="340877" y="93721"/>
                  <a:pt x="351460" y="108008"/>
                </a:cubicBezTo>
                <a:cubicBezTo>
                  <a:pt x="362043" y="122296"/>
                  <a:pt x="462585" y="174683"/>
                  <a:pt x="456235" y="181033"/>
                </a:cubicBezTo>
                <a:cubicBezTo>
                  <a:pt x="449885" y="187383"/>
                  <a:pt x="331352" y="143991"/>
                  <a:pt x="313360" y="146108"/>
                </a:cubicBezTo>
                <a:cubicBezTo>
                  <a:pt x="295368" y="148225"/>
                  <a:pt x="332939" y="183679"/>
                  <a:pt x="348285" y="193733"/>
                </a:cubicBezTo>
                <a:cubicBezTo>
                  <a:pt x="363631" y="203787"/>
                  <a:pt x="416547" y="205375"/>
                  <a:pt x="405435" y="206433"/>
                </a:cubicBezTo>
                <a:cubicBezTo>
                  <a:pt x="394323" y="207491"/>
                  <a:pt x="307539" y="201671"/>
                  <a:pt x="281610" y="200083"/>
                </a:cubicBezTo>
                <a:cubicBezTo>
                  <a:pt x="255681" y="198496"/>
                  <a:pt x="258856" y="195850"/>
                  <a:pt x="249860" y="196908"/>
                </a:cubicBezTo>
                <a:cubicBezTo>
                  <a:pt x="240864" y="197966"/>
                  <a:pt x="229752" y="197437"/>
                  <a:pt x="227635" y="206433"/>
                </a:cubicBezTo>
                <a:cubicBezTo>
                  <a:pt x="225518" y="215429"/>
                  <a:pt x="257268" y="250354"/>
                  <a:pt x="237160" y="250883"/>
                </a:cubicBezTo>
                <a:cubicBezTo>
                  <a:pt x="217052" y="251412"/>
                  <a:pt x="136089" y="208021"/>
                  <a:pt x="106985" y="209608"/>
                </a:cubicBezTo>
                <a:cubicBezTo>
                  <a:pt x="77881" y="211195"/>
                  <a:pt x="71002" y="258821"/>
                  <a:pt x="62535" y="260408"/>
                </a:cubicBezTo>
                <a:cubicBezTo>
                  <a:pt x="54068" y="261995"/>
                  <a:pt x="65181" y="227600"/>
                  <a:pt x="56185" y="219133"/>
                </a:cubicBezTo>
                <a:cubicBezTo>
                  <a:pt x="47189" y="210666"/>
                  <a:pt x="-24248" y="215958"/>
                  <a:pt x="8560" y="209608"/>
                </a:cubicBezTo>
                <a:cubicBezTo>
                  <a:pt x="41368" y="203258"/>
                  <a:pt x="198531" y="190558"/>
                  <a:pt x="253035" y="181033"/>
                </a:cubicBezTo>
                <a:cubicBezTo>
                  <a:pt x="307539" y="171508"/>
                  <a:pt x="328177" y="165687"/>
                  <a:pt x="335585" y="152458"/>
                </a:cubicBezTo>
                <a:cubicBezTo>
                  <a:pt x="342993" y="139229"/>
                  <a:pt x="293781" y="108008"/>
                  <a:pt x="297485" y="101658"/>
                </a:cubicBezTo>
                <a:cubicBezTo>
                  <a:pt x="301189" y="95308"/>
                  <a:pt x="349873" y="120179"/>
                  <a:pt x="357810" y="114358"/>
                </a:cubicBezTo>
                <a:cubicBezTo>
                  <a:pt x="365747" y="108537"/>
                  <a:pt x="326589" y="79433"/>
                  <a:pt x="345110" y="66733"/>
                </a:cubicBezTo>
                <a:cubicBezTo>
                  <a:pt x="363631" y="54033"/>
                  <a:pt x="453589" y="-2059"/>
                  <a:pt x="465760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110A0E8D-D405-7CC0-AE29-4CC959BB2D62}"/>
              </a:ext>
            </a:extLst>
          </p:cNvPr>
          <p:cNvSpPr/>
          <p:nvPr/>
        </p:nvSpPr>
        <p:spPr>
          <a:xfrm>
            <a:off x="6330838" y="4342246"/>
            <a:ext cx="610514" cy="77354"/>
          </a:xfrm>
          <a:custGeom>
            <a:avLst/>
            <a:gdLst>
              <a:gd name="connsiteX0" fmla="*/ 112 w 610514"/>
              <a:gd name="connsiteY0" fmla="*/ 77354 h 77354"/>
              <a:gd name="connsiteX1" fmla="*/ 196962 w 610514"/>
              <a:gd name="connsiteY1" fmla="*/ 45604 h 77354"/>
              <a:gd name="connsiteX2" fmla="*/ 323962 w 610514"/>
              <a:gd name="connsiteY2" fmla="*/ 51954 h 77354"/>
              <a:gd name="connsiteX3" fmla="*/ 273162 w 610514"/>
              <a:gd name="connsiteY3" fmla="*/ 39254 h 77354"/>
              <a:gd name="connsiteX4" fmla="*/ 485887 w 610514"/>
              <a:gd name="connsiteY4" fmla="*/ 13854 h 77354"/>
              <a:gd name="connsiteX5" fmla="*/ 609712 w 610514"/>
              <a:gd name="connsiteY5" fmla="*/ 1154 h 77354"/>
              <a:gd name="connsiteX6" fmla="*/ 428737 w 610514"/>
              <a:gd name="connsiteY6" fmla="*/ 42429 h 77354"/>
              <a:gd name="connsiteX7" fmla="*/ 225537 w 610514"/>
              <a:gd name="connsiteY7" fmla="*/ 55129 h 77354"/>
              <a:gd name="connsiteX8" fmla="*/ 112 w 610514"/>
              <a:gd name="connsiteY8" fmla="*/ 77354 h 77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0514" h="77354">
                <a:moveTo>
                  <a:pt x="112" y="77354"/>
                </a:moveTo>
                <a:cubicBezTo>
                  <a:pt x="-4650" y="75767"/>
                  <a:pt x="142987" y="49837"/>
                  <a:pt x="196962" y="45604"/>
                </a:cubicBezTo>
                <a:cubicBezTo>
                  <a:pt x="250937" y="41371"/>
                  <a:pt x="311262" y="53012"/>
                  <a:pt x="323962" y="51954"/>
                </a:cubicBezTo>
                <a:cubicBezTo>
                  <a:pt x="336662" y="50896"/>
                  <a:pt x="246175" y="45604"/>
                  <a:pt x="273162" y="39254"/>
                </a:cubicBezTo>
                <a:cubicBezTo>
                  <a:pt x="300149" y="32904"/>
                  <a:pt x="429795" y="20204"/>
                  <a:pt x="485887" y="13854"/>
                </a:cubicBezTo>
                <a:cubicBezTo>
                  <a:pt x="541979" y="7504"/>
                  <a:pt x="619237" y="-3609"/>
                  <a:pt x="609712" y="1154"/>
                </a:cubicBezTo>
                <a:cubicBezTo>
                  <a:pt x="600187" y="5917"/>
                  <a:pt x="492766" y="33433"/>
                  <a:pt x="428737" y="42429"/>
                </a:cubicBezTo>
                <a:cubicBezTo>
                  <a:pt x="364708" y="51425"/>
                  <a:pt x="291154" y="48779"/>
                  <a:pt x="225537" y="55129"/>
                </a:cubicBezTo>
                <a:lnTo>
                  <a:pt x="112" y="773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E53C9E39-0F5C-F621-617B-1D9BBFECF3C5}"/>
              </a:ext>
            </a:extLst>
          </p:cNvPr>
          <p:cNvSpPr/>
          <p:nvPr/>
        </p:nvSpPr>
        <p:spPr>
          <a:xfrm>
            <a:off x="6310990" y="4390543"/>
            <a:ext cx="433564" cy="102301"/>
          </a:xfrm>
          <a:custGeom>
            <a:avLst/>
            <a:gdLst>
              <a:gd name="connsiteX0" fmla="*/ 910 w 433564"/>
              <a:gd name="connsiteY0" fmla="*/ 102082 h 102301"/>
              <a:gd name="connsiteX1" fmla="*/ 92985 w 433564"/>
              <a:gd name="connsiteY1" fmla="*/ 32232 h 102301"/>
              <a:gd name="connsiteX2" fmla="*/ 432710 w 433564"/>
              <a:gd name="connsiteY2" fmla="*/ 6832 h 102301"/>
              <a:gd name="connsiteX3" fmla="*/ 188235 w 433564"/>
              <a:gd name="connsiteY3" fmla="*/ 3657 h 102301"/>
              <a:gd name="connsiteX4" fmla="*/ 131085 w 433564"/>
              <a:gd name="connsiteY4" fmla="*/ 6832 h 102301"/>
              <a:gd name="connsiteX5" fmla="*/ 910 w 433564"/>
              <a:gd name="connsiteY5" fmla="*/ 102082 h 10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564" h="102301">
                <a:moveTo>
                  <a:pt x="910" y="102082"/>
                </a:moveTo>
                <a:cubicBezTo>
                  <a:pt x="-5440" y="106315"/>
                  <a:pt x="21018" y="48107"/>
                  <a:pt x="92985" y="32232"/>
                </a:cubicBezTo>
                <a:cubicBezTo>
                  <a:pt x="164952" y="16357"/>
                  <a:pt x="416835" y="11594"/>
                  <a:pt x="432710" y="6832"/>
                </a:cubicBezTo>
                <a:cubicBezTo>
                  <a:pt x="448585" y="2070"/>
                  <a:pt x="238506" y="3657"/>
                  <a:pt x="188235" y="3657"/>
                </a:cubicBezTo>
                <a:cubicBezTo>
                  <a:pt x="137964" y="3657"/>
                  <a:pt x="157014" y="-6397"/>
                  <a:pt x="131085" y="6832"/>
                </a:cubicBezTo>
                <a:cubicBezTo>
                  <a:pt x="105156" y="20061"/>
                  <a:pt x="7260" y="97849"/>
                  <a:pt x="910" y="102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011713FD-7DCD-9D6C-507F-18D9DBFB2C9D}"/>
              </a:ext>
            </a:extLst>
          </p:cNvPr>
          <p:cNvSpPr/>
          <p:nvPr/>
        </p:nvSpPr>
        <p:spPr>
          <a:xfrm>
            <a:off x="6342990" y="4095274"/>
            <a:ext cx="423007" cy="268361"/>
          </a:xfrm>
          <a:custGeom>
            <a:avLst/>
            <a:gdLst>
              <a:gd name="connsiteX0" fmla="*/ 422935 w 423007"/>
              <a:gd name="connsiteY0" fmla="*/ 476 h 268361"/>
              <a:gd name="connsiteX1" fmla="*/ 168935 w 423007"/>
              <a:gd name="connsiteY1" fmla="*/ 83026 h 268361"/>
              <a:gd name="connsiteX2" fmla="*/ 76860 w 423007"/>
              <a:gd name="connsiteY2" fmla="*/ 114776 h 268361"/>
              <a:gd name="connsiteX3" fmla="*/ 118135 w 423007"/>
              <a:gd name="connsiteY3" fmla="*/ 111601 h 268361"/>
              <a:gd name="connsiteX4" fmla="*/ 16535 w 423007"/>
              <a:gd name="connsiteY4" fmla="*/ 254476 h 268361"/>
              <a:gd name="connsiteX5" fmla="*/ 7010 w 423007"/>
              <a:gd name="connsiteY5" fmla="*/ 248126 h 268361"/>
              <a:gd name="connsiteX6" fmla="*/ 86385 w 423007"/>
              <a:gd name="connsiteY6" fmla="*/ 124301 h 268361"/>
              <a:gd name="connsiteX7" fmla="*/ 194335 w 423007"/>
              <a:gd name="connsiteY7" fmla="*/ 51276 h 268361"/>
              <a:gd name="connsiteX8" fmla="*/ 422935 w 423007"/>
              <a:gd name="connsiteY8" fmla="*/ 476 h 268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007" h="268361">
                <a:moveTo>
                  <a:pt x="422935" y="476"/>
                </a:moveTo>
                <a:cubicBezTo>
                  <a:pt x="418702" y="5768"/>
                  <a:pt x="226614" y="63976"/>
                  <a:pt x="168935" y="83026"/>
                </a:cubicBezTo>
                <a:cubicBezTo>
                  <a:pt x="111256" y="102076"/>
                  <a:pt x="85327" y="110013"/>
                  <a:pt x="76860" y="114776"/>
                </a:cubicBezTo>
                <a:cubicBezTo>
                  <a:pt x="68393" y="119539"/>
                  <a:pt x="128189" y="88318"/>
                  <a:pt x="118135" y="111601"/>
                </a:cubicBezTo>
                <a:cubicBezTo>
                  <a:pt x="108081" y="134884"/>
                  <a:pt x="35056" y="231722"/>
                  <a:pt x="16535" y="254476"/>
                </a:cubicBezTo>
                <a:cubicBezTo>
                  <a:pt x="-1986" y="277230"/>
                  <a:pt x="-4632" y="269822"/>
                  <a:pt x="7010" y="248126"/>
                </a:cubicBezTo>
                <a:cubicBezTo>
                  <a:pt x="18652" y="226430"/>
                  <a:pt x="55164" y="157109"/>
                  <a:pt x="86385" y="124301"/>
                </a:cubicBezTo>
                <a:cubicBezTo>
                  <a:pt x="117606" y="91493"/>
                  <a:pt x="144593" y="67151"/>
                  <a:pt x="194335" y="51276"/>
                </a:cubicBezTo>
                <a:cubicBezTo>
                  <a:pt x="244077" y="35401"/>
                  <a:pt x="427168" y="-4816"/>
                  <a:pt x="422935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191DD9ED-4418-86A4-9A5D-8CC4C04E2132}"/>
              </a:ext>
            </a:extLst>
          </p:cNvPr>
          <p:cNvSpPr/>
          <p:nvPr/>
        </p:nvSpPr>
        <p:spPr>
          <a:xfrm>
            <a:off x="6339198" y="4118458"/>
            <a:ext cx="349601" cy="327259"/>
          </a:xfrm>
          <a:custGeom>
            <a:avLst/>
            <a:gdLst>
              <a:gd name="connsiteX0" fmla="*/ 306077 w 349601"/>
              <a:gd name="connsiteY0" fmla="*/ 12217 h 327259"/>
              <a:gd name="connsiteX1" fmla="*/ 344177 w 349601"/>
              <a:gd name="connsiteY1" fmla="*/ 94767 h 327259"/>
              <a:gd name="connsiteX2" fmla="*/ 347352 w 349601"/>
              <a:gd name="connsiteY2" fmla="*/ 221767 h 327259"/>
              <a:gd name="connsiteX3" fmla="*/ 325127 w 349601"/>
              <a:gd name="connsiteY3" fmla="*/ 253517 h 327259"/>
              <a:gd name="connsiteX4" fmla="*/ 204477 w 349601"/>
              <a:gd name="connsiteY4" fmla="*/ 269392 h 327259"/>
              <a:gd name="connsiteX5" fmla="*/ 77477 w 349601"/>
              <a:gd name="connsiteY5" fmla="*/ 291617 h 327259"/>
              <a:gd name="connsiteX6" fmla="*/ 1277 w 349601"/>
              <a:gd name="connsiteY6" fmla="*/ 326542 h 327259"/>
              <a:gd name="connsiteX7" fmla="*/ 36202 w 349601"/>
              <a:gd name="connsiteY7" fmla="*/ 256692 h 327259"/>
              <a:gd name="connsiteX8" fmla="*/ 118752 w 349601"/>
              <a:gd name="connsiteY8" fmla="*/ 82067 h 327259"/>
              <a:gd name="connsiteX9" fmla="*/ 252102 w 349601"/>
              <a:gd name="connsiteY9" fmla="*/ 9042 h 327259"/>
              <a:gd name="connsiteX10" fmla="*/ 306077 w 349601"/>
              <a:gd name="connsiteY10" fmla="*/ 12217 h 32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9601" h="327259">
                <a:moveTo>
                  <a:pt x="306077" y="12217"/>
                </a:moveTo>
                <a:cubicBezTo>
                  <a:pt x="321423" y="26505"/>
                  <a:pt x="337298" y="59842"/>
                  <a:pt x="344177" y="94767"/>
                </a:cubicBezTo>
                <a:cubicBezTo>
                  <a:pt x="351056" y="129692"/>
                  <a:pt x="350527" y="195309"/>
                  <a:pt x="347352" y="221767"/>
                </a:cubicBezTo>
                <a:cubicBezTo>
                  <a:pt x="344177" y="248225"/>
                  <a:pt x="348940" y="245580"/>
                  <a:pt x="325127" y="253517"/>
                </a:cubicBezTo>
                <a:cubicBezTo>
                  <a:pt x="301314" y="261455"/>
                  <a:pt x="245752" y="263042"/>
                  <a:pt x="204477" y="269392"/>
                </a:cubicBezTo>
                <a:cubicBezTo>
                  <a:pt x="163202" y="275742"/>
                  <a:pt x="111344" y="282092"/>
                  <a:pt x="77477" y="291617"/>
                </a:cubicBezTo>
                <a:cubicBezTo>
                  <a:pt x="43610" y="301142"/>
                  <a:pt x="8156" y="332363"/>
                  <a:pt x="1277" y="326542"/>
                </a:cubicBezTo>
                <a:cubicBezTo>
                  <a:pt x="-5602" y="320721"/>
                  <a:pt x="16623" y="297438"/>
                  <a:pt x="36202" y="256692"/>
                </a:cubicBezTo>
                <a:cubicBezTo>
                  <a:pt x="55781" y="215946"/>
                  <a:pt x="82769" y="123342"/>
                  <a:pt x="118752" y="82067"/>
                </a:cubicBezTo>
                <a:cubicBezTo>
                  <a:pt x="154735" y="40792"/>
                  <a:pt x="220352" y="22800"/>
                  <a:pt x="252102" y="9042"/>
                </a:cubicBezTo>
                <a:cubicBezTo>
                  <a:pt x="283852" y="-4716"/>
                  <a:pt x="290731" y="-2071"/>
                  <a:pt x="306077" y="122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4B1D870E-FA4D-F694-748C-B8967F2F87E2}"/>
              </a:ext>
            </a:extLst>
          </p:cNvPr>
          <p:cNvSpPr/>
          <p:nvPr/>
        </p:nvSpPr>
        <p:spPr>
          <a:xfrm>
            <a:off x="6538389" y="4226558"/>
            <a:ext cx="82550" cy="825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月 13">
            <a:extLst>
              <a:ext uri="{FF2B5EF4-FFF2-40B4-BE49-F238E27FC236}">
                <a16:creationId xmlns:a16="http://schemas.microsoft.com/office/drawing/2014/main" id="{3ED90F50-F862-3F26-CB97-846F1D9EE5F0}"/>
              </a:ext>
            </a:extLst>
          </p:cNvPr>
          <p:cNvSpPr/>
          <p:nvPr/>
        </p:nvSpPr>
        <p:spPr>
          <a:xfrm rot="3135902">
            <a:off x="6508347" y="4191079"/>
            <a:ext cx="105673" cy="14922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F1C9BA0C-FB63-9A7F-2D19-651088A423FA}"/>
              </a:ext>
            </a:extLst>
          </p:cNvPr>
          <p:cNvSpPr/>
          <p:nvPr/>
        </p:nvSpPr>
        <p:spPr>
          <a:xfrm>
            <a:off x="4120861" y="3997321"/>
            <a:ext cx="1073466" cy="472129"/>
          </a:xfrm>
          <a:custGeom>
            <a:avLst/>
            <a:gdLst>
              <a:gd name="connsiteX0" fmla="*/ 155864 w 1073466"/>
              <a:gd name="connsiteY0" fmla="*/ 469904 h 472129"/>
              <a:gd name="connsiteX1" fmla="*/ 606714 w 1073466"/>
              <a:gd name="connsiteY1" fmla="*/ 311154 h 472129"/>
              <a:gd name="connsiteX2" fmla="*/ 727364 w 1073466"/>
              <a:gd name="connsiteY2" fmla="*/ 333379 h 472129"/>
              <a:gd name="connsiteX3" fmla="*/ 689264 w 1073466"/>
              <a:gd name="connsiteY3" fmla="*/ 279404 h 472129"/>
              <a:gd name="connsiteX4" fmla="*/ 981364 w 1073466"/>
              <a:gd name="connsiteY4" fmla="*/ 330204 h 472129"/>
              <a:gd name="connsiteX5" fmla="*/ 1073439 w 1073466"/>
              <a:gd name="connsiteY5" fmla="*/ 387354 h 472129"/>
              <a:gd name="connsiteX6" fmla="*/ 990889 w 1073466"/>
              <a:gd name="connsiteY6" fmla="*/ 327029 h 472129"/>
              <a:gd name="connsiteX7" fmla="*/ 978189 w 1073466"/>
              <a:gd name="connsiteY7" fmla="*/ 104779 h 472129"/>
              <a:gd name="connsiteX8" fmla="*/ 971839 w 1073466"/>
              <a:gd name="connsiteY8" fmla="*/ 288929 h 472129"/>
              <a:gd name="connsiteX9" fmla="*/ 917864 w 1073466"/>
              <a:gd name="connsiteY9" fmla="*/ 247654 h 472129"/>
              <a:gd name="connsiteX10" fmla="*/ 917864 w 1073466"/>
              <a:gd name="connsiteY10" fmla="*/ 203204 h 472129"/>
              <a:gd name="connsiteX11" fmla="*/ 889289 w 1073466"/>
              <a:gd name="connsiteY11" fmla="*/ 234954 h 472129"/>
              <a:gd name="connsiteX12" fmla="*/ 860714 w 1073466"/>
              <a:gd name="connsiteY12" fmla="*/ 190504 h 472129"/>
              <a:gd name="connsiteX13" fmla="*/ 794039 w 1073466"/>
              <a:gd name="connsiteY13" fmla="*/ 222254 h 472129"/>
              <a:gd name="connsiteX14" fmla="*/ 765464 w 1073466"/>
              <a:gd name="connsiteY14" fmla="*/ 219079 h 472129"/>
              <a:gd name="connsiteX15" fmla="*/ 714664 w 1073466"/>
              <a:gd name="connsiteY15" fmla="*/ 4 h 472129"/>
              <a:gd name="connsiteX16" fmla="*/ 736889 w 1073466"/>
              <a:gd name="connsiteY16" fmla="*/ 212729 h 472129"/>
              <a:gd name="connsiteX17" fmla="*/ 708314 w 1073466"/>
              <a:gd name="connsiteY17" fmla="*/ 209554 h 472129"/>
              <a:gd name="connsiteX18" fmla="*/ 667039 w 1073466"/>
              <a:gd name="connsiteY18" fmla="*/ 73029 h 472129"/>
              <a:gd name="connsiteX19" fmla="*/ 689264 w 1073466"/>
              <a:gd name="connsiteY19" fmla="*/ 244479 h 472129"/>
              <a:gd name="connsiteX20" fmla="*/ 641639 w 1073466"/>
              <a:gd name="connsiteY20" fmla="*/ 196854 h 472129"/>
              <a:gd name="connsiteX21" fmla="*/ 559089 w 1073466"/>
              <a:gd name="connsiteY21" fmla="*/ 63504 h 472129"/>
              <a:gd name="connsiteX22" fmla="*/ 616239 w 1073466"/>
              <a:gd name="connsiteY22" fmla="*/ 231779 h 472129"/>
              <a:gd name="connsiteX23" fmla="*/ 536864 w 1073466"/>
              <a:gd name="connsiteY23" fmla="*/ 234954 h 472129"/>
              <a:gd name="connsiteX24" fmla="*/ 492414 w 1073466"/>
              <a:gd name="connsiteY24" fmla="*/ 104779 h 472129"/>
              <a:gd name="connsiteX25" fmla="*/ 549564 w 1073466"/>
              <a:gd name="connsiteY25" fmla="*/ 279404 h 472129"/>
              <a:gd name="connsiteX26" fmla="*/ 473364 w 1073466"/>
              <a:gd name="connsiteY26" fmla="*/ 276229 h 472129"/>
              <a:gd name="connsiteX27" fmla="*/ 393989 w 1073466"/>
              <a:gd name="connsiteY27" fmla="*/ 254004 h 472129"/>
              <a:gd name="connsiteX28" fmla="*/ 425739 w 1073466"/>
              <a:gd name="connsiteY28" fmla="*/ 279404 h 472129"/>
              <a:gd name="connsiteX29" fmla="*/ 327314 w 1073466"/>
              <a:gd name="connsiteY29" fmla="*/ 307979 h 472129"/>
              <a:gd name="connsiteX30" fmla="*/ 219364 w 1073466"/>
              <a:gd name="connsiteY30" fmla="*/ 219079 h 472129"/>
              <a:gd name="connsiteX31" fmla="*/ 311439 w 1073466"/>
              <a:gd name="connsiteY31" fmla="*/ 320679 h 472129"/>
              <a:gd name="connsiteX32" fmla="*/ 286039 w 1073466"/>
              <a:gd name="connsiteY32" fmla="*/ 323854 h 472129"/>
              <a:gd name="connsiteX33" fmla="*/ 127289 w 1073466"/>
              <a:gd name="connsiteY33" fmla="*/ 282579 h 472129"/>
              <a:gd name="connsiteX34" fmla="*/ 282864 w 1073466"/>
              <a:gd name="connsiteY34" fmla="*/ 330204 h 472129"/>
              <a:gd name="connsiteX35" fmla="*/ 324139 w 1073466"/>
              <a:gd name="connsiteY35" fmla="*/ 352429 h 472129"/>
              <a:gd name="connsiteX36" fmla="*/ 232064 w 1073466"/>
              <a:gd name="connsiteY36" fmla="*/ 387354 h 472129"/>
              <a:gd name="connsiteX37" fmla="*/ 289 w 1073466"/>
              <a:gd name="connsiteY37" fmla="*/ 412754 h 472129"/>
              <a:gd name="connsiteX38" fmla="*/ 187614 w 1073466"/>
              <a:gd name="connsiteY38" fmla="*/ 412754 h 472129"/>
              <a:gd name="connsiteX39" fmla="*/ 349539 w 1073466"/>
              <a:gd name="connsiteY39" fmla="*/ 406404 h 472129"/>
              <a:gd name="connsiteX40" fmla="*/ 155864 w 1073466"/>
              <a:gd name="connsiteY40" fmla="*/ 469904 h 472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73466" h="472129">
                <a:moveTo>
                  <a:pt x="155864" y="469904"/>
                </a:moveTo>
                <a:cubicBezTo>
                  <a:pt x="198726" y="454029"/>
                  <a:pt x="511464" y="333908"/>
                  <a:pt x="606714" y="311154"/>
                </a:cubicBezTo>
                <a:cubicBezTo>
                  <a:pt x="701964" y="288400"/>
                  <a:pt x="713606" y="338671"/>
                  <a:pt x="727364" y="333379"/>
                </a:cubicBezTo>
                <a:cubicBezTo>
                  <a:pt x="741122" y="328087"/>
                  <a:pt x="646931" y="279933"/>
                  <a:pt x="689264" y="279404"/>
                </a:cubicBezTo>
                <a:cubicBezTo>
                  <a:pt x="731597" y="278875"/>
                  <a:pt x="917335" y="312212"/>
                  <a:pt x="981364" y="330204"/>
                </a:cubicBezTo>
                <a:cubicBezTo>
                  <a:pt x="1045393" y="348196"/>
                  <a:pt x="1071852" y="387883"/>
                  <a:pt x="1073439" y="387354"/>
                </a:cubicBezTo>
                <a:cubicBezTo>
                  <a:pt x="1075026" y="386825"/>
                  <a:pt x="1006764" y="374125"/>
                  <a:pt x="990889" y="327029"/>
                </a:cubicBezTo>
                <a:cubicBezTo>
                  <a:pt x="975014" y="279933"/>
                  <a:pt x="981364" y="111129"/>
                  <a:pt x="978189" y="104779"/>
                </a:cubicBezTo>
                <a:cubicBezTo>
                  <a:pt x="975014" y="98429"/>
                  <a:pt x="981893" y="265117"/>
                  <a:pt x="971839" y="288929"/>
                </a:cubicBezTo>
                <a:cubicBezTo>
                  <a:pt x="961785" y="312741"/>
                  <a:pt x="926860" y="261941"/>
                  <a:pt x="917864" y="247654"/>
                </a:cubicBezTo>
                <a:cubicBezTo>
                  <a:pt x="908868" y="233367"/>
                  <a:pt x="922626" y="205321"/>
                  <a:pt x="917864" y="203204"/>
                </a:cubicBezTo>
                <a:cubicBezTo>
                  <a:pt x="913102" y="201087"/>
                  <a:pt x="898814" y="237071"/>
                  <a:pt x="889289" y="234954"/>
                </a:cubicBezTo>
                <a:cubicBezTo>
                  <a:pt x="879764" y="232837"/>
                  <a:pt x="876589" y="192621"/>
                  <a:pt x="860714" y="190504"/>
                </a:cubicBezTo>
                <a:cubicBezTo>
                  <a:pt x="844839" y="188387"/>
                  <a:pt x="809914" y="217492"/>
                  <a:pt x="794039" y="222254"/>
                </a:cubicBezTo>
                <a:cubicBezTo>
                  <a:pt x="778164" y="227016"/>
                  <a:pt x="778693" y="256121"/>
                  <a:pt x="765464" y="219079"/>
                </a:cubicBezTo>
                <a:cubicBezTo>
                  <a:pt x="752235" y="182037"/>
                  <a:pt x="719426" y="1062"/>
                  <a:pt x="714664" y="4"/>
                </a:cubicBezTo>
                <a:cubicBezTo>
                  <a:pt x="709902" y="-1054"/>
                  <a:pt x="737947" y="177804"/>
                  <a:pt x="736889" y="212729"/>
                </a:cubicBezTo>
                <a:cubicBezTo>
                  <a:pt x="735831" y="247654"/>
                  <a:pt x="719956" y="232837"/>
                  <a:pt x="708314" y="209554"/>
                </a:cubicBezTo>
                <a:cubicBezTo>
                  <a:pt x="696672" y="186271"/>
                  <a:pt x="670214" y="67208"/>
                  <a:pt x="667039" y="73029"/>
                </a:cubicBezTo>
                <a:cubicBezTo>
                  <a:pt x="663864" y="78850"/>
                  <a:pt x="693497" y="223842"/>
                  <a:pt x="689264" y="244479"/>
                </a:cubicBezTo>
                <a:cubicBezTo>
                  <a:pt x="685031" y="265116"/>
                  <a:pt x="663335" y="227016"/>
                  <a:pt x="641639" y="196854"/>
                </a:cubicBezTo>
                <a:cubicBezTo>
                  <a:pt x="619943" y="166692"/>
                  <a:pt x="563322" y="57683"/>
                  <a:pt x="559089" y="63504"/>
                </a:cubicBezTo>
                <a:cubicBezTo>
                  <a:pt x="554856" y="69325"/>
                  <a:pt x="619943" y="203204"/>
                  <a:pt x="616239" y="231779"/>
                </a:cubicBezTo>
                <a:cubicBezTo>
                  <a:pt x="612535" y="260354"/>
                  <a:pt x="557502" y="256121"/>
                  <a:pt x="536864" y="234954"/>
                </a:cubicBezTo>
                <a:cubicBezTo>
                  <a:pt x="516227" y="213787"/>
                  <a:pt x="490297" y="97371"/>
                  <a:pt x="492414" y="104779"/>
                </a:cubicBezTo>
                <a:cubicBezTo>
                  <a:pt x="494531" y="112187"/>
                  <a:pt x="552739" y="250829"/>
                  <a:pt x="549564" y="279404"/>
                </a:cubicBezTo>
                <a:cubicBezTo>
                  <a:pt x="546389" y="307979"/>
                  <a:pt x="499293" y="280462"/>
                  <a:pt x="473364" y="276229"/>
                </a:cubicBezTo>
                <a:cubicBezTo>
                  <a:pt x="447435" y="271996"/>
                  <a:pt x="401927" y="253475"/>
                  <a:pt x="393989" y="254004"/>
                </a:cubicBezTo>
                <a:cubicBezTo>
                  <a:pt x="386052" y="254533"/>
                  <a:pt x="436851" y="270408"/>
                  <a:pt x="425739" y="279404"/>
                </a:cubicBezTo>
                <a:cubicBezTo>
                  <a:pt x="414627" y="288400"/>
                  <a:pt x="361710" y="318033"/>
                  <a:pt x="327314" y="307979"/>
                </a:cubicBezTo>
                <a:cubicBezTo>
                  <a:pt x="292918" y="297925"/>
                  <a:pt x="222010" y="216962"/>
                  <a:pt x="219364" y="219079"/>
                </a:cubicBezTo>
                <a:cubicBezTo>
                  <a:pt x="216718" y="221196"/>
                  <a:pt x="311439" y="320679"/>
                  <a:pt x="311439" y="320679"/>
                </a:cubicBezTo>
                <a:cubicBezTo>
                  <a:pt x="322551" y="338141"/>
                  <a:pt x="316731" y="330204"/>
                  <a:pt x="286039" y="323854"/>
                </a:cubicBezTo>
                <a:cubicBezTo>
                  <a:pt x="255347" y="317504"/>
                  <a:pt x="127818" y="281521"/>
                  <a:pt x="127289" y="282579"/>
                </a:cubicBezTo>
                <a:cubicBezTo>
                  <a:pt x="126760" y="283637"/>
                  <a:pt x="250056" y="318562"/>
                  <a:pt x="282864" y="330204"/>
                </a:cubicBezTo>
                <a:cubicBezTo>
                  <a:pt x="315672" y="341846"/>
                  <a:pt x="332606" y="342904"/>
                  <a:pt x="324139" y="352429"/>
                </a:cubicBezTo>
                <a:cubicBezTo>
                  <a:pt x="315672" y="361954"/>
                  <a:pt x="286039" y="377300"/>
                  <a:pt x="232064" y="387354"/>
                </a:cubicBezTo>
                <a:cubicBezTo>
                  <a:pt x="178089" y="397408"/>
                  <a:pt x="7697" y="408521"/>
                  <a:pt x="289" y="412754"/>
                </a:cubicBezTo>
                <a:cubicBezTo>
                  <a:pt x="-7119" y="416987"/>
                  <a:pt x="129406" y="413812"/>
                  <a:pt x="187614" y="412754"/>
                </a:cubicBezTo>
                <a:cubicBezTo>
                  <a:pt x="245822" y="411696"/>
                  <a:pt x="350068" y="401112"/>
                  <a:pt x="349539" y="406404"/>
                </a:cubicBezTo>
                <a:cubicBezTo>
                  <a:pt x="349010" y="411696"/>
                  <a:pt x="113002" y="485779"/>
                  <a:pt x="155864" y="469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DAF087E-9F0E-C145-E7F0-AE920F7DC911}"/>
              </a:ext>
            </a:extLst>
          </p:cNvPr>
          <p:cNvSpPr/>
          <p:nvPr/>
        </p:nvSpPr>
        <p:spPr>
          <a:xfrm>
            <a:off x="4495517" y="4152158"/>
            <a:ext cx="961901" cy="426787"/>
          </a:xfrm>
          <a:custGeom>
            <a:avLst/>
            <a:gdLst>
              <a:gd name="connsiteX0" fmla="*/ 283 w 961901"/>
              <a:gd name="connsiteY0" fmla="*/ 124567 h 426787"/>
              <a:gd name="connsiteX1" fmla="*/ 117758 w 961901"/>
              <a:gd name="connsiteY1" fmla="*/ 89642 h 426787"/>
              <a:gd name="connsiteX2" fmla="*/ 130458 w 961901"/>
              <a:gd name="connsiteY2" fmla="*/ 742 h 426787"/>
              <a:gd name="connsiteX3" fmla="*/ 143158 w 961901"/>
              <a:gd name="connsiteY3" fmla="*/ 48367 h 426787"/>
              <a:gd name="connsiteX4" fmla="*/ 251108 w 961901"/>
              <a:gd name="connsiteY4" fmla="*/ 70592 h 426787"/>
              <a:gd name="connsiteX5" fmla="*/ 216183 w 961901"/>
              <a:gd name="connsiteY5" fmla="*/ 13442 h 426787"/>
              <a:gd name="connsiteX6" fmla="*/ 432083 w 961901"/>
              <a:gd name="connsiteY6" fmla="*/ 61067 h 426787"/>
              <a:gd name="connsiteX7" fmla="*/ 413033 w 961901"/>
              <a:gd name="connsiteY7" fmla="*/ 32492 h 426787"/>
              <a:gd name="connsiteX8" fmla="*/ 622583 w 961901"/>
              <a:gd name="connsiteY8" fmla="*/ 127742 h 426787"/>
              <a:gd name="connsiteX9" fmla="*/ 565433 w 961901"/>
              <a:gd name="connsiteY9" fmla="*/ 99167 h 426787"/>
              <a:gd name="connsiteX10" fmla="*/ 663858 w 961901"/>
              <a:gd name="connsiteY10" fmla="*/ 169017 h 426787"/>
              <a:gd name="connsiteX11" fmla="*/ 806733 w 961901"/>
              <a:gd name="connsiteY11" fmla="*/ 181717 h 426787"/>
              <a:gd name="connsiteX12" fmla="*/ 774983 w 961901"/>
              <a:gd name="connsiteY12" fmla="*/ 200767 h 426787"/>
              <a:gd name="connsiteX13" fmla="*/ 848008 w 961901"/>
              <a:gd name="connsiteY13" fmla="*/ 280142 h 426787"/>
              <a:gd name="connsiteX14" fmla="*/ 784508 w 961901"/>
              <a:gd name="connsiteY14" fmla="*/ 219817 h 426787"/>
              <a:gd name="connsiteX15" fmla="*/ 860708 w 961901"/>
              <a:gd name="connsiteY15" fmla="*/ 270617 h 426787"/>
              <a:gd name="connsiteX16" fmla="*/ 955958 w 961901"/>
              <a:gd name="connsiteY16" fmla="*/ 416667 h 426787"/>
              <a:gd name="connsiteX17" fmla="*/ 946433 w 961901"/>
              <a:gd name="connsiteY17" fmla="*/ 407142 h 426787"/>
              <a:gd name="connsiteX18" fmla="*/ 901983 w 961901"/>
              <a:gd name="connsiteY18" fmla="*/ 349992 h 426787"/>
              <a:gd name="connsiteX19" fmla="*/ 736883 w 961901"/>
              <a:gd name="connsiteY19" fmla="*/ 343642 h 426787"/>
              <a:gd name="connsiteX20" fmla="*/ 819433 w 961901"/>
              <a:gd name="connsiteY20" fmla="*/ 296017 h 426787"/>
              <a:gd name="connsiteX21" fmla="*/ 727358 w 961901"/>
              <a:gd name="connsiteY21" fmla="*/ 229342 h 426787"/>
              <a:gd name="connsiteX22" fmla="*/ 362233 w 961901"/>
              <a:gd name="connsiteY22" fmla="*/ 76942 h 426787"/>
              <a:gd name="connsiteX23" fmla="*/ 371758 w 961901"/>
              <a:gd name="connsiteY23" fmla="*/ 99167 h 426787"/>
              <a:gd name="connsiteX24" fmla="*/ 155858 w 961901"/>
              <a:gd name="connsiteY24" fmla="*/ 130917 h 426787"/>
              <a:gd name="connsiteX25" fmla="*/ 283 w 961901"/>
              <a:gd name="connsiteY25" fmla="*/ 124567 h 42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61901" h="426787">
                <a:moveTo>
                  <a:pt x="283" y="124567"/>
                </a:moveTo>
                <a:cubicBezTo>
                  <a:pt x="-6067" y="117688"/>
                  <a:pt x="96062" y="110279"/>
                  <a:pt x="117758" y="89642"/>
                </a:cubicBezTo>
                <a:cubicBezTo>
                  <a:pt x="139454" y="69004"/>
                  <a:pt x="126225" y="7621"/>
                  <a:pt x="130458" y="742"/>
                </a:cubicBezTo>
                <a:cubicBezTo>
                  <a:pt x="134691" y="-6137"/>
                  <a:pt x="123050" y="36725"/>
                  <a:pt x="143158" y="48367"/>
                </a:cubicBezTo>
                <a:cubicBezTo>
                  <a:pt x="163266" y="60009"/>
                  <a:pt x="238937" y="76413"/>
                  <a:pt x="251108" y="70592"/>
                </a:cubicBezTo>
                <a:cubicBezTo>
                  <a:pt x="263279" y="64771"/>
                  <a:pt x="186021" y="15029"/>
                  <a:pt x="216183" y="13442"/>
                </a:cubicBezTo>
                <a:cubicBezTo>
                  <a:pt x="246345" y="11855"/>
                  <a:pt x="399275" y="57892"/>
                  <a:pt x="432083" y="61067"/>
                </a:cubicBezTo>
                <a:cubicBezTo>
                  <a:pt x="464891" y="64242"/>
                  <a:pt x="381283" y="21380"/>
                  <a:pt x="413033" y="32492"/>
                </a:cubicBezTo>
                <a:cubicBezTo>
                  <a:pt x="444783" y="43604"/>
                  <a:pt x="597183" y="116630"/>
                  <a:pt x="622583" y="127742"/>
                </a:cubicBezTo>
                <a:cubicBezTo>
                  <a:pt x="647983" y="138854"/>
                  <a:pt x="558554" y="92288"/>
                  <a:pt x="565433" y="99167"/>
                </a:cubicBezTo>
                <a:cubicBezTo>
                  <a:pt x="572312" y="106046"/>
                  <a:pt x="623641" y="155259"/>
                  <a:pt x="663858" y="169017"/>
                </a:cubicBezTo>
                <a:cubicBezTo>
                  <a:pt x="704075" y="182775"/>
                  <a:pt x="788212" y="176425"/>
                  <a:pt x="806733" y="181717"/>
                </a:cubicBezTo>
                <a:cubicBezTo>
                  <a:pt x="825254" y="187009"/>
                  <a:pt x="768104" y="184363"/>
                  <a:pt x="774983" y="200767"/>
                </a:cubicBezTo>
                <a:cubicBezTo>
                  <a:pt x="781862" y="217171"/>
                  <a:pt x="846421" y="276967"/>
                  <a:pt x="848008" y="280142"/>
                </a:cubicBezTo>
                <a:cubicBezTo>
                  <a:pt x="849595" y="283317"/>
                  <a:pt x="782391" y="221405"/>
                  <a:pt x="784508" y="219817"/>
                </a:cubicBezTo>
                <a:cubicBezTo>
                  <a:pt x="786625" y="218229"/>
                  <a:pt x="832133" y="237809"/>
                  <a:pt x="860708" y="270617"/>
                </a:cubicBezTo>
                <a:cubicBezTo>
                  <a:pt x="889283" y="303425"/>
                  <a:pt x="941671" y="393913"/>
                  <a:pt x="955958" y="416667"/>
                </a:cubicBezTo>
                <a:cubicBezTo>
                  <a:pt x="970246" y="439421"/>
                  <a:pt x="955429" y="418254"/>
                  <a:pt x="946433" y="407142"/>
                </a:cubicBezTo>
                <a:cubicBezTo>
                  <a:pt x="937437" y="396030"/>
                  <a:pt x="936908" y="360575"/>
                  <a:pt x="901983" y="349992"/>
                </a:cubicBezTo>
                <a:cubicBezTo>
                  <a:pt x="867058" y="339409"/>
                  <a:pt x="750641" y="352638"/>
                  <a:pt x="736883" y="343642"/>
                </a:cubicBezTo>
                <a:cubicBezTo>
                  <a:pt x="723125" y="334646"/>
                  <a:pt x="821020" y="315067"/>
                  <a:pt x="819433" y="296017"/>
                </a:cubicBezTo>
                <a:cubicBezTo>
                  <a:pt x="817846" y="276967"/>
                  <a:pt x="803558" y="265855"/>
                  <a:pt x="727358" y="229342"/>
                </a:cubicBezTo>
                <a:cubicBezTo>
                  <a:pt x="651158" y="192829"/>
                  <a:pt x="421500" y="98638"/>
                  <a:pt x="362233" y="76942"/>
                </a:cubicBezTo>
                <a:cubicBezTo>
                  <a:pt x="302966" y="55246"/>
                  <a:pt x="406154" y="90171"/>
                  <a:pt x="371758" y="99167"/>
                </a:cubicBezTo>
                <a:cubicBezTo>
                  <a:pt x="337362" y="108163"/>
                  <a:pt x="212479" y="124038"/>
                  <a:pt x="155858" y="130917"/>
                </a:cubicBezTo>
                <a:cubicBezTo>
                  <a:pt x="99237" y="137796"/>
                  <a:pt x="6633" y="131446"/>
                  <a:pt x="283" y="124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EAB7A686-BFD8-05BB-1CBB-F1F2C1470427}"/>
              </a:ext>
            </a:extLst>
          </p:cNvPr>
          <p:cNvSpPr/>
          <p:nvPr/>
        </p:nvSpPr>
        <p:spPr>
          <a:xfrm>
            <a:off x="5111750" y="4292200"/>
            <a:ext cx="146291" cy="220215"/>
          </a:xfrm>
          <a:custGeom>
            <a:avLst/>
            <a:gdLst>
              <a:gd name="connsiteX0" fmla="*/ 0 w 146291"/>
              <a:gd name="connsiteY0" fmla="*/ 400 h 220215"/>
              <a:gd name="connsiteX1" fmla="*/ 133350 w 146291"/>
              <a:gd name="connsiteY1" fmla="*/ 130575 h 220215"/>
              <a:gd name="connsiteX2" fmla="*/ 117475 w 146291"/>
              <a:gd name="connsiteY2" fmla="*/ 219475 h 220215"/>
              <a:gd name="connsiteX3" fmla="*/ 130175 w 146291"/>
              <a:gd name="connsiteY3" fmla="*/ 168675 h 220215"/>
              <a:gd name="connsiteX4" fmla="*/ 133350 w 146291"/>
              <a:gd name="connsiteY4" fmla="*/ 92475 h 220215"/>
              <a:gd name="connsiteX5" fmla="*/ 0 w 146291"/>
              <a:gd name="connsiteY5" fmla="*/ 400 h 22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91" h="220215">
                <a:moveTo>
                  <a:pt x="0" y="400"/>
                </a:moveTo>
                <a:cubicBezTo>
                  <a:pt x="0" y="6750"/>
                  <a:pt x="113771" y="94063"/>
                  <a:pt x="133350" y="130575"/>
                </a:cubicBezTo>
                <a:cubicBezTo>
                  <a:pt x="152929" y="167088"/>
                  <a:pt x="118004" y="213125"/>
                  <a:pt x="117475" y="219475"/>
                </a:cubicBezTo>
                <a:cubicBezTo>
                  <a:pt x="116946" y="225825"/>
                  <a:pt x="127529" y="189842"/>
                  <a:pt x="130175" y="168675"/>
                </a:cubicBezTo>
                <a:cubicBezTo>
                  <a:pt x="132821" y="147508"/>
                  <a:pt x="162983" y="119992"/>
                  <a:pt x="133350" y="92475"/>
                </a:cubicBezTo>
                <a:cubicBezTo>
                  <a:pt x="103717" y="64958"/>
                  <a:pt x="0" y="-5950"/>
                  <a:pt x="0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A77DECD3-6C09-5B3D-71E6-C86478150572}"/>
              </a:ext>
            </a:extLst>
          </p:cNvPr>
          <p:cNvSpPr/>
          <p:nvPr/>
        </p:nvSpPr>
        <p:spPr>
          <a:xfrm>
            <a:off x="5111605" y="4282874"/>
            <a:ext cx="259822" cy="225894"/>
          </a:xfrm>
          <a:custGeom>
            <a:avLst/>
            <a:gdLst>
              <a:gd name="connsiteX0" fmla="*/ 145 w 259822"/>
              <a:gd name="connsiteY0" fmla="*/ 201 h 225894"/>
              <a:gd name="connsiteX1" fmla="*/ 54120 w 259822"/>
              <a:gd name="connsiteY1" fmla="*/ 149426 h 225894"/>
              <a:gd name="connsiteX2" fmla="*/ 44595 w 259822"/>
              <a:gd name="connsiteY2" fmla="*/ 200226 h 225894"/>
              <a:gd name="connsiteX3" fmla="*/ 257320 w 259822"/>
              <a:gd name="connsiteY3" fmla="*/ 209751 h 225894"/>
              <a:gd name="connsiteX4" fmla="*/ 152545 w 259822"/>
              <a:gd name="connsiteY4" fmla="*/ 200226 h 225894"/>
              <a:gd name="connsiteX5" fmla="*/ 22370 w 259822"/>
              <a:gd name="connsiteY5" fmla="*/ 225626 h 225894"/>
              <a:gd name="connsiteX6" fmla="*/ 79520 w 259822"/>
              <a:gd name="connsiteY6" fmla="*/ 181176 h 225894"/>
              <a:gd name="connsiteX7" fmla="*/ 73170 w 259822"/>
              <a:gd name="connsiteY7" fmla="*/ 184351 h 225894"/>
              <a:gd name="connsiteX8" fmla="*/ 145 w 259822"/>
              <a:gd name="connsiteY8" fmla="*/ 201 h 22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822" h="225894">
                <a:moveTo>
                  <a:pt x="145" y="201"/>
                </a:moveTo>
                <a:cubicBezTo>
                  <a:pt x="-3030" y="-5620"/>
                  <a:pt x="46712" y="116089"/>
                  <a:pt x="54120" y="149426"/>
                </a:cubicBezTo>
                <a:cubicBezTo>
                  <a:pt x="61528" y="182763"/>
                  <a:pt x="10728" y="190172"/>
                  <a:pt x="44595" y="200226"/>
                </a:cubicBezTo>
                <a:cubicBezTo>
                  <a:pt x="78462" y="210280"/>
                  <a:pt x="239328" y="209751"/>
                  <a:pt x="257320" y="209751"/>
                </a:cubicBezTo>
                <a:cubicBezTo>
                  <a:pt x="275312" y="209751"/>
                  <a:pt x="191703" y="197580"/>
                  <a:pt x="152545" y="200226"/>
                </a:cubicBezTo>
                <a:cubicBezTo>
                  <a:pt x="113387" y="202872"/>
                  <a:pt x="34541" y="228801"/>
                  <a:pt x="22370" y="225626"/>
                </a:cubicBezTo>
                <a:cubicBezTo>
                  <a:pt x="10199" y="222451"/>
                  <a:pt x="71053" y="188055"/>
                  <a:pt x="79520" y="181176"/>
                </a:cubicBezTo>
                <a:cubicBezTo>
                  <a:pt x="87987" y="174297"/>
                  <a:pt x="87987" y="212926"/>
                  <a:pt x="73170" y="184351"/>
                </a:cubicBezTo>
                <a:cubicBezTo>
                  <a:pt x="58353" y="155776"/>
                  <a:pt x="3320" y="6022"/>
                  <a:pt x="145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96B30C41-1249-B65D-69E5-C02B922A588B}"/>
              </a:ext>
            </a:extLst>
          </p:cNvPr>
          <p:cNvSpPr/>
          <p:nvPr/>
        </p:nvSpPr>
        <p:spPr>
          <a:xfrm>
            <a:off x="4958883" y="4489416"/>
            <a:ext cx="507761" cy="115105"/>
          </a:xfrm>
          <a:custGeom>
            <a:avLst/>
            <a:gdLst>
              <a:gd name="connsiteX0" fmla="*/ 502117 w 507761"/>
              <a:gd name="connsiteY0" fmla="*/ 50834 h 115105"/>
              <a:gd name="connsiteX1" fmla="*/ 295742 w 507761"/>
              <a:gd name="connsiteY1" fmla="*/ 15909 h 115105"/>
              <a:gd name="connsiteX2" fmla="*/ 152867 w 507761"/>
              <a:gd name="connsiteY2" fmla="*/ 69884 h 115105"/>
              <a:gd name="connsiteX3" fmla="*/ 187792 w 507761"/>
              <a:gd name="connsiteY3" fmla="*/ 25434 h 115105"/>
              <a:gd name="connsiteX4" fmla="*/ 54442 w 507761"/>
              <a:gd name="connsiteY4" fmla="*/ 41309 h 115105"/>
              <a:gd name="connsiteX5" fmla="*/ 168742 w 507761"/>
              <a:gd name="connsiteY5" fmla="*/ 92109 h 115105"/>
              <a:gd name="connsiteX6" fmla="*/ 57617 w 507761"/>
              <a:gd name="connsiteY6" fmla="*/ 76234 h 115105"/>
              <a:gd name="connsiteX7" fmla="*/ 54442 w 507761"/>
              <a:gd name="connsiteY7" fmla="*/ 114334 h 115105"/>
              <a:gd name="connsiteX8" fmla="*/ 467 w 507761"/>
              <a:gd name="connsiteY8" fmla="*/ 34959 h 115105"/>
              <a:gd name="connsiteX9" fmla="*/ 89367 w 507761"/>
              <a:gd name="connsiteY9" fmla="*/ 50834 h 115105"/>
              <a:gd name="connsiteX10" fmla="*/ 73492 w 507761"/>
              <a:gd name="connsiteY10" fmla="*/ 19084 h 115105"/>
              <a:gd name="connsiteX11" fmla="*/ 327492 w 507761"/>
              <a:gd name="connsiteY11" fmla="*/ 25434 h 115105"/>
              <a:gd name="connsiteX12" fmla="*/ 267167 w 507761"/>
              <a:gd name="connsiteY12" fmla="*/ 34 h 115105"/>
              <a:gd name="connsiteX13" fmla="*/ 435442 w 507761"/>
              <a:gd name="connsiteY13" fmla="*/ 31784 h 115105"/>
              <a:gd name="connsiteX14" fmla="*/ 502117 w 507761"/>
              <a:gd name="connsiteY14" fmla="*/ 50834 h 11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7761" h="115105">
                <a:moveTo>
                  <a:pt x="502117" y="50834"/>
                </a:moveTo>
                <a:cubicBezTo>
                  <a:pt x="478834" y="48188"/>
                  <a:pt x="353950" y="12734"/>
                  <a:pt x="295742" y="15909"/>
                </a:cubicBezTo>
                <a:cubicBezTo>
                  <a:pt x="237534" y="19084"/>
                  <a:pt x="170859" y="68297"/>
                  <a:pt x="152867" y="69884"/>
                </a:cubicBezTo>
                <a:cubicBezTo>
                  <a:pt x="134875" y="71472"/>
                  <a:pt x="204196" y="30197"/>
                  <a:pt x="187792" y="25434"/>
                </a:cubicBezTo>
                <a:cubicBezTo>
                  <a:pt x="171388" y="20671"/>
                  <a:pt x="57617" y="30196"/>
                  <a:pt x="54442" y="41309"/>
                </a:cubicBezTo>
                <a:cubicBezTo>
                  <a:pt x="51267" y="52422"/>
                  <a:pt x="168213" y="86288"/>
                  <a:pt x="168742" y="92109"/>
                </a:cubicBezTo>
                <a:cubicBezTo>
                  <a:pt x="169271" y="97930"/>
                  <a:pt x="76667" y="72530"/>
                  <a:pt x="57617" y="76234"/>
                </a:cubicBezTo>
                <a:cubicBezTo>
                  <a:pt x="38567" y="79938"/>
                  <a:pt x="63967" y="121213"/>
                  <a:pt x="54442" y="114334"/>
                </a:cubicBezTo>
                <a:cubicBezTo>
                  <a:pt x="44917" y="107455"/>
                  <a:pt x="-5354" y="45542"/>
                  <a:pt x="467" y="34959"/>
                </a:cubicBezTo>
                <a:cubicBezTo>
                  <a:pt x="6288" y="24376"/>
                  <a:pt x="77196" y="53480"/>
                  <a:pt x="89367" y="50834"/>
                </a:cubicBezTo>
                <a:cubicBezTo>
                  <a:pt x="101538" y="48188"/>
                  <a:pt x="33804" y="23317"/>
                  <a:pt x="73492" y="19084"/>
                </a:cubicBezTo>
                <a:cubicBezTo>
                  <a:pt x="113180" y="14851"/>
                  <a:pt x="295213" y="28609"/>
                  <a:pt x="327492" y="25434"/>
                </a:cubicBezTo>
                <a:cubicBezTo>
                  <a:pt x="359771" y="22259"/>
                  <a:pt x="249176" y="-1024"/>
                  <a:pt x="267167" y="34"/>
                </a:cubicBezTo>
                <a:cubicBezTo>
                  <a:pt x="285158" y="1092"/>
                  <a:pt x="399459" y="23846"/>
                  <a:pt x="435442" y="31784"/>
                </a:cubicBezTo>
                <a:cubicBezTo>
                  <a:pt x="471425" y="39721"/>
                  <a:pt x="525400" y="53480"/>
                  <a:pt x="502117" y="50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D906990-C28D-22B7-4E1D-40BFFE8E3765}"/>
              </a:ext>
            </a:extLst>
          </p:cNvPr>
          <p:cNvSpPr/>
          <p:nvPr/>
        </p:nvSpPr>
        <p:spPr>
          <a:xfrm>
            <a:off x="4283355" y="4518418"/>
            <a:ext cx="444529" cy="155281"/>
          </a:xfrm>
          <a:custGeom>
            <a:avLst/>
            <a:gdLst>
              <a:gd name="connsiteX0" fmla="*/ 6070 w 444529"/>
              <a:gd name="connsiteY0" fmla="*/ 25007 h 155281"/>
              <a:gd name="connsiteX1" fmla="*/ 228320 w 444529"/>
              <a:gd name="connsiteY1" fmla="*/ 18657 h 155281"/>
              <a:gd name="connsiteX2" fmla="*/ 215620 w 444529"/>
              <a:gd name="connsiteY2" fmla="*/ 2782 h 155281"/>
              <a:gd name="connsiteX3" fmla="*/ 98145 w 444529"/>
              <a:gd name="connsiteY3" fmla="*/ 82157 h 155281"/>
              <a:gd name="connsiteX4" fmla="*/ 174345 w 444529"/>
              <a:gd name="connsiteY4" fmla="*/ 59932 h 155281"/>
              <a:gd name="connsiteX5" fmla="*/ 383895 w 444529"/>
              <a:gd name="connsiteY5" fmla="*/ 66282 h 155281"/>
              <a:gd name="connsiteX6" fmla="*/ 374370 w 444529"/>
              <a:gd name="connsiteY6" fmla="*/ 69457 h 155281"/>
              <a:gd name="connsiteX7" fmla="*/ 390245 w 444529"/>
              <a:gd name="connsiteY7" fmla="*/ 155182 h 155281"/>
              <a:gd name="connsiteX8" fmla="*/ 434695 w 444529"/>
              <a:gd name="connsiteY8" fmla="*/ 50407 h 155281"/>
              <a:gd name="connsiteX9" fmla="*/ 441045 w 444529"/>
              <a:gd name="connsiteY9" fmla="*/ 104382 h 155281"/>
              <a:gd name="connsiteX10" fmla="*/ 434695 w 444529"/>
              <a:gd name="connsiteY10" fmla="*/ 37707 h 155281"/>
              <a:gd name="connsiteX11" fmla="*/ 336270 w 444529"/>
              <a:gd name="connsiteY11" fmla="*/ 21832 h 155281"/>
              <a:gd name="connsiteX12" fmla="*/ 250545 w 444529"/>
              <a:gd name="connsiteY12" fmla="*/ 2782 h 155281"/>
              <a:gd name="connsiteX13" fmla="*/ 75920 w 444529"/>
              <a:gd name="connsiteY13" fmla="*/ 9132 h 155281"/>
              <a:gd name="connsiteX14" fmla="*/ 6070 w 444529"/>
              <a:gd name="connsiteY14" fmla="*/ 25007 h 15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4529" h="155281">
                <a:moveTo>
                  <a:pt x="6070" y="25007"/>
                </a:moveTo>
                <a:cubicBezTo>
                  <a:pt x="31470" y="26595"/>
                  <a:pt x="193395" y="22361"/>
                  <a:pt x="228320" y="18657"/>
                </a:cubicBezTo>
                <a:cubicBezTo>
                  <a:pt x="263245" y="14953"/>
                  <a:pt x="237316" y="-7801"/>
                  <a:pt x="215620" y="2782"/>
                </a:cubicBezTo>
                <a:cubicBezTo>
                  <a:pt x="193924" y="13365"/>
                  <a:pt x="105024" y="72632"/>
                  <a:pt x="98145" y="82157"/>
                </a:cubicBezTo>
                <a:cubicBezTo>
                  <a:pt x="91266" y="91682"/>
                  <a:pt x="126720" y="62578"/>
                  <a:pt x="174345" y="59932"/>
                </a:cubicBezTo>
                <a:cubicBezTo>
                  <a:pt x="221970" y="57286"/>
                  <a:pt x="350558" y="64695"/>
                  <a:pt x="383895" y="66282"/>
                </a:cubicBezTo>
                <a:cubicBezTo>
                  <a:pt x="417232" y="67869"/>
                  <a:pt x="373312" y="54640"/>
                  <a:pt x="374370" y="69457"/>
                </a:cubicBezTo>
                <a:cubicBezTo>
                  <a:pt x="375428" y="84274"/>
                  <a:pt x="380191" y="158357"/>
                  <a:pt x="390245" y="155182"/>
                </a:cubicBezTo>
                <a:cubicBezTo>
                  <a:pt x="400299" y="152007"/>
                  <a:pt x="426228" y="58874"/>
                  <a:pt x="434695" y="50407"/>
                </a:cubicBezTo>
                <a:cubicBezTo>
                  <a:pt x="443162" y="41940"/>
                  <a:pt x="441045" y="106499"/>
                  <a:pt x="441045" y="104382"/>
                </a:cubicBezTo>
                <a:cubicBezTo>
                  <a:pt x="441045" y="102265"/>
                  <a:pt x="452157" y="51465"/>
                  <a:pt x="434695" y="37707"/>
                </a:cubicBezTo>
                <a:cubicBezTo>
                  <a:pt x="417233" y="23949"/>
                  <a:pt x="366962" y="27653"/>
                  <a:pt x="336270" y="21832"/>
                </a:cubicBezTo>
                <a:cubicBezTo>
                  <a:pt x="305578" y="16011"/>
                  <a:pt x="293937" y="4899"/>
                  <a:pt x="250545" y="2782"/>
                </a:cubicBezTo>
                <a:cubicBezTo>
                  <a:pt x="207153" y="665"/>
                  <a:pt x="110845" y="7544"/>
                  <a:pt x="75920" y="9132"/>
                </a:cubicBezTo>
                <a:cubicBezTo>
                  <a:pt x="40995" y="10720"/>
                  <a:pt x="-19330" y="23419"/>
                  <a:pt x="6070" y="25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5F9B7C6-5DCB-63B9-4001-6E9266C92819}"/>
              </a:ext>
            </a:extLst>
          </p:cNvPr>
          <p:cNvSpPr/>
          <p:nvPr/>
        </p:nvSpPr>
        <p:spPr>
          <a:xfrm>
            <a:off x="4708399" y="4560804"/>
            <a:ext cx="302613" cy="113136"/>
          </a:xfrm>
          <a:custGeom>
            <a:avLst/>
            <a:gdLst>
              <a:gd name="connsiteX0" fmla="*/ 298576 w 302613"/>
              <a:gd name="connsiteY0" fmla="*/ 4846 h 113136"/>
              <a:gd name="connsiteX1" fmla="*/ 206501 w 302613"/>
              <a:gd name="connsiteY1" fmla="*/ 14371 h 113136"/>
              <a:gd name="connsiteX2" fmla="*/ 181101 w 302613"/>
              <a:gd name="connsiteY2" fmla="*/ 1671 h 113136"/>
              <a:gd name="connsiteX3" fmla="*/ 216026 w 302613"/>
              <a:gd name="connsiteY3" fmla="*/ 58821 h 113136"/>
              <a:gd name="connsiteX4" fmla="*/ 187451 w 302613"/>
              <a:gd name="connsiteY4" fmla="*/ 112796 h 113136"/>
              <a:gd name="connsiteX5" fmla="*/ 219201 w 302613"/>
              <a:gd name="connsiteY5" fmla="*/ 68346 h 113136"/>
              <a:gd name="connsiteX6" fmla="*/ 162051 w 302613"/>
              <a:gd name="connsiteY6" fmla="*/ 30246 h 113136"/>
              <a:gd name="connsiteX7" fmla="*/ 117601 w 302613"/>
              <a:gd name="connsiteY7" fmla="*/ 87396 h 113136"/>
              <a:gd name="connsiteX8" fmla="*/ 79501 w 302613"/>
              <a:gd name="connsiteY8" fmla="*/ 27071 h 113136"/>
              <a:gd name="connsiteX9" fmla="*/ 126 w 302613"/>
              <a:gd name="connsiteY9" fmla="*/ 112796 h 113136"/>
              <a:gd name="connsiteX10" fmla="*/ 60451 w 302613"/>
              <a:gd name="connsiteY10" fmla="*/ 55646 h 113136"/>
              <a:gd name="connsiteX11" fmla="*/ 35051 w 302613"/>
              <a:gd name="connsiteY11" fmla="*/ 20721 h 113136"/>
              <a:gd name="connsiteX12" fmla="*/ 130301 w 302613"/>
              <a:gd name="connsiteY12" fmla="*/ 27071 h 113136"/>
              <a:gd name="connsiteX13" fmla="*/ 57276 w 302613"/>
              <a:gd name="connsiteY13" fmla="*/ 11196 h 113136"/>
              <a:gd name="connsiteX14" fmla="*/ 298576 w 302613"/>
              <a:gd name="connsiteY14" fmla="*/ 4846 h 11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2613" h="113136">
                <a:moveTo>
                  <a:pt x="298576" y="4846"/>
                </a:moveTo>
                <a:cubicBezTo>
                  <a:pt x="323447" y="5375"/>
                  <a:pt x="226080" y="14900"/>
                  <a:pt x="206501" y="14371"/>
                </a:cubicBezTo>
                <a:cubicBezTo>
                  <a:pt x="186922" y="13842"/>
                  <a:pt x="179514" y="-5737"/>
                  <a:pt x="181101" y="1671"/>
                </a:cubicBezTo>
                <a:cubicBezTo>
                  <a:pt x="182688" y="9079"/>
                  <a:pt x="214968" y="40300"/>
                  <a:pt x="216026" y="58821"/>
                </a:cubicBezTo>
                <a:cubicBezTo>
                  <a:pt x="217084" y="77342"/>
                  <a:pt x="186922" y="111209"/>
                  <a:pt x="187451" y="112796"/>
                </a:cubicBezTo>
                <a:cubicBezTo>
                  <a:pt x="187980" y="114383"/>
                  <a:pt x="223434" y="82104"/>
                  <a:pt x="219201" y="68346"/>
                </a:cubicBezTo>
                <a:cubicBezTo>
                  <a:pt x="214968" y="54588"/>
                  <a:pt x="178984" y="27071"/>
                  <a:pt x="162051" y="30246"/>
                </a:cubicBezTo>
                <a:cubicBezTo>
                  <a:pt x="145118" y="33421"/>
                  <a:pt x="131359" y="87925"/>
                  <a:pt x="117601" y="87396"/>
                </a:cubicBezTo>
                <a:cubicBezTo>
                  <a:pt x="103843" y="86867"/>
                  <a:pt x="99080" y="22838"/>
                  <a:pt x="79501" y="27071"/>
                </a:cubicBezTo>
                <a:cubicBezTo>
                  <a:pt x="59922" y="31304"/>
                  <a:pt x="3301" y="108034"/>
                  <a:pt x="126" y="112796"/>
                </a:cubicBezTo>
                <a:cubicBezTo>
                  <a:pt x="-3049" y="117558"/>
                  <a:pt x="54630" y="70992"/>
                  <a:pt x="60451" y="55646"/>
                </a:cubicBezTo>
                <a:cubicBezTo>
                  <a:pt x="66272" y="40300"/>
                  <a:pt x="23409" y="25483"/>
                  <a:pt x="35051" y="20721"/>
                </a:cubicBezTo>
                <a:cubicBezTo>
                  <a:pt x="46693" y="15959"/>
                  <a:pt x="126597" y="28658"/>
                  <a:pt x="130301" y="27071"/>
                </a:cubicBezTo>
                <a:cubicBezTo>
                  <a:pt x="134005" y="25484"/>
                  <a:pt x="34522" y="13313"/>
                  <a:pt x="57276" y="11196"/>
                </a:cubicBezTo>
                <a:cubicBezTo>
                  <a:pt x="80030" y="9079"/>
                  <a:pt x="273705" y="4317"/>
                  <a:pt x="298576" y="4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05C0012C-31B9-41A6-4073-B982DBE66057}"/>
              </a:ext>
            </a:extLst>
          </p:cNvPr>
          <p:cNvSpPr/>
          <p:nvPr/>
        </p:nvSpPr>
        <p:spPr>
          <a:xfrm>
            <a:off x="4484177" y="4485946"/>
            <a:ext cx="806518" cy="60654"/>
          </a:xfrm>
          <a:custGeom>
            <a:avLst/>
            <a:gdLst>
              <a:gd name="connsiteX0" fmla="*/ 11623 w 806518"/>
              <a:gd name="connsiteY0" fmla="*/ 329 h 60654"/>
              <a:gd name="connsiteX1" fmla="*/ 319598 w 806518"/>
              <a:gd name="connsiteY1" fmla="*/ 54304 h 60654"/>
              <a:gd name="connsiteX2" fmla="*/ 405323 w 806518"/>
              <a:gd name="connsiteY2" fmla="*/ 51129 h 60654"/>
              <a:gd name="connsiteX3" fmla="*/ 332298 w 806518"/>
              <a:gd name="connsiteY3" fmla="*/ 41604 h 60654"/>
              <a:gd name="connsiteX4" fmla="*/ 522798 w 806518"/>
              <a:gd name="connsiteY4" fmla="*/ 38429 h 60654"/>
              <a:gd name="connsiteX5" fmla="*/ 560898 w 806518"/>
              <a:gd name="connsiteY5" fmla="*/ 9854 h 60654"/>
              <a:gd name="connsiteX6" fmla="*/ 805373 w 806518"/>
              <a:gd name="connsiteY6" fmla="*/ 25729 h 60654"/>
              <a:gd name="connsiteX7" fmla="*/ 637098 w 806518"/>
              <a:gd name="connsiteY7" fmla="*/ 32079 h 60654"/>
              <a:gd name="connsiteX8" fmla="*/ 291023 w 806518"/>
              <a:gd name="connsiteY8" fmla="*/ 60654 h 60654"/>
              <a:gd name="connsiteX9" fmla="*/ 84648 w 806518"/>
              <a:gd name="connsiteY9" fmla="*/ 32079 h 60654"/>
              <a:gd name="connsiteX10" fmla="*/ 11623 w 806518"/>
              <a:gd name="connsiteY10" fmla="*/ 329 h 6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6518" h="60654">
                <a:moveTo>
                  <a:pt x="11623" y="329"/>
                </a:moveTo>
                <a:cubicBezTo>
                  <a:pt x="50781" y="4033"/>
                  <a:pt x="253981" y="45837"/>
                  <a:pt x="319598" y="54304"/>
                </a:cubicBezTo>
                <a:cubicBezTo>
                  <a:pt x="385215" y="62771"/>
                  <a:pt x="403206" y="53246"/>
                  <a:pt x="405323" y="51129"/>
                </a:cubicBezTo>
                <a:cubicBezTo>
                  <a:pt x="407440" y="49012"/>
                  <a:pt x="312719" y="43721"/>
                  <a:pt x="332298" y="41604"/>
                </a:cubicBezTo>
                <a:cubicBezTo>
                  <a:pt x="351877" y="39487"/>
                  <a:pt x="484698" y="43721"/>
                  <a:pt x="522798" y="38429"/>
                </a:cubicBezTo>
                <a:cubicBezTo>
                  <a:pt x="560898" y="33137"/>
                  <a:pt x="513802" y="11971"/>
                  <a:pt x="560898" y="9854"/>
                </a:cubicBezTo>
                <a:cubicBezTo>
                  <a:pt x="607994" y="7737"/>
                  <a:pt x="792673" y="22025"/>
                  <a:pt x="805373" y="25729"/>
                </a:cubicBezTo>
                <a:cubicBezTo>
                  <a:pt x="818073" y="29433"/>
                  <a:pt x="722823" y="26258"/>
                  <a:pt x="637098" y="32079"/>
                </a:cubicBezTo>
                <a:cubicBezTo>
                  <a:pt x="551373" y="37900"/>
                  <a:pt x="383098" y="60654"/>
                  <a:pt x="291023" y="60654"/>
                </a:cubicBezTo>
                <a:cubicBezTo>
                  <a:pt x="198948" y="60654"/>
                  <a:pt x="128040" y="38958"/>
                  <a:pt x="84648" y="32079"/>
                </a:cubicBezTo>
                <a:cubicBezTo>
                  <a:pt x="41256" y="25200"/>
                  <a:pt x="-27535" y="-3375"/>
                  <a:pt x="11623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71508F6-FB26-FAE2-A9AA-7767BC107008}"/>
              </a:ext>
            </a:extLst>
          </p:cNvPr>
          <p:cNvSpPr/>
          <p:nvPr/>
        </p:nvSpPr>
        <p:spPr>
          <a:xfrm>
            <a:off x="4304510" y="4187054"/>
            <a:ext cx="799314" cy="194454"/>
          </a:xfrm>
          <a:custGeom>
            <a:avLst/>
            <a:gdLst>
              <a:gd name="connsiteX0" fmla="*/ 790 w 799314"/>
              <a:gd name="connsiteY0" fmla="*/ 194446 h 194454"/>
              <a:gd name="connsiteX1" fmla="*/ 257965 w 799314"/>
              <a:gd name="connsiteY1" fmla="*/ 67446 h 194454"/>
              <a:gd name="connsiteX2" fmla="*/ 270665 w 799314"/>
              <a:gd name="connsiteY2" fmla="*/ 32521 h 194454"/>
              <a:gd name="connsiteX3" fmla="*/ 461165 w 799314"/>
              <a:gd name="connsiteY3" fmla="*/ 61096 h 194454"/>
              <a:gd name="connsiteX4" fmla="*/ 381790 w 799314"/>
              <a:gd name="connsiteY4" fmla="*/ 771 h 194454"/>
              <a:gd name="connsiteX5" fmla="*/ 645315 w 799314"/>
              <a:gd name="connsiteY5" fmla="*/ 29346 h 194454"/>
              <a:gd name="connsiteX6" fmla="*/ 797715 w 799314"/>
              <a:gd name="connsiteY6" fmla="*/ 64271 h 194454"/>
              <a:gd name="connsiteX7" fmla="*/ 553240 w 799314"/>
              <a:gd name="connsiteY7" fmla="*/ 10296 h 194454"/>
              <a:gd name="connsiteX8" fmla="*/ 353215 w 799314"/>
              <a:gd name="connsiteY8" fmla="*/ 61096 h 194454"/>
              <a:gd name="connsiteX9" fmla="*/ 790 w 799314"/>
              <a:gd name="connsiteY9" fmla="*/ 194446 h 19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9314" h="194454">
                <a:moveTo>
                  <a:pt x="790" y="194446"/>
                </a:moveTo>
                <a:cubicBezTo>
                  <a:pt x="-15085" y="195504"/>
                  <a:pt x="212986" y="94433"/>
                  <a:pt x="257965" y="67446"/>
                </a:cubicBezTo>
                <a:cubicBezTo>
                  <a:pt x="302944" y="40459"/>
                  <a:pt x="236798" y="33579"/>
                  <a:pt x="270665" y="32521"/>
                </a:cubicBezTo>
                <a:cubicBezTo>
                  <a:pt x="304532" y="31463"/>
                  <a:pt x="442644" y="66388"/>
                  <a:pt x="461165" y="61096"/>
                </a:cubicBezTo>
                <a:cubicBezTo>
                  <a:pt x="479686" y="55804"/>
                  <a:pt x="351098" y="6063"/>
                  <a:pt x="381790" y="771"/>
                </a:cubicBezTo>
                <a:cubicBezTo>
                  <a:pt x="412482" y="-4521"/>
                  <a:pt x="575994" y="18763"/>
                  <a:pt x="645315" y="29346"/>
                </a:cubicBezTo>
                <a:cubicBezTo>
                  <a:pt x="714636" y="39929"/>
                  <a:pt x="813061" y="67446"/>
                  <a:pt x="797715" y="64271"/>
                </a:cubicBezTo>
                <a:cubicBezTo>
                  <a:pt x="782369" y="61096"/>
                  <a:pt x="627323" y="10825"/>
                  <a:pt x="553240" y="10296"/>
                </a:cubicBezTo>
                <a:cubicBezTo>
                  <a:pt x="479157" y="9767"/>
                  <a:pt x="444761" y="27229"/>
                  <a:pt x="353215" y="61096"/>
                </a:cubicBezTo>
                <a:cubicBezTo>
                  <a:pt x="261669" y="94963"/>
                  <a:pt x="16665" y="193388"/>
                  <a:pt x="790" y="19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3DC3766-AC0D-8ACE-415E-C87C24FB6FED}"/>
              </a:ext>
            </a:extLst>
          </p:cNvPr>
          <p:cNvSpPr/>
          <p:nvPr/>
        </p:nvSpPr>
        <p:spPr>
          <a:xfrm>
            <a:off x="4498539" y="4317768"/>
            <a:ext cx="159434" cy="221487"/>
          </a:xfrm>
          <a:custGeom>
            <a:avLst/>
            <a:gdLst>
              <a:gd name="connsiteX0" fmla="*/ 73461 w 159434"/>
              <a:gd name="connsiteY0" fmla="*/ 232 h 221487"/>
              <a:gd name="connsiteX1" fmla="*/ 19486 w 159434"/>
              <a:gd name="connsiteY1" fmla="*/ 117707 h 221487"/>
              <a:gd name="connsiteX2" fmla="*/ 156011 w 159434"/>
              <a:gd name="connsiteY2" fmla="*/ 219307 h 221487"/>
              <a:gd name="connsiteX3" fmla="*/ 108386 w 159434"/>
              <a:gd name="connsiteY3" fmla="*/ 184382 h 221487"/>
              <a:gd name="connsiteX4" fmla="*/ 436 w 159434"/>
              <a:gd name="connsiteY4" fmla="*/ 149457 h 221487"/>
              <a:gd name="connsiteX5" fmla="*/ 73461 w 159434"/>
              <a:gd name="connsiteY5" fmla="*/ 232 h 22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434" h="221487">
                <a:moveTo>
                  <a:pt x="73461" y="232"/>
                </a:moveTo>
                <a:cubicBezTo>
                  <a:pt x="76636" y="-5060"/>
                  <a:pt x="5728" y="81195"/>
                  <a:pt x="19486" y="117707"/>
                </a:cubicBezTo>
                <a:cubicBezTo>
                  <a:pt x="33244" y="154219"/>
                  <a:pt x="141195" y="208195"/>
                  <a:pt x="156011" y="219307"/>
                </a:cubicBezTo>
                <a:cubicBezTo>
                  <a:pt x="170827" y="230419"/>
                  <a:pt x="134315" y="196024"/>
                  <a:pt x="108386" y="184382"/>
                </a:cubicBezTo>
                <a:cubicBezTo>
                  <a:pt x="82457" y="172740"/>
                  <a:pt x="7315" y="173799"/>
                  <a:pt x="436" y="149457"/>
                </a:cubicBezTo>
                <a:cubicBezTo>
                  <a:pt x="-6443" y="125115"/>
                  <a:pt x="70286" y="5524"/>
                  <a:pt x="73461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55A4441D-43C2-5769-30FC-2B07D468D844}"/>
              </a:ext>
            </a:extLst>
          </p:cNvPr>
          <p:cNvSpPr/>
          <p:nvPr/>
        </p:nvSpPr>
        <p:spPr>
          <a:xfrm>
            <a:off x="4340198" y="4336817"/>
            <a:ext cx="328602" cy="267442"/>
          </a:xfrm>
          <a:custGeom>
            <a:avLst/>
            <a:gdLst>
              <a:gd name="connsiteX0" fmla="*/ 158777 w 328602"/>
              <a:gd name="connsiteY0" fmla="*/ 233 h 267442"/>
              <a:gd name="connsiteX1" fmla="*/ 130202 w 328602"/>
              <a:gd name="connsiteY1" fmla="*/ 105008 h 267442"/>
              <a:gd name="connsiteX2" fmla="*/ 107977 w 328602"/>
              <a:gd name="connsiteY2" fmla="*/ 143108 h 267442"/>
              <a:gd name="connsiteX3" fmla="*/ 327052 w 328602"/>
              <a:gd name="connsiteY3" fmla="*/ 203433 h 267442"/>
              <a:gd name="connsiteX4" fmla="*/ 200052 w 328602"/>
              <a:gd name="connsiteY4" fmla="*/ 181208 h 267442"/>
              <a:gd name="connsiteX5" fmla="*/ 88927 w 328602"/>
              <a:gd name="connsiteY5" fmla="*/ 184383 h 267442"/>
              <a:gd name="connsiteX6" fmla="*/ 27 w 328602"/>
              <a:gd name="connsiteY6" fmla="*/ 266933 h 267442"/>
              <a:gd name="connsiteX7" fmla="*/ 79402 w 328602"/>
              <a:gd name="connsiteY7" fmla="*/ 139933 h 267442"/>
              <a:gd name="connsiteX8" fmla="*/ 79402 w 328602"/>
              <a:gd name="connsiteY8" fmla="*/ 76433 h 267442"/>
              <a:gd name="connsiteX9" fmla="*/ 44477 w 328602"/>
              <a:gd name="connsiteY9" fmla="*/ 136758 h 267442"/>
              <a:gd name="connsiteX10" fmla="*/ 158777 w 328602"/>
              <a:gd name="connsiteY10" fmla="*/ 233 h 26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602" h="267442">
                <a:moveTo>
                  <a:pt x="158777" y="233"/>
                </a:moveTo>
                <a:cubicBezTo>
                  <a:pt x="173064" y="-5059"/>
                  <a:pt x="138669" y="81196"/>
                  <a:pt x="130202" y="105008"/>
                </a:cubicBezTo>
                <a:cubicBezTo>
                  <a:pt x="121735" y="128820"/>
                  <a:pt x="75169" y="126704"/>
                  <a:pt x="107977" y="143108"/>
                </a:cubicBezTo>
                <a:cubicBezTo>
                  <a:pt x="140785" y="159512"/>
                  <a:pt x="311706" y="197083"/>
                  <a:pt x="327052" y="203433"/>
                </a:cubicBezTo>
                <a:cubicBezTo>
                  <a:pt x="342398" y="209783"/>
                  <a:pt x="239739" y="184383"/>
                  <a:pt x="200052" y="181208"/>
                </a:cubicBezTo>
                <a:cubicBezTo>
                  <a:pt x="160365" y="178033"/>
                  <a:pt x="122264" y="170096"/>
                  <a:pt x="88927" y="184383"/>
                </a:cubicBezTo>
                <a:cubicBezTo>
                  <a:pt x="55590" y="198670"/>
                  <a:pt x="1614" y="274341"/>
                  <a:pt x="27" y="266933"/>
                </a:cubicBezTo>
                <a:cubicBezTo>
                  <a:pt x="-1560" y="259525"/>
                  <a:pt x="66173" y="171683"/>
                  <a:pt x="79402" y="139933"/>
                </a:cubicBezTo>
                <a:cubicBezTo>
                  <a:pt x="92631" y="108183"/>
                  <a:pt x="85223" y="76962"/>
                  <a:pt x="79402" y="76433"/>
                </a:cubicBezTo>
                <a:cubicBezTo>
                  <a:pt x="73581" y="75904"/>
                  <a:pt x="31248" y="142579"/>
                  <a:pt x="44477" y="136758"/>
                </a:cubicBezTo>
                <a:cubicBezTo>
                  <a:pt x="57706" y="130937"/>
                  <a:pt x="144490" y="5525"/>
                  <a:pt x="158777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45F50A4E-E222-C01D-73AD-E398E2CFC885}"/>
              </a:ext>
            </a:extLst>
          </p:cNvPr>
          <p:cNvSpPr/>
          <p:nvPr/>
        </p:nvSpPr>
        <p:spPr>
          <a:xfrm>
            <a:off x="4182948" y="4107433"/>
            <a:ext cx="1069709" cy="268967"/>
          </a:xfrm>
          <a:custGeom>
            <a:avLst/>
            <a:gdLst>
              <a:gd name="connsiteX0" fmla="*/ 8052 w 1069709"/>
              <a:gd name="connsiteY0" fmla="*/ 239142 h 268967"/>
              <a:gd name="connsiteX1" fmla="*/ 233477 w 1069709"/>
              <a:gd name="connsiteY1" fmla="*/ 242317 h 268967"/>
              <a:gd name="connsiteX2" fmla="*/ 220777 w 1069709"/>
              <a:gd name="connsiteY2" fmla="*/ 188342 h 268967"/>
              <a:gd name="connsiteX3" fmla="*/ 423977 w 1069709"/>
              <a:gd name="connsiteY3" fmla="*/ 102617 h 268967"/>
              <a:gd name="connsiteX4" fmla="*/ 506527 w 1069709"/>
              <a:gd name="connsiteY4" fmla="*/ 64517 h 268967"/>
              <a:gd name="connsiteX5" fmla="*/ 433502 w 1069709"/>
              <a:gd name="connsiteY5" fmla="*/ 64517 h 268967"/>
              <a:gd name="connsiteX6" fmla="*/ 690677 w 1069709"/>
              <a:gd name="connsiteY6" fmla="*/ 26417 h 268967"/>
              <a:gd name="connsiteX7" fmla="*/ 862127 w 1069709"/>
              <a:gd name="connsiteY7" fmla="*/ 39117 h 268967"/>
              <a:gd name="connsiteX8" fmla="*/ 814502 w 1069709"/>
              <a:gd name="connsiteY8" fmla="*/ 29592 h 268967"/>
              <a:gd name="connsiteX9" fmla="*/ 1068502 w 1069709"/>
              <a:gd name="connsiteY9" fmla="*/ 134367 h 268967"/>
              <a:gd name="connsiteX10" fmla="*/ 900227 w 1069709"/>
              <a:gd name="connsiteY10" fmla="*/ 51817 h 268967"/>
              <a:gd name="connsiteX11" fmla="*/ 668452 w 1069709"/>
              <a:gd name="connsiteY11" fmla="*/ 4192 h 268967"/>
              <a:gd name="connsiteX12" fmla="*/ 477952 w 1069709"/>
              <a:gd name="connsiteY12" fmla="*/ 4192 h 268967"/>
              <a:gd name="connsiteX13" fmla="*/ 430327 w 1069709"/>
              <a:gd name="connsiteY13" fmla="*/ 20067 h 268967"/>
              <a:gd name="connsiteX14" fmla="*/ 322377 w 1069709"/>
              <a:gd name="connsiteY14" fmla="*/ 86742 h 268967"/>
              <a:gd name="connsiteX15" fmla="*/ 204902 w 1069709"/>
              <a:gd name="connsiteY15" fmla="*/ 201042 h 268967"/>
              <a:gd name="connsiteX16" fmla="*/ 62027 w 1069709"/>
              <a:gd name="connsiteY16" fmla="*/ 267717 h 268967"/>
              <a:gd name="connsiteX17" fmla="*/ 8052 w 1069709"/>
              <a:gd name="connsiteY17" fmla="*/ 239142 h 26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69709" h="268967">
                <a:moveTo>
                  <a:pt x="8052" y="239142"/>
                </a:moveTo>
                <a:cubicBezTo>
                  <a:pt x="36627" y="234909"/>
                  <a:pt x="198023" y="250784"/>
                  <a:pt x="233477" y="242317"/>
                </a:cubicBezTo>
                <a:cubicBezTo>
                  <a:pt x="268931" y="233850"/>
                  <a:pt x="189027" y="211625"/>
                  <a:pt x="220777" y="188342"/>
                </a:cubicBezTo>
                <a:cubicBezTo>
                  <a:pt x="252527" y="165059"/>
                  <a:pt x="376352" y="123254"/>
                  <a:pt x="423977" y="102617"/>
                </a:cubicBezTo>
                <a:cubicBezTo>
                  <a:pt x="471602" y="81979"/>
                  <a:pt x="504940" y="70867"/>
                  <a:pt x="506527" y="64517"/>
                </a:cubicBezTo>
                <a:cubicBezTo>
                  <a:pt x="508115" y="58167"/>
                  <a:pt x="402810" y="70867"/>
                  <a:pt x="433502" y="64517"/>
                </a:cubicBezTo>
                <a:cubicBezTo>
                  <a:pt x="464194" y="58167"/>
                  <a:pt x="619240" y="30650"/>
                  <a:pt x="690677" y="26417"/>
                </a:cubicBezTo>
                <a:cubicBezTo>
                  <a:pt x="762114" y="22184"/>
                  <a:pt x="841490" y="38588"/>
                  <a:pt x="862127" y="39117"/>
                </a:cubicBezTo>
                <a:cubicBezTo>
                  <a:pt x="882764" y="39646"/>
                  <a:pt x="780106" y="13717"/>
                  <a:pt x="814502" y="29592"/>
                </a:cubicBezTo>
                <a:cubicBezTo>
                  <a:pt x="848898" y="45467"/>
                  <a:pt x="1054215" y="130663"/>
                  <a:pt x="1068502" y="134367"/>
                </a:cubicBezTo>
                <a:cubicBezTo>
                  <a:pt x="1082789" y="138071"/>
                  <a:pt x="966902" y="73513"/>
                  <a:pt x="900227" y="51817"/>
                </a:cubicBezTo>
                <a:cubicBezTo>
                  <a:pt x="833552" y="30121"/>
                  <a:pt x="738831" y="12129"/>
                  <a:pt x="668452" y="4192"/>
                </a:cubicBezTo>
                <a:cubicBezTo>
                  <a:pt x="598073" y="-3745"/>
                  <a:pt x="517639" y="1546"/>
                  <a:pt x="477952" y="4192"/>
                </a:cubicBezTo>
                <a:cubicBezTo>
                  <a:pt x="438265" y="6838"/>
                  <a:pt x="456256" y="6309"/>
                  <a:pt x="430327" y="20067"/>
                </a:cubicBezTo>
                <a:cubicBezTo>
                  <a:pt x="404398" y="33825"/>
                  <a:pt x="359948" y="56580"/>
                  <a:pt x="322377" y="86742"/>
                </a:cubicBezTo>
                <a:cubicBezTo>
                  <a:pt x="284806" y="116904"/>
                  <a:pt x="248294" y="170880"/>
                  <a:pt x="204902" y="201042"/>
                </a:cubicBezTo>
                <a:cubicBezTo>
                  <a:pt x="161510" y="231204"/>
                  <a:pt x="90073" y="259780"/>
                  <a:pt x="62027" y="267717"/>
                </a:cubicBezTo>
                <a:cubicBezTo>
                  <a:pt x="33981" y="275655"/>
                  <a:pt x="-20523" y="243375"/>
                  <a:pt x="8052" y="239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82D4E71-80AC-29CC-704B-BF0F11D7F79D}"/>
              </a:ext>
            </a:extLst>
          </p:cNvPr>
          <p:cNvSpPr/>
          <p:nvPr/>
        </p:nvSpPr>
        <p:spPr>
          <a:xfrm>
            <a:off x="4907650" y="4160610"/>
            <a:ext cx="436120" cy="170093"/>
          </a:xfrm>
          <a:custGeom>
            <a:avLst/>
            <a:gdLst>
              <a:gd name="connsiteX0" fmla="*/ 900 w 436120"/>
              <a:gd name="connsiteY0" fmla="*/ 1815 h 170093"/>
              <a:gd name="connsiteX1" fmla="*/ 169175 w 436120"/>
              <a:gd name="connsiteY1" fmla="*/ 36740 h 170093"/>
              <a:gd name="connsiteX2" fmla="*/ 337450 w 436120"/>
              <a:gd name="connsiteY2" fmla="*/ 125640 h 170093"/>
              <a:gd name="connsiteX3" fmla="*/ 286650 w 436120"/>
              <a:gd name="connsiteY3" fmla="*/ 84365 h 170093"/>
              <a:gd name="connsiteX4" fmla="*/ 435875 w 436120"/>
              <a:gd name="connsiteY4" fmla="*/ 170090 h 170093"/>
              <a:gd name="connsiteX5" fmla="*/ 245375 w 436120"/>
              <a:gd name="connsiteY5" fmla="*/ 87540 h 170093"/>
              <a:gd name="connsiteX6" fmla="*/ 900 w 436120"/>
              <a:gd name="connsiteY6" fmla="*/ 1815 h 17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120" h="170093">
                <a:moveTo>
                  <a:pt x="900" y="1815"/>
                </a:moveTo>
                <a:cubicBezTo>
                  <a:pt x="-11800" y="-6652"/>
                  <a:pt x="113083" y="16103"/>
                  <a:pt x="169175" y="36740"/>
                </a:cubicBezTo>
                <a:cubicBezTo>
                  <a:pt x="225267" y="57377"/>
                  <a:pt x="317871" y="117702"/>
                  <a:pt x="337450" y="125640"/>
                </a:cubicBezTo>
                <a:cubicBezTo>
                  <a:pt x="357029" y="133578"/>
                  <a:pt x="270246" y="76957"/>
                  <a:pt x="286650" y="84365"/>
                </a:cubicBezTo>
                <a:cubicBezTo>
                  <a:pt x="303054" y="91773"/>
                  <a:pt x="442754" y="169561"/>
                  <a:pt x="435875" y="170090"/>
                </a:cubicBezTo>
                <a:cubicBezTo>
                  <a:pt x="428996" y="170619"/>
                  <a:pt x="313638" y="112411"/>
                  <a:pt x="245375" y="87540"/>
                </a:cubicBezTo>
                <a:cubicBezTo>
                  <a:pt x="177113" y="62669"/>
                  <a:pt x="13600" y="10282"/>
                  <a:pt x="900" y="1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C9E63330-0AF5-117F-C913-F011E758212F}"/>
              </a:ext>
            </a:extLst>
          </p:cNvPr>
          <p:cNvSpPr/>
          <p:nvPr/>
        </p:nvSpPr>
        <p:spPr>
          <a:xfrm>
            <a:off x="4263760" y="4083040"/>
            <a:ext cx="1118087" cy="254131"/>
          </a:xfrm>
          <a:custGeom>
            <a:avLst/>
            <a:gdLst>
              <a:gd name="connsiteX0" fmla="*/ 265 w 1118087"/>
              <a:gd name="connsiteY0" fmla="*/ 244485 h 254131"/>
              <a:gd name="connsiteX1" fmla="*/ 295540 w 1118087"/>
              <a:gd name="connsiteY1" fmla="*/ 104785 h 254131"/>
              <a:gd name="connsiteX2" fmla="*/ 425715 w 1118087"/>
              <a:gd name="connsiteY2" fmla="*/ 41285 h 254131"/>
              <a:gd name="connsiteX3" fmla="*/ 590815 w 1118087"/>
              <a:gd name="connsiteY3" fmla="*/ 25410 h 254131"/>
              <a:gd name="connsiteX4" fmla="*/ 581290 w 1118087"/>
              <a:gd name="connsiteY4" fmla="*/ 10 h 254131"/>
              <a:gd name="connsiteX5" fmla="*/ 749565 w 1118087"/>
              <a:gd name="connsiteY5" fmla="*/ 22235 h 254131"/>
              <a:gd name="connsiteX6" fmla="*/ 701940 w 1118087"/>
              <a:gd name="connsiteY6" fmla="*/ 19060 h 254131"/>
              <a:gd name="connsiteX7" fmla="*/ 857515 w 1118087"/>
              <a:gd name="connsiteY7" fmla="*/ 57160 h 254131"/>
              <a:gd name="connsiteX8" fmla="*/ 790840 w 1118087"/>
              <a:gd name="connsiteY8" fmla="*/ 15885 h 254131"/>
              <a:gd name="connsiteX9" fmla="*/ 959115 w 1118087"/>
              <a:gd name="connsiteY9" fmla="*/ 117485 h 254131"/>
              <a:gd name="connsiteX10" fmla="*/ 943240 w 1118087"/>
              <a:gd name="connsiteY10" fmla="*/ 88910 h 254131"/>
              <a:gd name="connsiteX11" fmla="*/ 1117865 w 1118087"/>
              <a:gd name="connsiteY11" fmla="*/ 254010 h 254131"/>
              <a:gd name="connsiteX12" fmla="*/ 901965 w 1118087"/>
              <a:gd name="connsiteY12" fmla="*/ 114310 h 254131"/>
              <a:gd name="connsiteX13" fmla="*/ 695590 w 1118087"/>
              <a:gd name="connsiteY13" fmla="*/ 34935 h 254131"/>
              <a:gd name="connsiteX14" fmla="*/ 517790 w 1118087"/>
              <a:gd name="connsiteY14" fmla="*/ 22235 h 254131"/>
              <a:gd name="connsiteX15" fmla="*/ 152665 w 1118087"/>
              <a:gd name="connsiteY15" fmla="*/ 98435 h 254131"/>
              <a:gd name="connsiteX16" fmla="*/ 241565 w 1118087"/>
              <a:gd name="connsiteY16" fmla="*/ 95260 h 254131"/>
              <a:gd name="connsiteX17" fmla="*/ 265 w 1118087"/>
              <a:gd name="connsiteY17" fmla="*/ 244485 h 25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18087" h="254131">
                <a:moveTo>
                  <a:pt x="265" y="244485"/>
                </a:moveTo>
                <a:cubicBezTo>
                  <a:pt x="9261" y="246072"/>
                  <a:pt x="224632" y="138652"/>
                  <a:pt x="295540" y="104785"/>
                </a:cubicBezTo>
                <a:cubicBezTo>
                  <a:pt x="366448" y="70918"/>
                  <a:pt x="376503" y="54514"/>
                  <a:pt x="425715" y="41285"/>
                </a:cubicBezTo>
                <a:cubicBezTo>
                  <a:pt x="474928" y="28056"/>
                  <a:pt x="564886" y="32289"/>
                  <a:pt x="590815" y="25410"/>
                </a:cubicBezTo>
                <a:cubicBezTo>
                  <a:pt x="616744" y="18531"/>
                  <a:pt x="554832" y="539"/>
                  <a:pt x="581290" y="10"/>
                </a:cubicBezTo>
                <a:cubicBezTo>
                  <a:pt x="607748" y="-519"/>
                  <a:pt x="729457" y="19060"/>
                  <a:pt x="749565" y="22235"/>
                </a:cubicBezTo>
                <a:cubicBezTo>
                  <a:pt x="769673" y="25410"/>
                  <a:pt x="683948" y="13239"/>
                  <a:pt x="701940" y="19060"/>
                </a:cubicBezTo>
                <a:cubicBezTo>
                  <a:pt x="719932" y="24881"/>
                  <a:pt x="842698" y="57689"/>
                  <a:pt x="857515" y="57160"/>
                </a:cubicBezTo>
                <a:cubicBezTo>
                  <a:pt x="872332" y="56631"/>
                  <a:pt x="773907" y="5831"/>
                  <a:pt x="790840" y="15885"/>
                </a:cubicBezTo>
                <a:cubicBezTo>
                  <a:pt x="807773" y="25939"/>
                  <a:pt x="933715" y="105314"/>
                  <a:pt x="959115" y="117485"/>
                </a:cubicBezTo>
                <a:cubicBezTo>
                  <a:pt x="984515" y="129656"/>
                  <a:pt x="916782" y="66156"/>
                  <a:pt x="943240" y="88910"/>
                </a:cubicBezTo>
                <a:cubicBezTo>
                  <a:pt x="969698" y="111664"/>
                  <a:pt x="1124744" y="249777"/>
                  <a:pt x="1117865" y="254010"/>
                </a:cubicBezTo>
                <a:cubicBezTo>
                  <a:pt x="1110986" y="258243"/>
                  <a:pt x="972344" y="150822"/>
                  <a:pt x="901965" y="114310"/>
                </a:cubicBezTo>
                <a:cubicBezTo>
                  <a:pt x="831586" y="77798"/>
                  <a:pt x="759619" y="50281"/>
                  <a:pt x="695590" y="34935"/>
                </a:cubicBezTo>
                <a:cubicBezTo>
                  <a:pt x="631561" y="19589"/>
                  <a:pt x="608278" y="11652"/>
                  <a:pt x="517790" y="22235"/>
                </a:cubicBezTo>
                <a:cubicBezTo>
                  <a:pt x="427303" y="32818"/>
                  <a:pt x="198703" y="86264"/>
                  <a:pt x="152665" y="98435"/>
                </a:cubicBezTo>
                <a:cubicBezTo>
                  <a:pt x="106627" y="110606"/>
                  <a:pt x="269611" y="70389"/>
                  <a:pt x="241565" y="95260"/>
                </a:cubicBezTo>
                <a:cubicBezTo>
                  <a:pt x="213519" y="120131"/>
                  <a:pt x="-8731" y="242898"/>
                  <a:pt x="265" y="244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E40EE453-D5A4-F54A-8239-A3F0AC17639A}"/>
              </a:ext>
            </a:extLst>
          </p:cNvPr>
          <p:cNvSpPr/>
          <p:nvPr/>
        </p:nvSpPr>
        <p:spPr>
          <a:xfrm>
            <a:off x="4771858" y="4501747"/>
            <a:ext cx="496682" cy="70453"/>
          </a:xfrm>
          <a:custGeom>
            <a:avLst/>
            <a:gdLst>
              <a:gd name="connsiteX0" fmla="*/ 495467 w 496682"/>
              <a:gd name="connsiteY0" fmla="*/ 403 h 70453"/>
              <a:gd name="connsiteX1" fmla="*/ 301792 w 496682"/>
              <a:gd name="connsiteY1" fmla="*/ 16278 h 70453"/>
              <a:gd name="connsiteX2" fmla="*/ 349417 w 496682"/>
              <a:gd name="connsiteY2" fmla="*/ 70253 h 70453"/>
              <a:gd name="connsiteX3" fmla="*/ 276392 w 496682"/>
              <a:gd name="connsiteY3" fmla="*/ 35328 h 70453"/>
              <a:gd name="connsiteX4" fmla="*/ 162092 w 496682"/>
              <a:gd name="connsiteY4" fmla="*/ 54378 h 70453"/>
              <a:gd name="connsiteX5" fmla="*/ 167 w 496682"/>
              <a:gd name="connsiteY5" fmla="*/ 67078 h 70453"/>
              <a:gd name="connsiteX6" fmla="*/ 193842 w 496682"/>
              <a:gd name="connsiteY6" fmla="*/ 28978 h 70453"/>
              <a:gd name="connsiteX7" fmla="*/ 495467 w 496682"/>
              <a:gd name="connsiteY7" fmla="*/ 403 h 70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2" h="70453">
                <a:moveTo>
                  <a:pt x="495467" y="403"/>
                </a:moveTo>
                <a:cubicBezTo>
                  <a:pt x="513459" y="-1714"/>
                  <a:pt x="326134" y="4636"/>
                  <a:pt x="301792" y="16278"/>
                </a:cubicBezTo>
                <a:cubicBezTo>
                  <a:pt x="277450" y="27920"/>
                  <a:pt x="353650" y="67078"/>
                  <a:pt x="349417" y="70253"/>
                </a:cubicBezTo>
                <a:cubicBezTo>
                  <a:pt x="345184" y="73428"/>
                  <a:pt x="307613" y="37974"/>
                  <a:pt x="276392" y="35328"/>
                </a:cubicBezTo>
                <a:cubicBezTo>
                  <a:pt x="245171" y="32682"/>
                  <a:pt x="208129" y="49086"/>
                  <a:pt x="162092" y="54378"/>
                </a:cubicBezTo>
                <a:cubicBezTo>
                  <a:pt x="116054" y="59670"/>
                  <a:pt x="-5125" y="71311"/>
                  <a:pt x="167" y="67078"/>
                </a:cubicBezTo>
                <a:cubicBezTo>
                  <a:pt x="5459" y="62845"/>
                  <a:pt x="114467" y="38503"/>
                  <a:pt x="193842" y="28978"/>
                </a:cubicBezTo>
                <a:cubicBezTo>
                  <a:pt x="273217" y="19453"/>
                  <a:pt x="477475" y="2520"/>
                  <a:pt x="495467" y="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D853E78-982E-01A2-D75A-11D8811B17C6}"/>
              </a:ext>
            </a:extLst>
          </p:cNvPr>
          <p:cNvSpPr/>
          <p:nvPr/>
        </p:nvSpPr>
        <p:spPr>
          <a:xfrm>
            <a:off x="5265770" y="4320094"/>
            <a:ext cx="196288" cy="272093"/>
          </a:xfrm>
          <a:custGeom>
            <a:avLst/>
            <a:gdLst>
              <a:gd name="connsiteX0" fmla="*/ 17430 w 196288"/>
              <a:gd name="connsiteY0" fmla="*/ 1081 h 272093"/>
              <a:gd name="connsiteX1" fmla="*/ 173005 w 196288"/>
              <a:gd name="connsiteY1" fmla="*/ 153481 h 272093"/>
              <a:gd name="connsiteX2" fmla="*/ 195230 w 196288"/>
              <a:gd name="connsiteY2" fmla="*/ 270956 h 272093"/>
              <a:gd name="connsiteX3" fmla="*/ 169830 w 196288"/>
              <a:gd name="connsiteY3" fmla="*/ 210631 h 272093"/>
              <a:gd name="connsiteX4" fmla="*/ 52355 w 196288"/>
              <a:gd name="connsiteY4" fmla="*/ 169356 h 272093"/>
              <a:gd name="connsiteX5" fmla="*/ 1555 w 196288"/>
              <a:gd name="connsiteY5" fmla="*/ 166181 h 272093"/>
              <a:gd name="connsiteX6" fmla="*/ 106330 w 196288"/>
              <a:gd name="connsiteY6" fmla="*/ 178881 h 272093"/>
              <a:gd name="connsiteX7" fmla="*/ 77755 w 196288"/>
              <a:gd name="connsiteY7" fmla="*/ 96331 h 272093"/>
              <a:gd name="connsiteX8" fmla="*/ 173005 w 196288"/>
              <a:gd name="connsiteY8" fmla="*/ 204281 h 272093"/>
              <a:gd name="connsiteX9" fmla="*/ 96805 w 196288"/>
              <a:gd name="connsiteY9" fmla="*/ 89981 h 272093"/>
              <a:gd name="connsiteX10" fmla="*/ 17430 w 196288"/>
              <a:gd name="connsiteY10" fmla="*/ 1081 h 27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288" h="272093">
                <a:moveTo>
                  <a:pt x="17430" y="1081"/>
                </a:moveTo>
                <a:cubicBezTo>
                  <a:pt x="30130" y="11664"/>
                  <a:pt x="143372" y="108502"/>
                  <a:pt x="173005" y="153481"/>
                </a:cubicBezTo>
                <a:cubicBezTo>
                  <a:pt x="202638" y="198460"/>
                  <a:pt x="195759" y="261431"/>
                  <a:pt x="195230" y="270956"/>
                </a:cubicBezTo>
                <a:cubicBezTo>
                  <a:pt x="194701" y="280481"/>
                  <a:pt x="193643" y="227564"/>
                  <a:pt x="169830" y="210631"/>
                </a:cubicBezTo>
                <a:cubicBezTo>
                  <a:pt x="146018" y="193698"/>
                  <a:pt x="80401" y="176764"/>
                  <a:pt x="52355" y="169356"/>
                </a:cubicBezTo>
                <a:cubicBezTo>
                  <a:pt x="24309" y="161948"/>
                  <a:pt x="-7441" y="164594"/>
                  <a:pt x="1555" y="166181"/>
                </a:cubicBezTo>
                <a:cubicBezTo>
                  <a:pt x="10551" y="167768"/>
                  <a:pt x="93630" y="190523"/>
                  <a:pt x="106330" y="178881"/>
                </a:cubicBezTo>
                <a:cubicBezTo>
                  <a:pt x="119030" y="167239"/>
                  <a:pt x="66643" y="92098"/>
                  <a:pt x="77755" y="96331"/>
                </a:cubicBezTo>
                <a:cubicBezTo>
                  <a:pt x="88868" y="100564"/>
                  <a:pt x="169830" y="205339"/>
                  <a:pt x="173005" y="204281"/>
                </a:cubicBezTo>
                <a:cubicBezTo>
                  <a:pt x="176180" y="203223"/>
                  <a:pt x="119030" y="119614"/>
                  <a:pt x="96805" y="89981"/>
                </a:cubicBezTo>
                <a:cubicBezTo>
                  <a:pt x="74580" y="60348"/>
                  <a:pt x="4730" y="-9502"/>
                  <a:pt x="17430" y="1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4BA8AF26-46C0-B2EA-DFBB-62A9CA1DB46C}"/>
              </a:ext>
            </a:extLst>
          </p:cNvPr>
          <p:cNvSpPr/>
          <p:nvPr/>
        </p:nvSpPr>
        <p:spPr>
          <a:xfrm>
            <a:off x="4523909" y="4219059"/>
            <a:ext cx="464569" cy="320124"/>
          </a:xfrm>
          <a:custGeom>
            <a:avLst/>
            <a:gdLst>
              <a:gd name="connsiteX0" fmla="*/ 444966 w 464569"/>
              <a:gd name="connsiteY0" fmla="*/ 16391 h 320124"/>
              <a:gd name="connsiteX1" fmla="*/ 410041 w 464569"/>
              <a:gd name="connsiteY1" fmla="*/ 89416 h 320124"/>
              <a:gd name="connsiteX2" fmla="*/ 435441 w 464569"/>
              <a:gd name="connsiteY2" fmla="*/ 178316 h 320124"/>
              <a:gd name="connsiteX3" fmla="*/ 448141 w 464569"/>
              <a:gd name="connsiteY3" fmla="*/ 308491 h 320124"/>
              <a:gd name="connsiteX4" fmla="*/ 190966 w 464569"/>
              <a:gd name="connsiteY4" fmla="*/ 311666 h 320124"/>
              <a:gd name="connsiteX5" fmla="*/ 51266 w 464569"/>
              <a:gd name="connsiteY5" fmla="*/ 289441 h 320124"/>
              <a:gd name="connsiteX6" fmla="*/ 44916 w 464569"/>
              <a:gd name="connsiteY6" fmla="*/ 203716 h 320124"/>
              <a:gd name="connsiteX7" fmla="*/ 466 w 464569"/>
              <a:gd name="connsiteY7" fmla="*/ 127516 h 320124"/>
              <a:gd name="connsiteX8" fmla="*/ 76666 w 464569"/>
              <a:gd name="connsiteY8" fmla="*/ 70366 h 320124"/>
              <a:gd name="connsiteX9" fmla="*/ 333841 w 464569"/>
              <a:gd name="connsiteY9" fmla="*/ 3691 h 320124"/>
              <a:gd name="connsiteX10" fmla="*/ 444966 w 464569"/>
              <a:gd name="connsiteY10" fmla="*/ 16391 h 32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569" h="320124">
                <a:moveTo>
                  <a:pt x="444966" y="16391"/>
                </a:moveTo>
                <a:cubicBezTo>
                  <a:pt x="457666" y="30679"/>
                  <a:pt x="411628" y="62429"/>
                  <a:pt x="410041" y="89416"/>
                </a:cubicBezTo>
                <a:cubicBezTo>
                  <a:pt x="408454" y="116403"/>
                  <a:pt x="429091" y="141804"/>
                  <a:pt x="435441" y="178316"/>
                </a:cubicBezTo>
                <a:cubicBezTo>
                  <a:pt x="441791" y="214828"/>
                  <a:pt x="488887" y="286266"/>
                  <a:pt x="448141" y="308491"/>
                </a:cubicBezTo>
                <a:cubicBezTo>
                  <a:pt x="407395" y="330716"/>
                  <a:pt x="257112" y="314841"/>
                  <a:pt x="190966" y="311666"/>
                </a:cubicBezTo>
                <a:cubicBezTo>
                  <a:pt x="124820" y="308491"/>
                  <a:pt x="75608" y="307433"/>
                  <a:pt x="51266" y="289441"/>
                </a:cubicBezTo>
                <a:cubicBezTo>
                  <a:pt x="26924" y="271449"/>
                  <a:pt x="53383" y="230704"/>
                  <a:pt x="44916" y="203716"/>
                </a:cubicBezTo>
                <a:cubicBezTo>
                  <a:pt x="36449" y="176728"/>
                  <a:pt x="-4826" y="149741"/>
                  <a:pt x="466" y="127516"/>
                </a:cubicBezTo>
                <a:cubicBezTo>
                  <a:pt x="5758" y="105291"/>
                  <a:pt x="21103" y="91004"/>
                  <a:pt x="76666" y="70366"/>
                </a:cubicBezTo>
                <a:cubicBezTo>
                  <a:pt x="132228" y="49729"/>
                  <a:pt x="265049" y="12158"/>
                  <a:pt x="333841" y="3691"/>
                </a:cubicBezTo>
                <a:cubicBezTo>
                  <a:pt x="402633" y="-4776"/>
                  <a:pt x="432266" y="2103"/>
                  <a:pt x="444966" y="163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BF605FDF-49B8-851E-50AF-FF7640DF0D7E}"/>
              </a:ext>
            </a:extLst>
          </p:cNvPr>
          <p:cNvSpPr/>
          <p:nvPr/>
        </p:nvSpPr>
        <p:spPr>
          <a:xfrm>
            <a:off x="4793529" y="4365000"/>
            <a:ext cx="85626" cy="85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7663D48-6506-9FA1-16BB-217523969B01}"/>
              </a:ext>
            </a:extLst>
          </p:cNvPr>
          <p:cNvSpPr/>
          <p:nvPr/>
        </p:nvSpPr>
        <p:spPr>
          <a:xfrm rot="2512539">
            <a:off x="4756952" y="4349219"/>
            <a:ext cx="96927" cy="96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B1F6DCE-71AE-21E6-B767-B0B9B42D5EA6}"/>
              </a:ext>
            </a:extLst>
          </p:cNvPr>
          <p:cNvSpPr/>
          <p:nvPr/>
        </p:nvSpPr>
        <p:spPr>
          <a:xfrm>
            <a:off x="5346975" y="4208662"/>
            <a:ext cx="113815" cy="236405"/>
          </a:xfrm>
          <a:custGeom>
            <a:avLst/>
            <a:gdLst>
              <a:gd name="connsiteX0" fmla="*/ 146 w 113815"/>
              <a:gd name="connsiteY0" fmla="*/ 0 h 236405"/>
              <a:gd name="connsiteX1" fmla="*/ 84924 w 113815"/>
              <a:gd name="connsiteY1" fmla="*/ 133224 h 236405"/>
              <a:gd name="connsiteX2" fmla="*/ 48591 w 113815"/>
              <a:gd name="connsiteY2" fmla="*/ 236170 h 236405"/>
              <a:gd name="connsiteX3" fmla="*/ 97036 w 113815"/>
              <a:gd name="connsiteY3" fmla="*/ 163502 h 236405"/>
              <a:gd name="connsiteX4" fmla="*/ 109147 w 113815"/>
              <a:gd name="connsiteY4" fmla="*/ 133224 h 236405"/>
              <a:gd name="connsiteX5" fmla="*/ 146 w 113815"/>
              <a:gd name="connsiteY5" fmla="*/ 0 h 23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815" h="236405">
                <a:moveTo>
                  <a:pt x="146" y="0"/>
                </a:moveTo>
                <a:cubicBezTo>
                  <a:pt x="-3891" y="0"/>
                  <a:pt x="76850" y="93862"/>
                  <a:pt x="84924" y="133224"/>
                </a:cubicBezTo>
                <a:cubicBezTo>
                  <a:pt x="92998" y="172586"/>
                  <a:pt x="46572" y="231124"/>
                  <a:pt x="48591" y="236170"/>
                </a:cubicBezTo>
                <a:cubicBezTo>
                  <a:pt x="50610" y="241216"/>
                  <a:pt x="97036" y="163502"/>
                  <a:pt x="97036" y="163502"/>
                </a:cubicBezTo>
                <a:cubicBezTo>
                  <a:pt x="107129" y="146344"/>
                  <a:pt x="121258" y="156437"/>
                  <a:pt x="109147" y="133224"/>
                </a:cubicBezTo>
                <a:cubicBezTo>
                  <a:pt x="97036" y="110011"/>
                  <a:pt x="4183" y="0"/>
                  <a:pt x="14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0FD1888C-3F15-916F-ACB5-AAE30D9012BB}"/>
              </a:ext>
            </a:extLst>
          </p:cNvPr>
          <p:cNvSpPr/>
          <p:nvPr/>
        </p:nvSpPr>
        <p:spPr>
          <a:xfrm>
            <a:off x="4292632" y="4014484"/>
            <a:ext cx="311183" cy="218962"/>
          </a:xfrm>
          <a:custGeom>
            <a:avLst/>
            <a:gdLst>
              <a:gd name="connsiteX0" fmla="*/ 809 w 311183"/>
              <a:gd name="connsiteY0" fmla="*/ 218401 h 218962"/>
              <a:gd name="connsiteX1" fmla="*/ 230923 w 311183"/>
              <a:gd name="connsiteY1" fmla="*/ 121511 h 218962"/>
              <a:gd name="connsiteX2" fmla="*/ 309646 w 311183"/>
              <a:gd name="connsiteY2" fmla="*/ 398 h 218962"/>
              <a:gd name="connsiteX3" fmla="*/ 273312 w 311183"/>
              <a:gd name="connsiteY3" fmla="*/ 85177 h 218962"/>
              <a:gd name="connsiteX4" fmla="*/ 158255 w 311183"/>
              <a:gd name="connsiteY4" fmla="*/ 157844 h 218962"/>
              <a:gd name="connsiteX5" fmla="*/ 809 w 311183"/>
              <a:gd name="connsiteY5" fmla="*/ 218401 h 21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183" h="218962">
                <a:moveTo>
                  <a:pt x="809" y="218401"/>
                </a:moveTo>
                <a:cubicBezTo>
                  <a:pt x="12920" y="212345"/>
                  <a:pt x="179450" y="157845"/>
                  <a:pt x="230923" y="121511"/>
                </a:cubicBezTo>
                <a:cubicBezTo>
                  <a:pt x="282396" y="85177"/>
                  <a:pt x="302581" y="6454"/>
                  <a:pt x="309646" y="398"/>
                </a:cubicBezTo>
                <a:cubicBezTo>
                  <a:pt x="316711" y="-5658"/>
                  <a:pt x="298544" y="58936"/>
                  <a:pt x="273312" y="85177"/>
                </a:cubicBezTo>
                <a:cubicBezTo>
                  <a:pt x="248080" y="111418"/>
                  <a:pt x="200644" y="135640"/>
                  <a:pt x="158255" y="157844"/>
                </a:cubicBezTo>
                <a:cubicBezTo>
                  <a:pt x="115866" y="180048"/>
                  <a:pt x="-11302" y="224457"/>
                  <a:pt x="809" y="218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92BFE340-40FB-796F-7167-70E863C8F994}"/>
              </a:ext>
            </a:extLst>
          </p:cNvPr>
          <p:cNvSpPr/>
          <p:nvPr/>
        </p:nvSpPr>
        <p:spPr>
          <a:xfrm>
            <a:off x="4939555" y="4002754"/>
            <a:ext cx="373339" cy="78740"/>
          </a:xfrm>
          <a:custGeom>
            <a:avLst/>
            <a:gdLst>
              <a:gd name="connsiteX0" fmla="*/ 1838 w 373339"/>
              <a:gd name="connsiteY0" fmla="*/ 17 h 78740"/>
              <a:gd name="connsiteX1" fmla="*/ 141118 w 373339"/>
              <a:gd name="connsiteY1" fmla="*/ 12128 h 78740"/>
              <a:gd name="connsiteX2" fmla="*/ 371232 w 373339"/>
              <a:gd name="connsiteY2" fmla="*/ 78740 h 78740"/>
              <a:gd name="connsiteX3" fmla="*/ 238008 w 373339"/>
              <a:gd name="connsiteY3" fmla="*/ 12128 h 78740"/>
              <a:gd name="connsiteX4" fmla="*/ 1838 w 373339"/>
              <a:gd name="connsiteY4" fmla="*/ 17 h 7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339" h="78740">
                <a:moveTo>
                  <a:pt x="1838" y="17"/>
                </a:moveTo>
                <a:cubicBezTo>
                  <a:pt x="-14310" y="17"/>
                  <a:pt x="79552" y="-993"/>
                  <a:pt x="141118" y="12128"/>
                </a:cubicBezTo>
                <a:cubicBezTo>
                  <a:pt x="202684" y="25249"/>
                  <a:pt x="355084" y="78740"/>
                  <a:pt x="371232" y="78740"/>
                </a:cubicBezTo>
                <a:cubicBezTo>
                  <a:pt x="387380" y="78740"/>
                  <a:pt x="307648" y="23230"/>
                  <a:pt x="238008" y="12128"/>
                </a:cubicBezTo>
                <a:cubicBezTo>
                  <a:pt x="168368" y="1026"/>
                  <a:pt x="17986" y="17"/>
                  <a:pt x="183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FB166869-4289-9D8C-8E5F-2912FEB41303}"/>
              </a:ext>
            </a:extLst>
          </p:cNvPr>
          <p:cNvSpPr/>
          <p:nvPr/>
        </p:nvSpPr>
        <p:spPr>
          <a:xfrm>
            <a:off x="5394319" y="3506895"/>
            <a:ext cx="265391" cy="302383"/>
          </a:xfrm>
          <a:custGeom>
            <a:avLst/>
            <a:gdLst>
              <a:gd name="connsiteX0" fmla="*/ 263531 w 265391"/>
              <a:gd name="connsiteY0" fmla="*/ 1480 h 302383"/>
              <a:gd name="connsiteX1" fmla="*/ 155581 w 265391"/>
              <a:gd name="connsiteY1" fmla="*/ 128480 h 302383"/>
              <a:gd name="connsiteX2" fmla="*/ 60331 w 265391"/>
              <a:gd name="connsiteY2" fmla="*/ 293580 h 302383"/>
              <a:gd name="connsiteX3" fmla="*/ 69856 w 265391"/>
              <a:gd name="connsiteY3" fmla="*/ 261830 h 302383"/>
              <a:gd name="connsiteX4" fmla="*/ 31756 w 265391"/>
              <a:gd name="connsiteY4" fmla="*/ 109430 h 302383"/>
              <a:gd name="connsiteX5" fmla="*/ 44456 w 265391"/>
              <a:gd name="connsiteY5" fmla="*/ 201505 h 302383"/>
              <a:gd name="connsiteX6" fmla="*/ 6 w 265391"/>
              <a:gd name="connsiteY6" fmla="*/ 160230 h 302383"/>
              <a:gd name="connsiteX7" fmla="*/ 41281 w 265391"/>
              <a:gd name="connsiteY7" fmla="*/ 217380 h 302383"/>
              <a:gd name="connsiteX8" fmla="*/ 50806 w 265391"/>
              <a:gd name="connsiteY8" fmla="*/ 185630 h 302383"/>
              <a:gd name="connsiteX9" fmla="*/ 76206 w 265391"/>
              <a:gd name="connsiteY9" fmla="*/ 201505 h 302383"/>
              <a:gd name="connsiteX10" fmla="*/ 114306 w 265391"/>
              <a:gd name="connsiteY10" fmla="*/ 134830 h 302383"/>
              <a:gd name="connsiteX11" fmla="*/ 60331 w 265391"/>
              <a:gd name="connsiteY11" fmla="*/ 214205 h 302383"/>
              <a:gd name="connsiteX12" fmla="*/ 263531 w 265391"/>
              <a:gd name="connsiteY12" fmla="*/ 1480 h 30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5391" h="302383">
                <a:moveTo>
                  <a:pt x="263531" y="1480"/>
                </a:moveTo>
                <a:cubicBezTo>
                  <a:pt x="279406" y="-12808"/>
                  <a:pt x="189448" y="79797"/>
                  <a:pt x="155581" y="128480"/>
                </a:cubicBezTo>
                <a:cubicBezTo>
                  <a:pt x="121714" y="177163"/>
                  <a:pt x="74619" y="271355"/>
                  <a:pt x="60331" y="293580"/>
                </a:cubicBezTo>
                <a:cubicBezTo>
                  <a:pt x="46043" y="315805"/>
                  <a:pt x="74618" y="292521"/>
                  <a:pt x="69856" y="261830"/>
                </a:cubicBezTo>
                <a:cubicBezTo>
                  <a:pt x="65094" y="231139"/>
                  <a:pt x="35989" y="119484"/>
                  <a:pt x="31756" y="109430"/>
                </a:cubicBezTo>
                <a:cubicBezTo>
                  <a:pt x="27523" y="99376"/>
                  <a:pt x="49748" y="193038"/>
                  <a:pt x="44456" y="201505"/>
                </a:cubicBezTo>
                <a:cubicBezTo>
                  <a:pt x="39164" y="209972"/>
                  <a:pt x="535" y="157584"/>
                  <a:pt x="6" y="160230"/>
                </a:cubicBezTo>
                <a:cubicBezTo>
                  <a:pt x="-523" y="162876"/>
                  <a:pt x="32814" y="213147"/>
                  <a:pt x="41281" y="217380"/>
                </a:cubicBezTo>
                <a:cubicBezTo>
                  <a:pt x="49748" y="221613"/>
                  <a:pt x="44985" y="188276"/>
                  <a:pt x="50806" y="185630"/>
                </a:cubicBezTo>
                <a:cubicBezTo>
                  <a:pt x="56627" y="182984"/>
                  <a:pt x="65623" y="209972"/>
                  <a:pt x="76206" y="201505"/>
                </a:cubicBezTo>
                <a:cubicBezTo>
                  <a:pt x="86789" y="193038"/>
                  <a:pt x="116952" y="132713"/>
                  <a:pt x="114306" y="134830"/>
                </a:cubicBezTo>
                <a:cubicBezTo>
                  <a:pt x="111660" y="136947"/>
                  <a:pt x="38106" y="231667"/>
                  <a:pt x="60331" y="214205"/>
                </a:cubicBezTo>
                <a:cubicBezTo>
                  <a:pt x="82556" y="196743"/>
                  <a:pt x="247656" y="15768"/>
                  <a:pt x="263531" y="1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A56FB8E1-FED8-3D9B-DB56-002610212ECF}"/>
              </a:ext>
            </a:extLst>
          </p:cNvPr>
          <p:cNvSpPr/>
          <p:nvPr/>
        </p:nvSpPr>
        <p:spPr>
          <a:xfrm>
            <a:off x="4954356" y="3383559"/>
            <a:ext cx="371486" cy="287724"/>
          </a:xfrm>
          <a:custGeom>
            <a:avLst/>
            <a:gdLst>
              <a:gd name="connsiteX0" fmla="*/ 366944 w 371486"/>
              <a:gd name="connsiteY0" fmla="*/ 286741 h 287724"/>
              <a:gd name="connsiteX1" fmla="*/ 284394 w 371486"/>
              <a:gd name="connsiteY1" fmla="*/ 172441 h 287724"/>
              <a:gd name="connsiteX2" fmla="*/ 1819 w 371486"/>
              <a:gd name="connsiteY2" fmla="*/ 991 h 287724"/>
              <a:gd name="connsiteX3" fmla="*/ 173269 w 371486"/>
              <a:gd name="connsiteY3" fmla="*/ 108941 h 287724"/>
              <a:gd name="connsiteX4" fmla="*/ 366944 w 371486"/>
              <a:gd name="connsiteY4" fmla="*/ 286741 h 28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486" h="287724">
                <a:moveTo>
                  <a:pt x="366944" y="286741"/>
                </a:moveTo>
                <a:cubicBezTo>
                  <a:pt x="385465" y="297324"/>
                  <a:pt x="345248" y="220066"/>
                  <a:pt x="284394" y="172441"/>
                </a:cubicBezTo>
                <a:cubicBezTo>
                  <a:pt x="223540" y="124816"/>
                  <a:pt x="20340" y="11574"/>
                  <a:pt x="1819" y="991"/>
                </a:cubicBezTo>
                <a:cubicBezTo>
                  <a:pt x="-16702" y="-9592"/>
                  <a:pt x="110827" y="67137"/>
                  <a:pt x="173269" y="108941"/>
                </a:cubicBezTo>
                <a:cubicBezTo>
                  <a:pt x="235711" y="150745"/>
                  <a:pt x="348423" y="276158"/>
                  <a:pt x="366944" y="286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F0B47FFA-C3F2-9CA9-4C5D-3FFE56289BB3}"/>
              </a:ext>
            </a:extLst>
          </p:cNvPr>
          <p:cNvSpPr/>
          <p:nvPr/>
        </p:nvSpPr>
        <p:spPr>
          <a:xfrm>
            <a:off x="4705276" y="3489323"/>
            <a:ext cx="604044" cy="203202"/>
          </a:xfrm>
          <a:custGeom>
            <a:avLst/>
            <a:gdLst>
              <a:gd name="connsiteX0" fmla="*/ 74 w 604044"/>
              <a:gd name="connsiteY0" fmla="*/ 2 h 203202"/>
              <a:gd name="connsiteX1" fmla="*/ 295349 w 604044"/>
              <a:gd name="connsiteY1" fmla="*/ 104777 h 203202"/>
              <a:gd name="connsiteX2" fmla="*/ 447749 w 604044"/>
              <a:gd name="connsiteY2" fmla="*/ 177802 h 203202"/>
              <a:gd name="connsiteX3" fmla="*/ 422349 w 604044"/>
              <a:gd name="connsiteY3" fmla="*/ 139702 h 203202"/>
              <a:gd name="connsiteX4" fmla="*/ 539824 w 604044"/>
              <a:gd name="connsiteY4" fmla="*/ 193677 h 203202"/>
              <a:gd name="connsiteX5" fmla="*/ 514424 w 604044"/>
              <a:gd name="connsiteY5" fmla="*/ 158752 h 203202"/>
              <a:gd name="connsiteX6" fmla="*/ 603324 w 604044"/>
              <a:gd name="connsiteY6" fmla="*/ 203202 h 203202"/>
              <a:gd name="connsiteX7" fmla="*/ 457274 w 604044"/>
              <a:gd name="connsiteY7" fmla="*/ 158752 h 203202"/>
              <a:gd name="connsiteX8" fmla="*/ 323924 w 604044"/>
              <a:gd name="connsiteY8" fmla="*/ 101602 h 203202"/>
              <a:gd name="connsiteX9" fmla="*/ 74 w 604044"/>
              <a:gd name="connsiteY9" fmla="*/ 2 h 20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4044" h="203202">
                <a:moveTo>
                  <a:pt x="74" y="2"/>
                </a:moveTo>
                <a:cubicBezTo>
                  <a:pt x="-4689" y="531"/>
                  <a:pt x="220737" y="75144"/>
                  <a:pt x="295349" y="104777"/>
                </a:cubicBezTo>
                <a:cubicBezTo>
                  <a:pt x="369961" y="134410"/>
                  <a:pt x="426582" y="171981"/>
                  <a:pt x="447749" y="177802"/>
                </a:cubicBezTo>
                <a:cubicBezTo>
                  <a:pt x="468916" y="183623"/>
                  <a:pt x="407003" y="137056"/>
                  <a:pt x="422349" y="139702"/>
                </a:cubicBezTo>
                <a:cubicBezTo>
                  <a:pt x="437695" y="142348"/>
                  <a:pt x="524478" y="190502"/>
                  <a:pt x="539824" y="193677"/>
                </a:cubicBezTo>
                <a:cubicBezTo>
                  <a:pt x="555170" y="196852"/>
                  <a:pt x="503841" y="157165"/>
                  <a:pt x="514424" y="158752"/>
                </a:cubicBezTo>
                <a:cubicBezTo>
                  <a:pt x="525007" y="160340"/>
                  <a:pt x="612849" y="203202"/>
                  <a:pt x="603324" y="203202"/>
                </a:cubicBezTo>
                <a:cubicBezTo>
                  <a:pt x="593799" y="203202"/>
                  <a:pt x="503841" y="175685"/>
                  <a:pt x="457274" y="158752"/>
                </a:cubicBezTo>
                <a:cubicBezTo>
                  <a:pt x="410707" y="141819"/>
                  <a:pt x="395362" y="125944"/>
                  <a:pt x="323924" y="101602"/>
                </a:cubicBezTo>
                <a:cubicBezTo>
                  <a:pt x="252487" y="77260"/>
                  <a:pt x="4837" y="-527"/>
                  <a:pt x="7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F832E98-1096-ED97-49A0-3BF199064DAB}"/>
              </a:ext>
            </a:extLst>
          </p:cNvPr>
          <p:cNvSpPr/>
          <p:nvPr/>
        </p:nvSpPr>
        <p:spPr>
          <a:xfrm>
            <a:off x="4326363" y="3457575"/>
            <a:ext cx="844453" cy="232594"/>
          </a:xfrm>
          <a:custGeom>
            <a:avLst/>
            <a:gdLst>
              <a:gd name="connsiteX0" fmla="*/ 4337 w 844453"/>
              <a:gd name="connsiteY0" fmla="*/ 174625 h 232594"/>
              <a:gd name="connsiteX1" fmla="*/ 426612 w 844453"/>
              <a:gd name="connsiteY1" fmla="*/ 168275 h 232594"/>
              <a:gd name="connsiteX2" fmla="*/ 331362 w 844453"/>
              <a:gd name="connsiteY2" fmla="*/ 98425 h 232594"/>
              <a:gd name="connsiteX3" fmla="*/ 569487 w 844453"/>
              <a:gd name="connsiteY3" fmla="*/ 165100 h 232594"/>
              <a:gd name="connsiteX4" fmla="*/ 496462 w 844453"/>
              <a:gd name="connsiteY4" fmla="*/ 120650 h 232594"/>
              <a:gd name="connsiteX5" fmla="*/ 842537 w 844453"/>
              <a:gd name="connsiteY5" fmla="*/ 231775 h 232594"/>
              <a:gd name="connsiteX6" fmla="*/ 626637 w 844453"/>
              <a:gd name="connsiteY6" fmla="*/ 168275 h 232594"/>
              <a:gd name="connsiteX7" fmla="*/ 426612 w 844453"/>
              <a:gd name="connsiteY7" fmla="*/ 114300 h 232594"/>
              <a:gd name="connsiteX8" fmla="*/ 312312 w 844453"/>
              <a:gd name="connsiteY8" fmla="*/ 0 h 232594"/>
              <a:gd name="connsiteX9" fmla="*/ 407562 w 844453"/>
              <a:gd name="connsiteY9" fmla="*/ 114300 h 232594"/>
              <a:gd name="connsiteX10" fmla="*/ 359937 w 844453"/>
              <a:gd name="connsiteY10" fmla="*/ 133350 h 232594"/>
              <a:gd name="connsiteX11" fmla="*/ 172612 w 844453"/>
              <a:gd name="connsiteY11" fmla="*/ 73025 h 232594"/>
              <a:gd name="connsiteX12" fmla="*/ 398037 w 844453"/>
              <a:gd name="connsiteY12" fmla="*/ 146050 h 232594"/>
              <a:gd name="connsiteX13" fmla="*/ 353587 w 844453"/>
              <a:gd name="connsiteY13" fmla="*/ 149225 h 232594"/>
              <a:gd name="connsiteX14" fmla="*/ 124987 w 844453"/>
              <a:gd name="connsiteY14" fmla="*/ 92075 h 232594"/>
              <a:gd name="connsiteX15" fmla="*/ 271037 w 844453"/>
              <a:gd name="connsiteY15" fmla="*/ 155575 h 232594"/>
              <a:gd name="connsiteX16" fmla="*/ 210712 w 844453"/>
              <a:gd name="connsiteY16" fmla="*/ 177800 h 232594"/>
              <a:gd name="connsiteX17" fmla="*/ 4337 w 844453"/>
              <a:gd name="connsiteY17" fmla="*/ 174625 h 23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4453" h="232594">
                <a:moveTo>
                  <a:pt x="4337" y="174625"/>
                </a:moveTo>
                <a:cubicBezTo>
                  <a:pt x="40320" y="173037"/>
                  <a:pt x="372108" y="180975"/>
                  <a:pt x="426612" y="168275"/>
                </a:cubicBezTo>
                <a:cubicBezTo>
                  <a:pt x="481116" y="155575"/>
                  <a:pt x="307550" y="98954"/>
                  <a:pt x="331362" y="98425"/>
                </a:cubicBezTo>
                <a:cubicBezTo>
                  <a:pt x="355174" y="97896"/>
                  <a:pt x="541970" y="161396"/>
                  <a:pt x="569487" y="165100"/>
                </a:cubicBezTo>
                <a:cubicBezTo>
                  <a:pt x="597004" y="168804"/>
                  <a:pt x="450954" y="109537"/>
                  <a:pt x="496462" y="120650"/>
                </a:cubicBezTo>
                <a:cubicBezTo>
                  <a:pt x="541970" y="131763"/>
                  <a:pt x="820841" y="223838"/>
                  <a:pt x="842537" y="231775"/>
                </a:cubicBezTo>
                <a:cubicBezTo>
                  <a:pt x="864233" y="239712"/>
                  <a:pt x="695958" y="187854"/>
                  <a:pt x="626637" y="168275"/>
                </a:cubicBezTo>
                <a:cubicBezTo>
                  <a:pt x="557316" y="148696"/>
                  <a:pt x="478999" y="142346"/>
                  <a:pt x="426612" y="114300"/>
                </a:cubicBezTo>
                <a:cubicBezTo>
                  <a:pt x="374225" y="86254"/>
                  <a:pt x="315487" y="0"/>
                  <a:pt x="312312" y="0"/>
                </a:cubicBezTo>
                <a:cubicBezTo>
                  <a:pt x="309137" y="0"/>
                  <a:pt x="399625" y="92075"/>
                  <a:pt x="407562" y="114300"/>
                </a:cubicBezTo>
                <a:cubicBezTo>
                  <a:pt x="415500" y="136525"/>
                  <a:pt x="399095" y="140229"/>
                  <a:pt x="359937" y="133350"/>
                </a:cubicBezTo>
                <a:cubicBezTo>
                  <a:pt x="320779" y="126471"/>
                  <a:pt x="172612" y="73025"/>
                  <a:pt x="172612" y="73025"/>
                </a:cubicBezTo>
                <a:cubicBezTo>
                  <a:pt x="178962" y="75142"/>
                  <a:pt x="367875" y="133350"/>
                  <a:pt x="398037" y="146050"/>
                </a:cubicBezTo>
                <a:cubicBezTo>
                  <a:pt x="428200" y="158750"/>
                  <a:pt x="399095" y="158221"/>
                  <a:pt x="353587" y="149225"/>
                </a:cubicBezTo>
                <a:cubicBezTo>
                  <a:pt x="308079" y="140229"/>
                  <a:pt x="138745" y="91017"/>
                  <a:pt x="124987" y="92075"/>
                </a:cubicBezTo>
                <a:cubicBezTo>
                  <a:pt x="111229" y="93133"/>
                  <a:pt x="256750" y="141288"/>
                  <a:pt x="271037" y="155575"/>
                </a:cubicBezTo>
                <a:cubicBezTo>
                  <a:pt x="285324" y="169862"/>
                  <a:pt x="254633" y="172508"/>
                  <a:pt x="210712" y="177800"/>
                </a:cubicBezTo>
                <a:cubicBezTo>
                  <a:pt x="166791" y="183092"/>
                  <a:pt x="-31646" y="176213"/>
                  <a:pt x="4337" y="174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1EF0881A-4371-7C2F-F710-02234DB5659A}"/>
              </a:ext>
            </a:extLst>
          </p:cNvPr>
          <p:cNvSpPr/>
          <p:nvPr/>
        </p:nvSpPr>
        <p:spPr>
          <a:xfrm>
            <a:off x="3838078" y="3505958"/>
            <a:ext cx="634085" cy="336282"/>
          </a:xfrm>
          <a:custGeom>
            <a:avLst/>
            <a:gdLst>
              <a:gd name="connsiteX0" fmla="*/ 625972 w 634085"/>
              <a:gd name="connsiteY0" fmla="*/ 5592 h 336282"/>
              <a:gd name="connsiteX1" fmla="*/ 441822 w 634085"/>
              <a:gd name="connsiteY1" fmla="*/ 110367 h 336282"/>
              <a:gd name="connsiteX2" fmla="*/ 251322 w 634085"/>
              <a:gd name="connsiteY2" fmla="*/ 281817 h 336282"/>
              <a:gd name="connsiteX3" fmla="*/ 283072 w 634085"/>
              <a:gd name="connsiteY3" fmla="*/ 240542 h 336282"/>
              <a:gd name="connsiteX4" fmla="*/ 264022 w 634085"/>
              <a:gd name="connsiteY4" fmla="*/ 180217 h 336282"/>
              <a:gd name="connsiteX5" fmla="*/ 257672 w 634085"/>
              <a:gd name="connsiteY5" fmla="*/ 262767 h 336282"/>
              <a:gd name="connsiteX6" fmla="*/ 194172 w 634085"/>
              <a:gd name="connsiteY6" fmla="*/ 281817 h 336282"/>
              <a:gd name="connsiteX7" fmla="*/ 497 w 634085"/>
              <a:gd name="connsiteY7" fmla="*/ 335792 h 336282"/>
              <a:gd name="connsiteX8" fmla="*/ 257672 w 634085"/>
              <a:gd name="connsiteY8" fmla="*/ 246892 h 336282"/>
              <a:gd name="connsiteX9" fmla="*/ 384672 w 634085"/>
              <a:gd name="connsiteY9" fmla="*/ 157992 h 336282"/>
              <a:gd name="connsiteX10" fmla="*/ 359272 w 634085"/>
              <a:gd name="connsiteY10" fmla="*/ 157992 h 336282"/>
              <a:gd name="connsiteX11" fmla="*/ 578347 w 634085"/>
              <a:gd name="connsiteY11" fmla="*/ 27817 h 336282"/>
              <a:gd name="connsiteX12" fmla="*/ 625972 w 634085"/>
              <a:gd name="connsiteY12" fmla="*/ 5592 h 33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4085" h="336282">
                <a:moveTo>
                  <a:pt x="625972" y="5592"/>
                </a:moveTo>
                <a:cubicBezTo>
                  <a:pt x="603218" y="19350"/>
                  <a:pt x="504264" y="64329"/>
                  <a:pt x="441822" y="110367"/>
                </a:cubicBezTo>
                <a:cubicBezTo>
                  <a:pt x="379380" y="156405"/>
                  <a:pt x="277780" y="260121"/>
                  <a:pt x="251322" y="281817"/>
                </a:cubicBezTo>
                <a:cubicBezTo>
                  <a:pt x="224864" y="303513"/>
                  <a:pt x="280955" y="257475"/>
                  <a:pt x="283072" y="240542"/>
                </a:cubicBezTo>
                <a:cubicBezTo>
                  <a:pt x="285189" y="223609"/>
                  <a:pt x="268255" y="176513"/>
                  <a:pt x="264022" y="180217"/>
                </a:cubicBezTo>
                <a:cubicBezTo>
                  <a:pt x="259789" y="183921"/>
                  <a:pt x="269314" y="245834"/>
                  <a:pt x="257672" y="262767"/>
                </a:cubicBezTo>
                <a:cubicBezTo>
                  <a:pt x="246030" y="279700"/>
                  <a:pt x="194172" y="281817"/>
                  <a:pt x="194172" y="281817"/>
                </a:cubicBezTo>
                <a:cubicBezTo>
                  <a:pt x="151310" y="293988"/>
                  <a:pt x="-10086" y="341613"/>
                  <a:pt x="497" y="335792"/>
                </a:cubicBezTo>
                <a:cubicBezTo>
                  <a:pt x="11080" y="329971"/>
                  <a:pt x="193643" y="276525"/>
                  <a:pt x="257672" y="246892"/>
                </a:cubicBezTo>
                <a:cubicBezTo>
                  <a:pt x="321701" y="217259"/>
                  <a:pt x="367739" y="172809"/>
                  <a:pt x="384672" y="157992"/>
                </a:cubicBezTo>
                <a:cubicBezTo>
                  <a:pt x="401605" y="143175"/>
                  <a:pt x="326993" y="179688"/>
                  <a:pt x="359272" y="157992"/>
                </a:cubicBezTo>
                <a:cubicBezTo>
                  <a:pt x="391551" y="136296"/>
                  <a:pt x="536014" y="50571"/>
                  <a:pt x="578347" y="27817"/>
                </a:cubicBezTo>
                <a:cubicBezTo>
                  <a:pt x="620680" y="5063"/>
                  <a:pt x="648726" y="-8166"/>
                  <a:pt x="625972" y="5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CD0106C-B904-73AB-55A0-CAAFC8653721}"/>
              </a:ext>
            </a:extLst>
          </p:cNvPr>
          <p:cNvSpPr/>
          <p:nvPr/>
        </p:nvSpPr>
        <p:spPr>
          <a:xfrm>
            <a:off x="3851275" y="3412800"/>
            <a:ext cx="591325" cy="394025"/>
          </a:xfrm>
          <a:custGeom>
            <a:avLst/>
            <a:gdLst>
              <a:gd name="connsiteX0" fmla="*/ 0 w 591325"/>
              <a:gd name="connsiteY0" fmla="*/ 394025 h 394025"/>
              <a:gd name="connsiteX1" fmla="*/ 174625 w 591325"/>
              <a:gd name="connsiteY1" fmla="*/ 282900 h 394025"/>
              <a:gd name="connsiteX2" fmla="*/ 352425 w 591325"/>
              <a:gd name="connsiteY2" fmla="*/ 89225 h 394025"/>
              <a:gd name="connsiteX3" fmla="*/ 279400 w 591325"/>
              <a:gd name="connsiteY3" fmla="*/ 206700 h 394025"/>
              <a:gd name="connsiteX4" fmla="*/ 590550 w 591325"/>
              <a:gd name="connsiteY4" fmla="*/ 325 h 394025"/>
              <a:gd name="connsiteX5" fmla="*/ 361950 w 591325"/>
              <a:gd name="connsiteY5" fmla="*/ 162250 h 394025"/>
              <a:gd name="connsiteX6" fmla="*/ 174625 w 591325"/>
              <a:gd name="connsiteY6" fmla="*/ 289250 h 394025"/>
              <a:gd name="connsiteX7" fmla="*/ 0 w 591325"/>
              <a:gd name="connsiteY7" fmla="*/ 394025 h 39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325" h="394025">
                <a:moveTo>
                  <a:pt x="0" y="394025"/>
                </a:moveTo>
                <a:cubicBezTo>
                  <a:pt x="57944" y="363862"/>
                  <a:pt x="115888" y="333700"/>
                  <a:pt x="174625" y="282900"/>
                </a:cubicBezTo>
                <a:cubicBezTo>
                  <a:pt x="233362" y="232100"/>
                  <a:pt x="334963" y="101925"/>
                  <a:pt x="352425" y="89225"/>
                </a:cubicBezTo>
                <a:cubicBezTo>
                  <a:pt x="369888" y="76525"/>
                  <a:pt x="239713" y="221517"/>
                  <a:pt x="279400" y="206700"/>
                </a:cubicBezTo>
                <a:cubicBezTo>
                  <a:pt x="319087" y="191883"/>
                  <a:pt x="576792" y="7733"/>
                  <a:pt x="590550" y="325"/>
                </a:cubicBezTo>
                <a:cubicBezTo>
                  <a:pt x="604308" y="-7083"/>
                  <a:pt x="431271" y="114096"/>
                  <a:pt x="361950" y="162250"/>
                </a:cubicBezTo>
                <a:cubicBezTo>
                  <a:pt x="292629" y="210404"/>
                  <a:pt x="174625" y="289250"/>
                  <a:pt x="174625" y="289250"/>
                </a:cubicBezTo>
                <a:lnTo>
                  <a:pt x="0" y="3940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07CFC76A-8F0C-AC3A-15AE-C8A1D8391622}"/>
              </a:ext>
            </a:extLst>
          </p:cNvPr>
          <p:cNvSpPr/>
          <p:nvPr/>
        </p:nvSpPr>
        <p:spPr>
          <a:xfrm>
            <a:off x="4320833" y="3377511"/>
            <a:ext cx="857592" cy="137224"/>
          </a:xfrm>
          <a:custGeom>
            <a:avLst/>
            <a:gdLst>
              <a:gd name="connsiteX0" fmla="*/ 342 w 857592"/>
              <a:gd name="connsiteY0" fmla="*/ 137214 h 137224"/>
              <a:gd name="connsiteX1" fmla="*/ 232117 w 857592"/>
              <a:gd name="connsiteY1" fmla="*/ 45139 h 137224"/>
              <a:gd name="connsiteX2" fmla="*/ 422617 w 857592"/>
              <a:gd name="connsiteY2" fmla="*/ 38789 h 137224"/>
              <a:gd name="connsiteX3" fmla="*/ 368642 w 857592"/>
              <a:gd name="connsiteY3" fmla="*/ 22914 h 137224"/>
              <a:gd name="connsiteX4" fmla="*/ 568667 w 857592"/>
              <a:gd name="connsiteY4" fmla="*/ 19739 h 137224"/>
              <a:gd name="connsiteX5" fmla="*/ 521042 w 857592"/>
              <a:gd name="connsiteY5" fmla="*/ 689 h 137224"/>
              <a:gd name="connsiteX6" fmla="*/ 838542 w 857592"/>
              <a:gd name="connsiteY6" fmla="*/ 3864 h 137224"/>
              <a:gd name="connsiteX7" fmla="*/ 857592 w 857592"/>
              <a:gd name="connsiteY7" fmla="*/ 3864 h 137224"/>
              <a:gd name="connsiteX8" fmla="*/ 622642 w 857592"/>
              <a:gd name="connsiteY8" fmla="*/ 13389 h 137224"/>
              <a:gd name="connsiteX9" fmla="*/ 397217 w 857592"/>
              <a:gd name="connsiteY9" fmla="*/ 10214 h 137224"/>
              <a:gd name="connsiteX10" fmla="*/ 98767 w 857592"/>
              <a:gd name="connsiteY10" fmla="*/ 3864 h 137224"/>
              <a:gd name="connsiteX11" fmla="*/ 295617 w 857592"/>
              <a:gd name="connsiteY11" fmla="*/ 29264 h 137224"/>
              <a:gd name="connsiteX12" fmla="*/ 403567 w 857592"/>
              <a:gd name="connsiteY12" fmla="*/ 10214 h 137224"/>
              <a:gd name="connsiteX13" fmla="*/ 286092 w 857592"/>
              <a:gd name="connsiteY13" fmla="*/ 38789 h 137224"/>
              <a:gd name="connsiteX14" fmla="*/ 342 w 857592"/>
              <a:gd name="connsiteY14" fmla="*/ 137214 h 13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7592" h="137224">
                <a:moveTo>
                  <a:pt x="342" y="137214"/>
                </a:moveTo>
                <a:cubicBezTo>
                  <a:pt x="-8654" y="138272"/>
                  <a:pt x="161738" y="61543"/>
                  <a:pt x="232117" y="45139"/>
                </a:cubicBezTo>
                <a:cubicBezTo>
                  <a:pt x="302496" y="28735"/>
                  <a:pt x="399863" y="42493"/>
                  <a:pt x="422617" y="38789"/>
                </a:cubicBezTo>
                <a:cubicBezTo>
                  <a:pt x="445371" y="35085"/>
                  <a:pt x="344300" y="26089"/>
                  <a:pt x="368642" y="22914"/>
                </a:cubicBezTo>
                <a:cubicBezTo>
                  <a:pt x="392984" y="19739"/>
                  <a:pt x="543267" y="23443"/>
                  <a:pt x="568667" y="19739"/>
                </a:cubicBezTo>
                <a:cubicBezTo>
                  <a:pt x="594067" y="16035"/>
                  <a:pt x="476063" y="3335"/>
                  <a:pt x="521042" y="689"/>
                </a:cubicBezTo>
                <a:cubicBezTo>
                  <a:pt x="566021" y="-1957"/>
                  <a:pt x="838542" y="3864"/>
                  <a:pt x="838542" y="3864"/>
                </a:cubicBezTo>
                <a:lnTo>
                  <a:pt x="857592" y="3864"/>
                </a:lnTo>
                <a:lnTo>
                  <a:pt x="622642" y="13389"/>
                </a:lnTo>
                <a:lnTo>
                  <a:pt x="397217" y="10214"/>
                </a:lnTo>
                <a:cubicBezTo>
                  <a:pt x="309905" y="8627"/>
                  <a:pt x="115700" y="689"/>
                  <a:pt x="98767" y="3864"/>
                </a:cubicBezTo>
                <a:cubicBezTo>
                  <a:pt x="81834" y="7039"/>
                  <a:pt x="244817" y="28206"/>
                  <a:pt x="295617" y="29264"/>
                </a:cubicBezTo>
                <a:cubicBezTo>
                  <a:pt x="346417" y="30322"/>
                  <a:pt x="405154" y="8627"/>
                  <a:pt x="403567" y="10214"/>
                </a:cubicBezTo>
                <a:cubicBezTo>
                  <a:pt x="401980" y="11801"/>
                  <a:pt x="348004" y="19210"/>
                  <a:pt x="286092" y="38789"/>
                </a:cubicBezTo>
                <a:cubicBezTo>
                  <a:pt x="224180" y="58368"/>
                  <a:pt x="9338" y="136156"/>
                  <a:pt x="342" y="137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8E09452-34F7-630D-4915-39C12D72B7C9}"/>
              </a:ext>
            </a:extLst>
          </p:cNvPr>
          <p:cNvSpPr/>
          <p:nvPr/>
        </p:nvSpPr>
        <p:spPr>
          <a:xfrm>
            <a:off x="5035289" y="3317379"/>
            <a:ext cx="634654" cy="260887"/>
          </a:xfrm>
          <a:custGeom>
            <a:avLst/>
            <a:gdLst>
              <a:gd name="connsiteX0" fmla="*/ 261 w 634654"/>
              <a:gd name="connsiteY0" fmla="*/ 496 h 260887"/>
              <a:gd name="connsiteX1" fmla="*/ 216161 w 634654"/>
              <a:gd name="connsiteY1" fmla="*/ 130671 h 260887"/>
              <a:gd name="connsiteX2" fmla="*/ 292361 w 634654"/>
              <a:gd name="connsiteY2" fmla="*/ 219571 h 260887"/>
              <a:gd name="connsiteX3" fmla="*/ 276486 w 634654"/>
              <a:gd name="connsiteY3" fmla="*/ 98921 h 260887"/>
              <a:gd name="connsiteX4" fmla="*/ 374911 w 634654"/>
              <a:gd name="connsiteY4" fmla="*/ 216396 h 260887"/>
              <a:gd name="connsiteX5" fmla="*/ 400311 w 634654"/>
              <a:gd name="connsiteY5" fmla="*/ 168771 h 260887"/>
              <a:gd name="connsiteX6" fmla="*/ 419361 w 634654"/>
              <a:gd name="connsiteY6" fmla="*/ 184646 h 260887"/>
              <a:gd name="connsiteX7" fmla="*/ 482861 w 634654"/>
              <a:gd name="connsiteY7" fmla="*/ 152896 h 260887"/>
              <a:gd name="connsiteX8" fmla="*/ 454286 w 634654"/>
              <a:gd name="connsiteY8" fmla="*/ 260846 h 260887"/>
              <a:gd name="connsiteX9" fmla="*/ 593986 w 634654"/>
              <a:gd name="connsiteY9" fmla="*/ 165596 h 260887"/>
              <a:gd name="connsiteX10" fmla="*/ 625736 w 634654"/>
              <a:gd name="connsiteY10" fmla="*/ 159246 h 260887"/>
              <a:gd name="connsiteX11" fmla="*/ 454286 w 634654"/>
              <a:gd name="connsiteY11" fmla="*/ 244971 h 260887"/>
              <a:gd name="connsiteX12" fmla="*/ 416186 w 634654"/>
              <a:gd name="connsiteY12" fmla="*/ 248146 h 260887"/>
              <a:gd name="connsiteX13" fmla="*/ 466986 w 634654"/>
              <a:gd name="connsiteY13" fmla="*/ 178296 h 260887"/>
              <a:gd name="connsiteX14" fmla="*/ 365386 w 634654"/>
              <a:gd name="connsiteY14" fmla="*/ 184646 h 260887"/>
              <a:gd name="connsiteX15" fmla="*/ 225686 w 634654"/>
              <a:gd name="connsiteY15" fmla="*/ 114796 h 260887"/>
              <a:gd name="connsiteX16" fmla="*/ 263786 w 634654"/>
              <a:gd name="connsiteY16" fmla="*/ 181471 h 260887"/>
              <a:gd name="connsiteX17" fmla="*/ 261 w 634654"/>
              <a:gd name="connsiteY17" fmla="*/ 496 h 260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4654" h="260887">
                <a:moveTo>
                  <a:pt x="261" y="496"/>
                </a:moveTo>
                <a:cubicBezTo>
                  <a:pt x="-7677" y="-7971"/>
                  <a:pt x="167478" y="94159"/>
                  <a:pt x="216161" y="130671"/>
                </a:cubicBezTo>
                <a:cubicBezTo>
                  <a:pt x="264844" y="167183"/>
                  <a:pt x="282307" y="224863"/>
                  <a:pt x="292361" y="219571"/>
                </a:cubicBezTo>
                <a:cubicBezTo>
                  <a:pt x="302415" y="214279"/>
                  <a:pt x="262728" y="99450"/>
                  <a:pt x="276486" y="98921"/>
                </a:cubicBezTo>
                <a:cubicBezTo>
                  <a:pt x="290244" y="98392"/>
                  <a:pt x="354274" y="204754"/>
                  <a:pt x="374911" y="216396"/>
                </a:cubicBezTo>
                <a:cubicBezTo>
                  <a:pt x="395548" y="228038"/>
                  <a:pt x="392903" y="174063"/>
                  <a:pt x="400311" y="168771"/>
                </a:cubicBezTo>
                <a:cubicBezTo>
                  <a:pt x="407719" y="163479"/>
                  <a:pt x="405603" y="187292"/>
                  <a:pt x="419361" y="184646"/>
                </a:cubicBezTo>
                <a:cubicBezTo>
                  <a:pt x="433119" y="182000"/>
                  <a:pt x="477040" y="140196"/>
                  <a:pt x="482861" y="152896"/>
                </a:cubicBezTo>
                <a:cubicBezTo>
                  <a:pt x="488682" y="165596"/>
                  <a:pt x="435765" y="258729"/>
                  <a:pt x="454286" y="260846"/>
                </a:cubicBezTo>
                <a:cubicBezTo>
                  <a:pt x="472807" y="262963"/>
                  <a:pt x="565411" y="182529"/>
                  <a:pt x="593986" y="165596"/>
                </a:cubicBezTo>
                <a:cubicBezTo>
                  <a:pt x="622561" y="148663"/>
                  <a:pt x="649019" y="146017"/>
                  <a:pt x="625736" y="159246"/>
                </a:cubicBezTo>
                <a:cubicBezTo>
                  <a:pt x="602453" y="172475"/>
                  <a:pt x="489211" y="230154"/>
                  <a:pt x="454286" y="244971"/>
                </a:cubicBezTo>
                <a:cubicBezTo>
                  <a:pt x="419361" y="259788"/>
                  <a:pt x="414069" y="259258"/>
                  <a:pt x="416186" y="248146"/>
                </a:cubicBezTo>
                <a:cubicBezTo>
                  <a:pt x="418303" y="237034"/>
                  <a:pt x="475453" y="188879"/>
                  <a:pt x="466986" y="178296"/>
                </a:cubicBezTo>
                <a:cubicBezTo>
                  <a:pt x="458519" y="167713"/>
                  <a:pt x="405603" y="195229"/>
                  <a:pt x="365386" y="184646"/>
                </a:cubicBezTo>
                <a:cubicBezTo>
                  <a:pt x="325169" y="174063"/>
                  <a:pt x="242619" y="115325"/>
                  <a:pt x="225686" y="114796"/>
                </a:cubicBezTo>
                <a:cubicBezTo>
                  <a:pt x="208753" y="114267"/>
                  <a:pt x="299240" y="197875"/>
                  <a:pt x="263786" y="181471"/>
                </a:cubicBezTo>
                <a:cubicBezTo>
                  <a:pt x="228332" y="165067"/>
                  <a:pt x="8199" y="8963"/>
                  <a:pt x="261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D869B30-793A-0B78-6DAB-815EA5011B25}"/>
              </a:ext>
            </a:extLst>
          </p:cNvPr>
          <p:cNvSpPr/>
          <p:nvPr/>
        </p:nvSpPr>
        <p:spPr>
          <a:xfrm>
            <a:off x="6429235" y="3419118"/>
            <a:ext cx="372878" cy="296023"/>
          </a:xfrm>
          <a:custGeom>
            <a:avLst/>
            <a:gdLst>
              <a:gd name="connsiteX0" fmla="*/ 196990 w 372878"/>
              <a:gd name="connsiteY0" fmla="*/ 357 h 296023"/>
              <a:gd name="connsiteX1" fmla="*/ 114440 w 372878"/>
              <a:gd name="connsiteY1" fmla="*/ 171807 h 296023"/>
              <a:gd name="connsiteX2" fmla="*/ 98565 w 372878"/>
              <a:gd name="connsiteY2" fmla="*/ 213082 h 296023"/>
              <a:gd name="connsiteX3" fmla="*/ 140 w 372878"/>
              <a:gd name="connsiteY3" fmla="*/ 244832 h 296023"/>
              <a:gd name="connsiteX4" fmla="*/ 76340 w 372878"/>
              <a:gd name="connsiteY4" fmla="*/ 232132 h 296023"/>
              <a:gd name="connsiteX5" fmla="*/ 54115 w 372878"/>
              <a:gd name="connsiteY5" fmla="*/ 295632 h 296023"/>
              <a:gd name="connsiteX6" fmla="*/ 200165 w 372878"/>
              <a:gd name="connsiteY6" fmla="*/ 197207 h 296023"/>
              <a:gd name="connsiteX7" fmla="*/ 123965 w 372878"/>
              <a:gd name="connsiteY7" fmla="*/ 279757 h 296023"/>
              <a:gd name="connsiteX8" fmla="*/ 282715 w 372878"/>
              <a:gd name="connsiteY8" fmla="*/ 194032 h 296023"/>
              <a:gd name="connsiteX9" fmla="*/ 371615 w 372878"/>
              <a:gd name="connsiteY9" fmla="*/ 190857 h 296023"/>
              <a:gd name="connsiteX10" fmla="*/ 219215 w 372878"/>
              <a:gd name="connsiteY10" fmla="*/ 225782 h 296023"/>
              <a:gd name="connsiteX11" fmla="*/ 101740 w 372878"/>
              <a:gd name="connsiteY11" fmla="*/ 238482 h 296023"/>
              <a:gd name="connsiteX12" fmla="*/ 136665 w 372878"/>
              <a:gd name="connsiteY12" fmla="*/ 162282 h 296023"/>
              <a:gd name="connsiteX13" fmla="*/ 139840 w 372878"/>
              <a:gd name="connsiteY13" fmla="*/ 35282 h 296023"/>
              <a:gd name="connsiteX14" fmla="*/ 95390 w 372878"/>
              <a:gd name="connsiteY14" fmla="*/ 222607 h 296023"/>
              <a:gd name="connsiteX15" fmla="*/ 196990 w 372878"/>
              <a:gd name="connsiteY15" fmla="*/ 357 h 29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2878" h="296023">
                <a:moveTo>
                  <a:pt x="196990" y="357"/>
                </a:moveTo>
                <a:cubicBezTo>
                  <a:pt x="200165" y="-8110"/>
                  <a:pt x="130844" y="136353"/>
                  <a:pt x="114440" y="171807"/>
                </a:cubicBezTo>
                <a:cubicBezTo>
                  <a:pt x="98036" y="207261"/>
                  <a:pt x="117615" y="200911"/>
                  <a:pt x="98565" y="213082"/>
                </a:cubicBezTo>
                <a:cubicBezTo>
                  <a:pt x="79515" y="225253"/>
                  <a:pt x="3844" y="241657"/>
                  <a:pt x="140" y="244832"/>
                </a:cubicBezTo>
                <a:cubicBezTo>
                  <a:pt x="-3564" y="248007"/>
                  <a:pt x="67344" y="223665"/>
                  <a:pt x="76340" y="232132"/>
                </a:cubicBezTo>
                <a:cubicBezTo>
                  <a:pt x="85336" y="240599"/>
                  <a:pt x="33478" y="301453"/>
                  <a:pt x="54115" y="295632"/>
                </a:cubicBezTo>
                <a:cubicBezTo>
                  <a:pt x="74752" y="289811"/>
                  <a:pt x="188523" y="199853"/>
                  <a:pt x="200165" y="197207"/>
                </a:cubicBezTo>
                <a:cubicBezTo>
                  <a:pt x="211807" y="194561"/>
                  <a:pt x="110207" y="280286"/>
                  <a:pt x="123965" y="279757"/>
                </a:cubicBezTo>
                <a:cubicBezTo>
                  <a:pt x="137723" y="279228"/>
                  <a:pt x="241440" y="208849"/>
                  <a:pt x="282715" y="194032"/>
                </a:cubicBezTo>
                <a:cubicBezTo>
                  <a:pt x="323990" y="179215"/>
                  <a:pt x="382198" y="185565"/>
                  <a:pt x="371615" y="190857"/>
                </a:cubicBezTo>
                <a:cubicBezTo>
                  <a:pt x="361032" y="196149"/>
                  <a:pt x="264194" y="217844"/>
                  <a:pt x="219215" y="225782"/>
                </a:cubicBezTo>
                <a:cubicBezTo>
                  <a:pt x="174236" y="233720"/>
                  <a:pt x="115498" y="249065"/>
                  <a:pt x="101740" y="238482"/>
                </a:cubicBezTo>
                <a:cubicBezTo>
                  <a:pt x="87982" y="227899"/>
                  <a:pt x="130315" y="196149"/>
                  <a:pt x="136665" y="162282"/>
                </a:cubicBezTo>
                <a:cubicBezTo>
                  <a:pt x="143015" y="128415"/>
                  <a:pt x="146719" y="25228"/>
                  <a:pt x="139840" y="35282"/>
                </a:cubicBezTo>
                <a:cubicBezTo>
                  <a:pt x="132961" y="45336"/>
                  <a:pt x="86394" y="225253"/>
                  <a:pt x="95390" y="222607"/>
                </a:cubicBezTo>
                <a:cubicBezTo>
                  <a:pt x="104386" y="219961"/>
                  <a:pt x="193815" y="8824"/>
                  <a:pt x="196990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C40B109C-B63A-76B8-A9D8-D23BFACB0FD4}"/>
              </a:ext>
            </a:extLst>
          </p:cNvPr>
          <p:cNvSpPr/>
          <p:nvPr/>
        </p:nvSpPr>
        <p:spPr>
          <a:xfrm>
            <a:off x="6543212" y="3393887"/>
            <a:ext cx="614545" cy="160150"/>
          </a:xfrm>
          <a:custGeom>
            <a:avLst/>
            <a:gdLst>
              <a:gd name="connsiteX0" fmla="*/ 463 w 614545"/>
              <a:gd name="connsiteY0" fmla="*/ 139888 h 160150"/>
              <a:gd name="connsiteX1" fmla="*/ 206838 w 614545"/>
              <a:gd name="connsiteY1" fmla="*/ 57338 h 160150"/>
              <a:gd name="connsiteX2" fmla="*/ 140163 w 614545"/>
              <a:gd name="connsiteY2" fmla="*/ 31938 h 160150"/>
              <a:gd name="connsiteX3" fmla="*/ 321138 w 614545"/>
              <a:gd name="connsiteY3" fmla="*/ 28763 h 160150"/>
              <a:gd name="connsiteX4" fmla="*/ 276688 w 614545"/>
              <a:gd name="connsiteY4" fmla="*/ 188 h 160150"/>
              <a:gd name="connsiteX5" fmla="*/ 460838 w 614545"/>
              <a:gd name="connsiteY5" fmla="*/ 44638 h 160150"/>
              <a:gd name="connsiteX6" fmla="*/ 470363 w 614545"/>
              <a:gd name="connsiteY6" fmla="*/ 28763 h 160150"/>
              <a:gd name="connsiteX7" fmla="*/ 613238 w 614545"/>
              <a:gd name="connsiteY7" fmla="*/ 158938 h 160150"/>
              <a:gd name="connsiteX8" fmla="*/ 527513 w 614545"/>
              <a:gd name="connsiteY8" fmla="*/ 89088 h 160150"/>
              <a:gd name="connsiteX9" fmla="*/ 305263 w 614545"/>
              <a:gd name="connsiteY9" fmla="*/ 9713 h 160150"/>
              <a:gd name="connsiteX10" fmla="*/ 216363 w 614545"/>
              <a:gd name="connsiteY10" fmla="*/ 12888 h 160150"/>
              <a:gd name="connsiteX11" fmla="*/ 213188 w 614545"/>
              <a:gd name="connsiteY11" fmla="*/ 70038 h 160150"/>
              <a:gd name="connsiteX12" fmla="*/ 140163 w 614545"/>
              <a:gd name="connsiteY12" fmla="*/ 31938 h 160150"/>
              <a:gd name="connsiteX13" fmla="*/ 149688 w 614545"/>
              <a:gd name="connsiteY13" fmla="*/ 66863 h 160150"/>
              <a:gd name="connsiteX14" fmla="*/ 463 w 614545"/>
              <a:gd name="connsiteY14" fmla="*/ 139888 h 16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4545" h="160150">
                <a:moveTo>
                  <a:pt x="463" y="139888"/>
                </a:moveTo>
                <a:cubicBezTo>
                  <a:pt x="9988" y="138300"/>
                  <a:pt x="183555" y="75330"/>
                  <a:pt x="206838" y="57338"/>
                </a:cubicBezTo>
                <a:cubicBezTo>
                  <a:pt x="230121" y="39346"/>
                  <a:pt x="121113" y="36700"/>
                  <a:pt x="140163" y="31938"/>
                </a:cubicBezTo>
                <a:cubicBezTo>
                  <a:pt x="159213" y="27176"/>
                  <a:pt x="298384" y="34055"/>
                  <a:pt x="321138" y="28763"/>
                </a:cubicBezTo>
                <a:cubicBezTo>
                  <a:pt x="343892" y="23471"/>
                  <a:pt x="253405" y="-2458"/>
                  <a:pt x="276688" y="188"/>
                </a:cubicBezTo>
                <a:cubicBezTo>
                  <a:pt x="299971" y="2834"/>
                  <a:pt x="428559" y="39875"/>
                  <a:pt x="460838" y="44638"/>
                </a:cubicBezTo>
                <a:cubicBezTo>
                  <a:pt x="493117" y="49400"/>
                  <a:pt x="444963" y="9713"/>
                  <a:pt x="470363" y="28763"/>
                </a:cubicBezTo>
                <a:cubicBezTo>
                  <a:pt x="495763" y="47813"/>
                  <a:pt x="603713" y="148884"/>
                  <a:pt x="613238" y="158938"/>
                </a:cubicBezTo>
                <a:cubicBezTo>
                  <a:pt x="622763" y="168992"/>
                  <a:pt x="578842" y="113959"/>
                  <a:pt x="527513" y="89088"/>
                </a:cubicBezTo>
                <a:cubicBezTo>
                  <a:pt x="476184" y="64217"/>
                  <a:pt x="357121" y="22413"/>
                  <a:pt x="305263" y="9713"/>
                </a:cubicBezTo>
                <a:cubicBezTo>
                  <a:pt x="253405" y="-2987"/>
                  <a:pt x="231709" y="2834"/>
                  <a:pt x="216363" y="12888"/>
                </a:cubicBezTo>
                <a:cubicBezTo>
                  <a:pt x="201017" y="22942"/>
                  <a:pt x="225888" y="66863"/>
                  <a:pt x="213188" y="70038"/>
                </a:cubicBezTo>
                <a:cubicBezTo>
                  <a:pt x="200488" y="73213"/>
                  <a:pt x="150746" y="32467"/>
                  <a:pt x="140163" y="31938"/>
                </a:cubicBezTo>
                <a:cubicBezTo>
                  <a:pt x="129580" y="31409"/>
                  <a:pt x="168209" y="50988"/>
                  <a:pt x="149688" y="66863"/>
                </a:cubicBezTo>
                <a:cubicBezTo>
                  <a:pt x="131167" y="82738"/>
                  <a:pt x="-9062" y="141476"/>
                  <a:pt x="463" y="139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75D51949-2B48-6697-ABE8-F3F4B356DC82}"/>
              </a:ext>
            </a:extLst>
          </p:cNvPr>
          <p:cNvSpPr/>
          <p:nvPr/>
        </p:nvSpPr>
        <p:spPr>
          <a:xfrm>
            <a:off x="6619084" y="3521550"/>
            <a:ext cx="521781" cy="143298"/>
          </a:xfrm>
          <a:custGeom>
            <a:avLst/>
            <a:gdLst>
              <a:gd name="connsiteX0" fmla="*/ 791 w 521781"/>
              <a:gd name="connsiteY0" fmla="*/ 53500 h 143298"/>
              <a:gd name="connsiteX1" fmla="*/ 184941 w 521781"/>
              <a:gd name="connsiteY1" fmla="*/ 37625 h 143298"/>
              <a:gd name="connsiteX2" fmla="*/ 280191 w 521781"/>
              <a:gd name="connsiteY2" fmla="*/ 69375 h 143298"/>
              <a:gd name="connsiteX3" fmla="*/ 277016 w 521781"/>
              <a:gd name="connsiteY3" fmla="*/ 9050 h 143298"/>
              <a:gd name="connsiteX4" fmla="*/ 438941 w 521781"/>
              <a:gd name="connsiteY4" fmla="*/ 47150 h 143298"/>
              <a:gd name="connsiteX5" fmla="*/ 388141 w 521781"/>
              <a:gd name="connsiteY5" fmla="*/ 2700 h 143298"/>
              <a:gd name="connsiteX6" fmla="*/ 521491 w 521781"/>
              <a:gd name="connsiteY6" fmla="*/ 142400 h 143298"/>
              <a:gd name="connsiteX7" fmla="*/ 419891 w 521781"/>
              <a:gd name="connsiteY7" fmla="*/ 59850 h 143298"/>
              <a:gd name="connsiteX8" fmla="*/ 289716 w 521781"/>
              <a:gd name="connsiteY8" fmla="*/ 2700 h 143298"/>
              <a:gd name="connsiteX9" fmla="*/ 330991 w 521781"/>
              <a:gd name="connsiteY9" fmla="*/ 78900 h 143298"/>
              <a:gd name="connsiteX10" fmla="*/ 194466 w 521781"/>
              <a:gd name="connsiteY10" fmla="*/ 107475 h 143298"/>
              <a:gd name="connsiteX11" fmla="*/ 280191 w 521781"/>
              <a:gd name="connsiteY11" fmla="*/ 72550 h 143298"/>
              <a:gd name="connsiteX12" fmla="*/ 200816 w 521781"/>
              <a:gd name="connsiteY12" fmla="*/ 21750 h 143298"/>
              <a:gd name="connsiteX13" fmla="*/ 121441 w 521781"/>
              <a:gd name="connsiteY13" fmla="*/ 47150 h 143298"/>
              <a:gd name="connsiteX14" fmla="*/ 791 w 521781"/>
              <a:gd name="connsiteY14" fmla="*/ 53500 h 14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781" h="143298">
                <a:moveTo>
                  <a:pt x="791" y="53500"/>
                </a:moveTo>
                <a:cubicBezTo>
                  <a:pt x="11374" y="51912"/>
                  <a:pt x="138374" y="34979"/>
                  <a:pt x="184941" y="37625"/>
                </a:cubicBezTo>
                <a:cubicBezTo>
                  <a:pt x="231508" y="40271"/>
                  <a:pt x="264845" y="74138"/>
                  <a:pt x="280191" y="69375"/>
                </a:cubicBezTo>
                <a:cubicBezTo>
                  <a:pt x="295537" y="64612"/>
                  <a:pt x="250558" y="12754"/>
                  <a:pt x="277016" y="9050"/>
                </a:cubicBezTo>
                <a:cubicBezTo>
                  <a:pt x="303474" y="5346"/>
                  <a:pt x="420420" y="48208"/>
                  <a:pt x="438941" y="47150"/>
                </a:cubicBezTo>
                <a:cubicBezTo>
                  <a:pt x="457462" y="46092"/>
                  <a:pt x="374383" y="-13175"/>
                  <a:pt x="388141" y="2700"/>
                </a:cubicBezTo>
                <a:cubicBezTo>
                  <a:pt x="401899" y="18575"/>
                  <a:pt x="516199" y="132875"/>
                  <a:pt x="521491" y="142400"/>
                </a:cubicBezTo>
                <a:cubicBezTo>
                  <a:pt x="526783" y="151925"/>
                  <a:pt x="458520" y="83133"/>
                  <a:pt x="419891" y="59850"/>
                </a:cubicBezTo>
                <a:cubicBezTo>
                  <a:pt x="381262" y="36567"/>
                  <a:pt x="304533" y="-475"/>
                  <a:pt x="289716" y="2700"/>
                </a:cubicBezTo>
                <a:cubicBezTo>
                  <a:pt x="274899" y="5875"/>
                  <a:pt x="346866" y="61438"/>
                  <a:pt x="330991" y="78900"/>
                </a:cubicBezTo>
                <a:cubicBezTo>
                  <a:pt x="315116" y="96362"/>
                  <a:pt x="202933" y="108533"/>
                  <a:pt x="194466" y="107475"/>
                </a:cubicBezTo>
                <a:cubicBezTo>
                  <a:pt x="185999" y="106417"/>
                  <a:pt x="279133" y="86837"/>
                  <a:pt x="280191" y="72550"/>
                </a:cubicBezTo>
                <a:cubicBezTo>
                  <a:pt x="281249" y="58263"/>
                  <a:pt x="227274" y="25983"/>
                  <a:pt x="200816" y="21750"/>
                </a:cubicBezTo>
                <a:cubicBezTo>
                  <a:pt x="174358" y="17517"/>
                  <a:pt x="154249" y="40800"/>
                  <a:pt x="121441" y="47150"/>
                </a:cubicBezTo>
                <a:cubicBezTo>
                  <a:pt x="88633" y="53500"/>
                  <a:pt x="-9792" y="55088"/>
                  <a:pt x="791" y="53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DDB3F2C-FA32-C1D2-44B0-6059E5BEAB64}"/>
              </a:ext>
            </a:extLst>
          </p:cNvPr>
          <p:cNvSpPr/>
          <p:nvPr/>
        </p:nvSpPr>
        <p:spPr>
          <a:xfrm>
            <a:off x="6104691" y="3775294"/>
            <a:ext cx="319318" cy="1126091"/>
          </a:xfrm>
          <a:custGeom>
            <a:avLst/>
            <a:gdLst>
              <a:gd name="connsiteX0" fmla="*/ 60397 w 319318"/>
              <a:gd name="connsiteY0" fmla="*/ 162 h 1126091"/>
              <a:gd name="connsiteX1" fmla="*/ 23821 w 319318"/>
              <a:gd name="connsiteY1" fmla="*/ 467522 h 1126091"/>
              <a:gd name="connsiteX2" fmla="*/ 96973 w 319318"/>
              <a:gd name="connsiteY2" fmla="*/ 747938 h 1126091"/>
              <a:gd name="connsiteX3" fmla="*/ 68525 w 319318"/>
              <a:gd name="connsiteY3" fmla="*/ 670722 h 1126091"/>
              <a:gd name="connsiteX4" fmla="*/ 308301 w 319318"/>
              <a:gd name="connsiteY4" fmla="*/ 1109634 h 1126091"/>
              <a:gd name="connsiteX5" fmla="*/ 251405 w 319318"/>
              <a:gd name="connsiteY5" fmla="*/ 983650 h 1126091"/>
              <a:gd name="connsiteX6" fmla="*/ 7565 w 319318"/>
              <a:gd name="connsiteY6" fmla="*/ 520354 h 1126091"/>
              <a:gd name="connsiteX7" fmla="*/ 60397 w 319318"/>
              <a:gd name="connsiteY7" fmla="*/ 162 h 112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318" h="1126091">
                <a:moveTo>
                  <a:pt x="60397" y="162"/>
                </a:moveTo>
                <a:cubicBezTo>
                  <a:pt x="63106" y="-8643"/>
                  <a:pt x="17725" y="342893"/>
                  <a:pt x="23821" y="467522"/>
                </a:cubicBezTo>
                <a:cubicBezTo>
                  <a:pt x="29917" y="592151"/>
                  <a:pt x="89522" y="714071"/>
                  <a:pt x="96973" y="747938"/>
                </a:cubicBezTo>
                <a:cubicBezTo>
                  <a:pt x="104424" y="781805"/>
                  <a:pt x="33304" y="610439"/>
                  <a:pt x="68525" y="670722"/>
                </a:cubicBezTo>
                <a:cubicBezTo>
                  <a:pt x="103746" y="731005"/>
                  <a:pt x="277821" y="1057479"/>
                  <a:pt x="308301" y="1109634"/>
                </a:cubicBezTo>
                <a:cubicBezTo>
                  <a:pt x="338781" y="1161789"/>
                  <a:pt x="301528" y="1081863"/>
                  <a:pt x="251405" y="983650"/>
                </a:cubicBezTo>
                <a:cubicBezTo>
                  <a:pt x="201282" y="885437"/>
                  <a:pt x="40077" y="684946"/>
                  <a:pt x="7565" y="520354"/>
                </a:cubicBezTo>
                <a:cubicBezTo>
                  <a:pt x="-24947" y="355762"/>
                  <a:pt x="57688" y="8967"/>
                  <a:pt x="60397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58FEE23C-B9F1-D00D-0F30-7E73635E94B0}"/>
              </a:ext>
            </a:extLst>
          </p:cNvPr>
          <p:cNvSpPr/>
          <p:nvPr/>
        </p:nvSpPr>
        <p:spPr>
          <a:xfrm>
            <a:off x="5875967" y="3824219"/>
            <a:ext cx="444618" cy="1127148"/>
          </a:xfrm>
          <a:custGeom>
            <a:avLst/>
            <a:gdLst>
              <a:gd name="connsiteX0" fmla="*/ 577 w 444618"/>
              <a:gd name="connsiteY0" fmla="*/ 5 h 1127148"/>
              <a:gd name="connsiteX1" fmla="*/ 53409 w 444618"/>
              <a:gd name="connsiteY1" fmla="*/ 386085 h 1127148"/>
              <a:gd name="connsiteX2" fmla="*/ 146881 w 444618"/>
              <a:gd name="connsiteY2" fmla="*/ 772165 h 1127148"/>
              <a:gd name="connsiteX3" fmla="*/ 114369 w 444618"/>
              <a:gd name="connsiteY3" fmla="*/ 686821 h 1127148"/>
              <a:gd name="connsiteX4" fmla="*/ 431361 w 444618"/>
              <a:gd name="connsiteY4" fmla="*/ 1109477 h 1127148"/>
              <a:gd name="connsiteX5" fmla="*/ 354145 w 444618"/>
              <a:gd name="connsiteY5" fmla="*/ 1011941 h 1127148"/>
              <a:gd name="connsiteX6" fmla="*/ 73729 w 444618"/>
              <a:gd name="connsiteY6" fmla="*/ 686821 h 1127148"/>
              <a:gd name="connsiteX7" fmla="*/ 118433 w 444618"/>
              <a:gd name="connsiteY7" fmla="*/ 764037 h 1127148"/>
              <a:gd name="connsiteX8" fmla="*/ 85921 w 444618"/>
              <a:gd name="connsiteY8" fmla="*/ 394213 h 1127148"/>
              <a:gd name="connsiteX9" fmla="*/ 577 w 444618"/>
              <a:gd name="connsiteY9" fmla="*/ 5 h 112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4618" h="1127148">
                <a:moveTo>
                  <a:pt x="577" y="5"/>
                </a:moveTo>
                <a:cubicBezTo>
                  <a:pt x="-4842" y="-1350"/>
                  <a:pt x="29025" y="257392"/>
                  <a:pt x="53409" y="386085"/>
                </a:cubicBezTo>
                <a:cubicBezTo>
                  <a:pt x="77793" y="514778"/>
                  <a:pt x="136721" y="722042"/>
                  <a:pt x="146881" y="772165"/>
                </a:cubicBezTo>
                <a:cubicBezTo>
                  <a:pt x="157041" y="822288"/>
                  <a:pt x="66956" y="630602"/>
                  <a:pt x="114369" y="686821"/>
                </a:cubicBezTo>
                <a:cubicBezTo>
                  <a:pt x="161782" y="743040"/>
                  <a:pt x="391398" y="1055290"/>
                  <a:pt x="431361" y="1109477"/>
                </a:cubicBezTo>
                <a:cubicBezTo>
                  <a:pt x="471324" y="1163664"/>
                  <a:pt x="413750" y="1082384"/>
                  <a:pt x="354145" y="1011941"/>
                </a:cubicBezTo>
                <a:cubicBezTo>
                  <a:pt x="294540" y="941498"/>
                  <a:pt x="113014" y="728138"/>
                  <a:pt x="73729" y="686821"/>
                </a:cubicBezTo>
                <a:cubicBezTo>
                  <a:pt x="34444" y="645504"/>
                  <a:pt x="116401" y="812805"/>
                  <a:pt x="118433" y="764037"/>
                </a:cubicBezTo>
                <a:cubicBezTo>
                  <a:pt x="120465" y="715269"/>
                  <a:pt x="104886" y="517488"/>
                  <a:pt x="85921" y="394213"/>
                </a:cubicBezTo>
                <a:cubicBezTo>
                  <a:pt x="66956" y="270938"/>
                  <a:pt x="5996" y="1360"/>
                  <a:pt x="57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1DC5AD9A-756C-944D-3938-0129DC181A9C}"/>
              </a:ext>
            </a:extLst>
          </p:cNvPr>
          <p:cNvSpPr/>
          <p:nvPr/>
        </p:nvSpPr>
        <p:spPr>
          <a:xfrm>
            <a:off x="5665057" y="3766186"/>
            <a:ext cx="261759" cy="708447"/>
          </a:xfrm>
          <a:custGeom>
            <a:avLst/>
            <a:gdLst>
              <a:gd name="connsiteX0" fmla="*/ 159 w 261759"/>
              <a:gd name="connsiteY0" fmla="*/ 1142 h 708447"/>
              <a:gd name="connsiteX1" fmla="*/ 227743 w 261759"/>
              <a:gd name="connsiteY1" fmla="*/ 525398 h 708447"/>
              <a:gd name="connsiteX2" fmla="*/ 260255 w 261759"/>
              <a:gd name="connsiteY2" fmla="*/ 708278 h 708447"/>
              <a:gd name="connsiteX3" fmla="*/ 223679 w 261759"/>
              <a:gd name="connsiteY3" fmla="*/ 501014 h 708447"/>
              <a:gd name="connsiteX4" fmla="*/ 142399 w 261759"/>
              <a:gd name="connsiteY4" fmla="*/ 41782 h 708447"/>
              <a:gd name="connsiteX5" fmla="*/ 191167 w 261759"/>
              <a:gd name="connsiteY5" fmla="*/ 375030 h 708447"/>
              <a:gd name="connsiteX6" fmla="*/ 159 w 261759"/>
              <a:gd name="connsiteY6" fmla="*/ 1142 h 70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759" h="708447">
                <a:moveTo>
                  <a:pt x="159" y="1142"/>
                </a:moveTo>
                <a:cubicBezTo>
                  <a:pt x="6255" y="26203"/>
                  <a:pt x="184394" y="407542"/>
                  <a:pt x="227743" y="525398"/>
                </a:cubicBezTo>
                <a:cubicBezTo>
                  <a:pt x="271092" y="643254"/>
                  <a:pt x="260932" y="712342"/>
                  <a:pt x="260255" y="708278"/>
                </a:cubicBezTo>
                <a:cubicBezTo>
                  <a:pt x="259578" y="704214"/>
                  <a:pt x="223679" y="501014"/>
                  <a:pt x="223679" y="501014"/>
                </a:cubicBezTo>
                <a:cubicBezTo>
                  <a:pt x="204036" y="389931"/>
                  <a:pt x="147818" y="62779"/>
                  <a:pt x="142399" y="41782"/>
                </a:cubicBezTo>
                <a:cubicBezTo>
                  <a:pt x="136980" y="20785"/>
                  <a:pt x="218260" y="378417"/>
                  <a:pt x="191167" y="375030"/>
                </a:cubicBezTo>
                <a:cubicBezTo>
                  <a:pt x="164074" y="371643"/>
                  <a:pt x="-5937" y="-23919"/>
                  <a:pt x="159" y="1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C238D76-2DEF-CF49-FBDF-A610568DA0E5}"/>
              </a:ext>
            </a:extLst>
          </p:cNvPr>
          <p:cNvSpPr/>
          <p:nvPr/>
        </p:nvSpPr>
        <p:spPr>
          <a:xfrm>
            <a:off x="6440924" y="4908134"/>
            <a:ext cx="205610" cy="564903"/>
          </a:xfrm>
          <a:custGeom>
            <a:avLst/>
            <a:gdLst>
              <a:gd name="connsiteX0" fmla="*/ 516 w 205610"/>
              <a:gd name="connsiteY0" fmla="*/ 1178 h 564903"/>
              <a:gd name="connsiteX1" fmla="*/ 199652 w 205610"/>
              <a:gd name="connsiteY1" fmla="*/ 545754 h 564903"/>
              <a:gd name="connsiteX2" fmla="*/ 142756 w 205610"/>
              <a:gd name="connsiteY2" fmla="*/ 403514 h 564903"/>
              <a:gd name="connsiteX3" fmla="*/ 516 w 205610"/>
              <a:gd name="connsiteY3" fmla="*/ 1178 h 56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610" h="564903">
                <a:moveTo>
                  <a:pt x="516" y="1178"/>
                </a:moveTo>
                <a:cubicBezTo>
                  <a:pt x="9999" y="24885"/>
                  <a:pt x="175945" y="478698"/>
                  <a:pt x="199652" y="545754"/>
                </a:cubicBezTo>
                <a:cubicBezTo>
                  <a:pt x="223359" y="612810"/>
                  <a:pt x="170527" y="488858"/>
                  <a:pt x="142756" y="403514"/>
                </a:cubicBezTo>
                <a:cubicBezTo>
                  <a:pt x="114985" y="318170"/>
                  <a:pt x="-8967" y="-22529"/>
                  <a:pt x="516" y="1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84DB928E-1A08-8F85-23BC-FC61F73D99B1}"/>
              </a:ext>
            </a:extLst>
          </p:cNvPr>
          <p:cNvSpPr/>
          <p:nvPr/>
        </p:nvSpPr>
        <p:spPr>
          <a:xfrm>
            <a:off x="6371311" y="4850180"/>
            <a:ext cx="270394" cy="953249"/>
          </a:xfrm>
          <a:custGeom>
            <a:avLst/>
            <a:gdLst>
              <a:gd name="connsiteX0" fmla="*/ 33553 w 270394"/>
              <a:gd name="connsiteY0" fmla="*/ 136348 h 953249"/>
              <a:gd name="connsiteX1" fmla="*/ 220497 w 270394"/>
              <a:gd name="connsiteY1" fmla="*/ 640284 h 953249"/>
              <a:gd name="connsiteX2" fmla="*/ 220497 w 270394"/>
              <a:gd name="connsiteY2" fmla="*/ 758140 h 953249"/>
              <a:gd name="connsiteX3" fmla="*/ 179857 w 270394"/>
              <a:gd name="connsiteY3" fmla="*/ 953212 h 953249"/>
              <a:gd name="connsiteX4" fmla="*/ 253009 w 270394"/>
              <a:gd name="connsiteY4" fmla="*/ 741884 h 953249"/>
              <a:gd name="connsiteX5" fmla="*/ 248945 w 270394"/>
              <a:gd name="connsiteY5" fmla="*/ 701244 h 953249"/>
              <a:gd name="connsiteX6" fmla="*/ 21361 w 270394"/>
              <a:gd name="connsiteY6" fmla="*/ 38812 h 953249"/>
              <a:gd name="connsiteX7" fmla="*/ 33553 w 270394"/>
              <a:gd name="connsiteY7" fmla="*/ 136348 h 95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394" h="953249">
                <a:moveTo>
                  <a:pt x="33553" y="136348"/>
                </a:moveTo>
                <a:cubicBezTo>
                  <a:pt x="66742" y="236593"/>
                  <a:pt x="189340" y="536652"/>
                  <a:pt x="220497" y="640284"/>
                </a:cubicBezTo>
                <a:cubicBezTo>
                  <a:pt x="251654" y="743916"/>
                  <a:pt x="227270" y="705985"/>
                  <a:pt x="220497" y="758140"/>
                </a:cubicBezTo>
                <a:cubicBezTo>
                  <a:pt x="213724" y="810295"/>
                  <a:pt x="174438" y="955921"/>
                  <a:pt x="179857" y="953212"/>
                </a:cubicBezTo>
                <a:cubicBezTo>
                  <a:pt x="185276" y="950503"/>
                  <a:pt x="241494" y="783879"/>
                  <a:pt x="253009" y="741884"/>
                </a:cubicBezTo>
                <a:cubicBezTo>
                  <a:pt x="264524" y="699889"/>
                  <a:pt x="287553" y="818423"/>
                  <a:pt x="248945" y="701244"/>
                </a:cubicBezTo>
                <a:cubicBezTo>
                  <a:pt x="210337" y="584065"/>
                  <a:pt x="58614" y="131607"/>
                  <a:pt x="21361" y="38812"/>
                </a:cubicBezTo>
                <a:cubicBezTo>
                  <a:pt x="-15892" y="-53983"/>
                  <a:pt x="364" y="36103"/>
                  <a:pt x="33553" y="136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EB9BEFCF-F479-91AB-7826-6CA67EEA970C}"/>
              </a:ext>
            </a:extLst>
          </p:cNvPr>
          <p:cNvSpPr/>
          <p:nvPr/>
        </p:nvSpPr>
        <p:spPr>
          <a:xfrm>
            <a:off x="5937132" y="4761766"/>
            <a:ext cx="248875" cy="785670"/>
          </a:xfrm>
          <a:custGeom>
            <a:avLst/>
            <a:gdLst>
              <a:gd name="connsiteX0" fmla="*/ 150740 w 248875"/>
              <a:gd name="connsiteY0" fmla="*/ 1242 h 785670"/>
              <a:gd name="connsiteX1" fmla="*/ 130420 w 248875"/>
              <a:gd name="connsiteY1" fmla="*/ 383258 h 785670"/>
              <a:gd name="connsiteX2" fmla="*/ 248276 w 248875"/>
              <a:gd name="connsiteY2" fmla="*/ 598650 h 785670"/>
              <a:gd name="connsiteX3" fmla="*/ 171060 w 248875"/>
              <a:gd name="connsiteY3" fmla="*/ 529562 h 785670"/>
              <a:gd name="connsiteX4" fmla="*/ 57268 w 248875"/>
              <a:gd name="connsiteY4" fmla="*/ 558010 h 785670"/>
              <a:gd name="connsiteX5" fmla="*/ 372 w 248875"/>
              <a:gd name="connsiteY5" fmla="*/ 785594 h 785670"/>
              <a:gd name="connsiteX6" fmla="*/ 36948 w 248875"/>
              <a:gd name="connsiteY6" fmla="*/ 582394 h 785670"/>
              <a:gd name="connsiteX7" fmla="*/ 118228 w 248875"/>
              <a:gd name="connsiteY7" fmla="*/ 501114 h 785670"/>
              <a:gd name="connsiteX8" fmla="*/ 81652 w 248875"/>
              <a:gd name="connsiteY8" fmla="*/ 241018 h 785670"/>
              <a:gd name="connsiteX9" fmla="*/ 158868 w 248875"/>
              <a:gd name="connsiteY9" fmla="*/ 505178 h 785670"/>
              <a:gd name="connsiteX10" fmla="*/ 85716 w 248875"/>
              <a:gd name="connsiteY10" fmla="*/ 269466 h 785670"/>
              <a:gd name="connsiteX11" fmla="*/ 150740 w 248875"/>
              <a:gd name="connsiteY11" fmla="*/ 1242 h 785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875" h="785670">
                <a:moveTo>
                  <a:pt x="150740" y="1242"/>
                </a:moveTo>
                <a:cubicBezTo>
                  <a:pt x="158191" y="20207"/>
                  <a:pt x="114164" y="283690"/>
                  <a:pt x="130420" y="383258"/>
                </a:cubicBezTo>
                <a:cubicBezTo>
                  <a:pt x="146676" y="482826"/>
                  <a:pt x="241503" y="574266"/>
                  <a:pt x="248276" y="598650"/>
                </a:cubicBezTo>
                <a:cubicBezTo>
                  <a:pt x="255049" y="623034"/>
                  <a:pt x="202895" y="536335"/>
                  <a:pt x="171060" y="529562"/>
                </a:cubicBezTo>
                <a:cubicBezTo>
                  <a:pt x="139225" y="522789"/>
                  <a:pt x="85716" y="515338"/>
                  <a:pt x="57268" y="558010"/>
                </a:cubicBezTo>
                <a:cubicBezTo>
                  <a:pt x="28820" y="600682"/>
                  <a:pt x="3759" y="781530"/>
                  <a:pt x="372" y="785594"/>
                </a:cubicBezTo>
                <a:cubicBezTo>
                  <a:pt x="-3015" y="789658"/>
                  <a:pt x="17305" y="629807"/>
                  <a:pt x="36948" y="582394"/>
                </a:cubicBezTo>
                <a:cubicBezTo>
                  <a:pt x="56591" y="534981"/>
                  <a:pt x="110777" y="558010"/>
                  <a:pt x="118228" y="501114"/>
                </a:cubicBezTo>
                <a:cubicBezTo>
                  <a:pt x="125679" y="444218"/>
                  <a:pt x="74879" y="240341"/>
                  <a:pt x="81652" y="241018"/>
                </a:cubicBezTo>
                <a:cubicBezTo>
                  <a:pt x="88425" y="241695"/>
                  <a:pt x="158191" y="500437"/>
                  <a:pt x="158868" y="505178"/>
                </a:cubicBezTo>
                <a:cubicBezTo>
                  <a:pt x="159545" y="509919"/>
                  <a:pt x="83684" y="353455"/>
                  <a:pt x="85716" y="269466"/>
                </a:cubicBezTo>
                <a:cubicBezTo>
                  <a:pt x="87748" y="185477"/>
                  <a:pt x="143289" y="-17723"/>
                  <a:pt x="150740" y="1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0E8E1F31-C13C-F139-6ED7-DB9B2916FECA}"/>
              </a:ext>
            </a:extLst>
          </p:cNvPr>
          <p:cNvSpPr/>
          <p:nvPr/>
        </p:nvSpPr>
        <p:spPr>
          <a:xfrm>
            <a:off x="6302325" y="4839162"/>
            <a:ext cx="198772" cy="966453"/>
          </a:xfrm>
          <a:custGeom>
            <a:avLst/>
            <a:gdLst>
              <a:gd name="connsiteX0" fmla="*/ 939 w 198772"/>
              <a:gd name="connsiteY0" fmla="*/ 1062 h 966453"/>
              <a:gd name="connsiteX1" fmla="*/ 65963 w 198772"/>
              <a:gd name="connsiteY1" fmla="*/ 635046 h 966453"/>
              <a:gd name="connsiteX2" fmla="*/ 98475 w 198772"/>
              <a:gd name="connsiteY2" fmla="*/ 797606 h 966453"/>
              <a:gd name="connsiteX3" fmla="*/ 61899 w 198772"/>
              <a:gd name="connsiteY3" fmla="*/ 704134 h 966453"/>
              <a:gd name="connsiteX4" fmla="*/ 196011 w 198772"/>
              <a:gd name="connsiteY4" fmla="*/ 960166 h 966453"/>
              <a:gd name="connsiteX5" fmla="*/ 143179 w 198772"/>
              <a:gd name="connsiteY5" fmla="*/ 854502 h 966453"/>
              <a:gd name="connsiteX6" fmla="*/ 33451 w 198772"/>
              <a:gd name="connsiteY6" fmla="*/ 492806 h 966453"/>
              <a:gd name="connsiteX7" fmla="*/ 939 w 198772"/>
              <a:gd name="connsiteY7" fmla="*/ 1062 h 96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772" h="966453">
                <a:moveTo>
                  <a:pt x="939" y="1062"/>
                </a:moveTo>
                <a:cubicBezTo>
                  <a:pt x="6358" y="24769"/>
                  <a:pt x="49707" y="502289"/>
                  <a:pt x="65963" y="635046"/>
                </a:cubicBezTo>
                <a:cubicBezTo>
                  <a:pt x="82219" y="767803"/>
                  <a:pt x="99152" y="786091"/>
                  <a:pt x="98475" y="797606"/>
                </a:cubicBezTo>
                <a:cubicBezTo>
                  <a:pt x="97798" y="809121"/>
                  <a:pt x="45643" y="677041"/>
                  <a:pt x="61899" y="704134"/>
                </a:cubicBezTo>
                <a:cubicBezTo>
                  <a:pt x="78155" y="731227"/>
                  <a:pt x="182464" y="935105"/>
                  <a:pt x="196011" y="960166"/>
                </a:cubicBezTo>
                <a:cubicBezTo>
                  <a:pt x="209558" y="985227"/>
                  <a:pt x="170272" y="932395"/>
                  <a:pt x="143179" y="854502"/>
                </a:cubicBezTo>
                <a:cubicBezTo>
                  <a:pt x="116086" y="776609"/>
                  <a:pt x="52416" y="628950"/>
                  <a:pt x="33451" y="492806"/>
                </a:cubicBezTo>
                <a:cubicBezTo>
                  <a:pt x="14486" y="356662"/>
                  <a:pt x="-4480" y="-22645"/>
                  <a:pt x="939" y="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9D9EAA1-096B-C31A-9E76-0AB1E703E78A}"/>
              </a:ext>
            </a:extLst>
          </p:cNvPr>
          <p:cNvSpPr/>
          <p:nvPr/>
        </p:nvSpPr>
        <p:spPr>
          <a:xfrm>
            <a:off x="6429188" y="5120041"/>
            <a:ext cx="127886" cy="655610"/>
          </a:xfrm>
          <a:custGeom>
            <a:avLst/>
            <a:gdLst>
              <a:gd name="connsiteX0" fmla="*/ 60 w 127886"/>
              <a:gd name="connsiteY0" fmla="*/ 599 h 655610"/>
              <a:gd name="connsiteX1" fmla="*/ 101660 w 127886"/>
              <a:gd name="connsiteY1" fmla="*/ 439511 h 655610"/>
              <a:gd name="connsiteX2" fmla="*/ 89468 w 127886"/>
              <a:gd name="connsiteY2" fmla="*/ 654903 h 655610"/>
              <a:gd name="connsiteX3" fmla="*/ 126044 w 127886"/>
              <a:gd name="connsiteY3" fmla="*/ 504535 h 655610"/>
              <a:gd name="connsiteX4" fmla="*/ 121980 w 127886"/>
              <a:gd name="connsiteY4" fmla="*/ 386679 h 655610"/>
              <a:gd name="connsiteX5" fmla="*/ 117916 w 127886"/>
              <a:gd name="connsiteY5" fmla="*/ 541111 h 655610"/>
              <a:gd name="connsiteX6" fmla="*/ 60 w 127886"/>
              <a:gd name="connsiteY6" fmla="*/ 599 h 655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886" h="655610">
                <a:moveTo>
                  <a:pt x="60" y="599"/>
                </a:moveTo>
                <a:cubicBezTo>
                  <a:pt x="-2649" y="-16334"/>
                  <a:pt x="86759" y="330460"/>
                  <a:pt x="101660" y="439511"/>
                </a:cubicBezTo>
                <a:cubicBezTo>
                  <a:pt x="116561" y="548562"/>
                  <a:pt x="85404" y="644066"/>
                  <a:pt x="89468" y="654903"/>
                </a:cubicBezTo>
                <a:cubicBezTo>
                  <a:pt x="93532" y="665740"/>
                  <a:pt x="120625" y="549239"/>
                  <a:pt x="126044" y="504535"/>
                </a:cubicBezTo>
                <a:cubicBezTo>
                  <a:pt x="131463" y="459831"/>
                  <a:pt x="123335" y="380583"/>
                  <a:pt x="121980" y="386679"/>
                </a:cubicBezTo>
                <a:cubicBezTo>
                  <a:pt x="120625" y="392775"/>
                  <a:pt x="134172" y="598684"/>
                  <a:pt x="117916" y="541111"/>
                </a:cubicBezTo>
                <a:cubicBezTo>
                  <a:pt x="101660" y="483538"/>
                  <a:pt x="2769" y="17532"/>
                  <a:pt x="60" y="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30B3140-7134-480E-CFEE-654B5FEA083C}"/>
              </a:ext>
            </a:extLst>
          </p:cNvPr>
          <p:cNvSpPr/>
          <p:nvPr/>
        </p:nvSpPr>
        <p:spPr>
          <a:xfrm>
            <a:off x="5508383" y="5534893"/>
            <a:ext cx="270976" cy="431702"/>
          </a:xfrm>
          <a:custGeom>
            <a:avLst/>
            <a:gdLst>
              <a:gd name="connsiteX0" fmla="*/ 201537 w 270976"/>
              <a:gd name="connsiteY0" fmla="*/ 275 h 431702"/>
              <a:gd name="connsiteX1" fmla="*/ 75553 w 270976"/>
              <a:gd name="connsiteY1" fmla="*/ 191283 h 431702"/>
              <a:gd name="connsiteX2" fmla="*/ 124321 w 270976"/>
              <a:gd name="connsiteY2" fmla="*/ 292883 h 431702"/>
              <a:gd name="connsiteX3" fmla="*/ 75553 w 270976"/>
              <a:gd name="connsiteY3" fmla="*/ 313203 h 431702"/>
              <a:gd name="connsiteX4" fmla="*/ 270625 w 270976"/>
              <a:gd name="connsiteY4" fmla="*/ 431059 h 431702"/>
              <a:gd name="connsiteX5" fmla="*/ 120257 w 270976"/>
              <a:gd name="connsiteY5" fmla="*/ 353843 h 431702"/>
              <a:gd name="connsiteX6" fmla="*/ 2401 w 270976"/>
              <a:gd name="connsiteY6" fmla="*/ 215667 h 431702"/>
              <a:gd name="connsiteX7" fmla="*/ 38977 w 270976"/>
              <a:gd name="connsiteY7" fmla="*/ 110003 h 431702"/>
              <a:gd name="connsiteX8" fmla="*/ 14593 w 270976"/>
              <a:gd name="connsiteY8" fmla="*/ 211603 h 431702"/>
              <a:gd name="connsiteX9" fmla="*/ 71489 w 270976"/>
              <a:gd name="connsiteY9" fmla="*/ 264435 h 431702"/>
              <a:gd name="connsiteX10" fmla="*/ 67425 w 270976"/>
              <a:gd name="connsiteY10" fmla="*/ 150643 h 431702"/>
              <a:gd name="connsiteX11" fmla="*/ 201537 w 270976"/>
              <a:gd name="connsiteY11" fmla="*/ 275 h 43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976" h="431702">
                <a:moveTo>
                  <a:pt x="201537" y="275"/>
                </a:moveTo>
                <a:cubicBezTo>
                  <a:pt x="202892" y="7048"/>
                  <a:pt x="88422" y="142515"/>
                  <a:pt x="75553" y="191283"/>
                </a:cubicBezTo>
                <a:cubicBezTo>
                  <a:pt x="62684" y="240051"/>
                  <a:pt x="124321" y="272563"/>
                  <a:pt x="124321" y="292883"/>
                </a:cubicBezTo>
                <a:cubicBezTo>
                  <a:pt x="124321" y="313203"/>
                  <a:pt x="51169" y="290174"/>
                  <a:pt x="75553" y="313203"/>
                </a:cubicBezTo>
                <a:cubicBezTo>
                  <a:pt x="99937" y="336232"/>
                  <a:pt x="263174" y="424286"/>
                  <a:pt x="270625" y="431059"/>
                </a:cubicBezTo>
                <a:cubicBezTo>
                  <a:pt x="278076" y="437832"/>
                  <a:pt x="164961" y="389742"/>
                  <a:pt x="120257" y="353843"/>
                </a:cubicBezTo>
                <a:cubicBezTo>
                  <a:pt x="75553" y="317944"/>
                  <a:pt x="15948" y="256307"/>
                  <a:pt x="2401" y="215667"/>
                </a:cubicBezTo>
                <a:cubicBezTo>
                  <a:pt x="-11146" y="175027"/>
                  <a:pt x="36945" y="110680"/>
                  <a:pt x="38977" y="110003"/>
                </a:cubicBezTo>
                <a:cubicBezTo>
                  <a:pt x="41009" y="109326"/>
                  <a:pt x="9174" y="185864"/>
                  <a:pt x="14593" y="211603"/>
                </a:cubicBezTo>
                <a:cubicBezTo>
                  <a:pt x="20012" y="237342"/>
                  <a:pt x="62684" y="274595"/>
                  <a:pt x="71489" y="264435"/>
                </a:cubicBezTo>
                <a:cubicBezTo>
                  <a:pt x="80294" y="254275"/>
                  <a:pt x="45073" y="187896"/>
                  <a:pt x="67425" y="150643"/>
                </a:cubicBezTo>
                <a:cubicBezTo>
                  <a:pt x="89777" y="113390"/>
                  <a:pt x="200182" y="-6498"/>
                  <a:pt x="201537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DD29AE11-F120-EF5F-63A7-D2105EE591C6}"/>
              </a:ext>
            </a:extLst>
          </p:cNvPr>
          <p:cNvSpPr/>
          <p:nvPr/>
        </p:nvSpPr>
        <p:spPr>
          <a:xfrm>
            <a:off x="6554082" y="5498237"/>
            <a:ext cx="201825" cy="316663"/>
          </a:xfrm>
          <a:custGeom>
            <a:avLst/>
            <a:gdLst>
              <a:gd name="connsiteX0" fmla="*/ 119006 w 201825"/>
              <a:gd name="connsiteY0" fmla="*/ 355 h 316663"/>
              <a:gd name="connsiteX1" fmla="*/ 114942 w 201825"/>
              <a:gd name="connsiteY1" fmla="*/ 138531 h 316663"/>
              <a:gd name="connsiteX2" fmla="*/ 86494 w 201825"/>
              <a:gd name="connsiteY2" fmla="*/ 203555 h 316663"/>
              <a:gd name="connsiteX3" fmla="*/ 119006 w 201825"/>
              <a:gd name="connsiteY3" fmla="*/ 150723 h 316663"/>
              <a:gd name="connsiteX4" fmla="*/ 5214 w 201825"/>
              <a:gd name="connsiteY4" fmla="*/ 313283 h 316663"/>
              <a:gd name="connsiteX5" fmla="*/ 37726 w 201825"/>
              <a:gd name="connsiteY5" fmla="*/ 252323 h 316663"/>
              <a:gd name="connsiteX6" fmla="*/ 200286 w 201825"/>
              <a:gd name="connsiteY6" fmla="*/ 150723 h 316663"/>
              <a:gd name="connsiteX7" fmla="*/ 119006 w 201825"/>
              <a:gd name="connsiteY7" fmla="*/ 183235 h 316663"/>
              <a:gd name="connsiteX8" fmla="*/ 119006 w 201825"/>
              <a:gd name="connsiteY8" fmla="*/ 355 h 31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825" h="316663">
                <a:moveTo>
                  <a:pt x="119006" y="355"/>
                </a:moveTo>
                <a:cubicBezTo>
                  <a:pt x="118329" y="-7096"/>
                  <a:pt x="120361" y="104664"/>
                  <a:pt x="114942" y="138531"/>
                </a:cubicBezTo>
                <a:cubicBezTo>
                  <a:pt x="109523" y="172398"/>
                  <a:pt x="85817" y="201523"/>
                  <a:pt x="86494" y="203555"/>
                </a:cubicBezTo>
                <a:cubicBezTo>
                  <a:pt x="87171" y="205587"/>
                  <a:pt x="132553" y="132435"/>
                  <a:pt x="119006" y="150723"/>
                </a:cubicBezTo>
                <a:cubicBezTo>
                  <a:pt x="105459" y="169011"/>
                  <a:pt x="18761" y="296350"/>
                  <a:pt x="5214" y="313283"/>
                </a:cubicBezTo>
                <a:cubicBezTo>
                  <a:pt x="-8333" y="330216"/>
                  <a:pt x="5214" y="279416"/>
                  <a:pt x="37726" y="252323"/>
                </a:cubicBezTo>
                <a:cubicBezTo>
                  <a:pt x="70238" y="225230"/>
                  <a:pt x="186739" y="162238"/>
                  <a:pt x="200286" y="150723"/>
                </a:cubicBezTo>
                <a:cubicBezTo>
                  <a:pt x="213833" y="139208"/>
                  <a:pt x="133907" y="200846"/>
                  <a:pt x="119006" y="183235"/>
                </a:cubicBezTo>
                <a:cubicBezTo>
                  <a:pt x="104105" y="165624"/>
                  <a:pt x="119683" y="7806"/>
                  <a:pt x="119006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7FA6D644-E258-235A-1CCA-F3AA1A2FEF95}"/>
              </a:ext>
            </a:extLst>
          </p:cNvPr>
          <p:cNvSpPr/>
          <p:nvPr/>
        </p:nvSpPr>
        <p:spPr>
          <a:xfrm>
            <a:off x="5858519" y="5107596"/>
            <a:ext cx="313427" cy="595601"/>
          </a:xfrm>
          <a:custGeom>
            <a:avLst/>
            <a:gdLst>
              <a:gd name="connsiteX0" fmla="*/ 111497 w 313427"/>
              <a:gd name="connsiteY0" fmla="*/ 852 h 595601"/>
              <a:gd name="connsiteX1" fmla="*/ 26153 w 313427"/>
              <a:gd name="connsiteY1" fmla="*/ 187796 h 595601"/>
              <a:gd name="connsiteX2" fmla="*/ 50537 w 313427"/>
              <a:gd name="connsiteY2" fmla="*/ 293460 h 595601"/>
              <a:gd name="connsiteX3" fmla="*/ 34281 w 313427"/>
              <a:gd name="connsiteY3" fmla="*/ 244692 h 595601"/>
              <a:gd name="connsiteX4" fmla="*/ 103369 w 313427"/>
              <a:gd name="connsiteY4" fmla="*/ 500724 h 595601"/>
              <a:gd name="connsiteX5" fmla="*/ 83049 w 313427"/>
              <a:gd name="connsiteY5" fmla="*/ 451956 h 595601"/>
              <a:gd name="connsiteX6" fmla="*/ 310633 w 313427"/>
              <a:gd name="connsiteY6" fmla="*/ 594196 h 595601"/>
              <a:gd name="connsiteX7" fmla="*/ 196841 w 313427"/>
              <a:gd name="connsiteY7" fmla="*/ 512916 h 595601"/>
              <a:gd name="connsiteX8" fmla="*/ 5833 w 313427"/>
              <a:gd name="connsiteY8" fmla="*/ 325972 h 595601"/>
              <a:gd name="connsiteX9" fmla="*/ 46473 w 313427"/>
              <a:gd name="connsiteY9" fmla="*/ 325972 h 595601"/>
              <a:gd name="connsiteX10" fmla="*/ 18025 w 313427"/>
              <a:gd name="connsiteY10" fmla="*/ 191860 h 595601"/>
              <a:gd name="connsiteX11" fmla="*/ 18025 w 313427"/>
              <a:gd name="connsiteY11" fmla="*/ 269076 h 595601"/>
              <a:gd name="connsiteX12" fmla="*/ 111497 w 313427"/>
              <a:gd name="connsiteY12" fmla="*/ 852 h 59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3427" h="595601">
                <a:moveTo>
                  <a:pt x="111497" y="852"/>
                </a:moveTo>
                <a:cubicBezTo>
                  <a:pt x="112852" y="-12695"/>
                  <a:pt x="36313" y="139028"/>
                  <a:pt x="26153" y="187796"/>
                </a:cubicBezTo>
                <a:cubicBezTo>
                  <a:pt x="15993" y="236564"/>
                  <a:pt x="49182" y="283977"/>
                  <a:pt x="50537" y="293460"/>
                </a:cubicBezTo>
                <a:cubicBezTo>
                  <a:pt x="51892" y="302943"/>
                  <a:pt x="25476" y="210148"/>
                  <a:pt x="34281" y="244692"/>
                </a:cubicBezTo>
                <a:cubicBezTo>
                  <a:pt x="43086" y="279236"/>
                  <a:pt x="95241" y="466180"/>
                  <a:pt x="103369" y="500724"/>
                </a:cubicBezTo>
                <a:cubicBezTo>
                  <a:pt x="111497" y="535268"/>
                  <a:pt x="48505" y="436377"/>
                  <a:pt x="83049" y="451956"/>
                </a:cubicBezTo>
                <a:cubicBezTo>
                  <a:pt x="117593" y="467535"/>
                  <a:pt x="291668" y="584036"/>
                  <a:pt x="310633" y="594196"/>
                </a:cubicBezTo>
                <a:cubicBezTo>
                  <a:pt x="329598" y="604356"/>
                  <a:pt x="247641" y="557620"/>
                  <a:pt x="196841" y="512916"/>
                </a:cubicBezTo>
                <a:cubicBezTo>
                  <a:pt x="146041" y="468212"/>
                  <a:pt x="30894" y="357129"/>
                  <a:pt x="5833" y="325972"/>
                </a:cubicBezTo>
                <a:cubicBezTo>
                  <a:pt x="-19228" y="294815"/>
                  <a:pt x="44441" y="348324"/>
                  <a:pt x="46473" y="325972"/>
                </a:cubicBezTo>
                <a:cubicBezTo>
                  <a:pt x="48505" y="303620"/>
                  <a:pt x="22766" y="201343"/>
                  <a:pt x="18025" y="191860"/>
                </a:cubicBezTo>
                <a:cubicBezTo>
                  <a:pt x="13284" y="182377"/>
                  <a:pt x="3801" y="294137"/>
                  <a:pt x="18025" y="269076"/>
                </a:cubicBezTo>
                <a:cubicBezTo>
                  <a:pt x="32249" y="244015"/>
                  <a:pt x="110142" y="14399"/>
                  <a:pt x="111497" y="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BCE1CD3D-5E9D-4CD0-C260-89DB764FEFCE}"/>
              </a:ext>
            </a:extLst>
          </p:cNvPr>
          <p:cNvSpPr/>
          <p:nvPr/>
        </p:nvSpPr>
        <p:spPr>
          <a:xfrm>
            <a:off x="6128114" y="4913373"/>
            <a:ext cx="264774" cy="792580"/>
          </a:xfrm>
          <a:custGeom>
            <a:avLst/>
            <a:gdLst>
              <a:gd name="connsiteX0" fmla="*/ 61358 w 264774"/>
              <a:gd name="connsiteY0" fmla="*/ 3 h 792580"/>
              <a:gd name="connsiteX1" fmla="*/ 49166 w 264774"/>
              <a:gd name="connsiteY1" fmla="*/ 459235 h 792580"/>
              <a:gd name="connsiteX2" fmla="*/ 73550 w 264774"/>
              <a:gd name="connsiteY2" fmla="*/ 463299 h 792580"/>
              <a:gd name="connsiteX3" fmla="*/ 36974 w 264774"/>
              <a:gd name="connsiteY3" fmla="*/ 670563 h 792580"/>
              <a:gd name="connsiteX4" fmla="*/ 89806 w 264774"/>
              <a:gd name="connsiteY4" fmla="*/ 764035 h 792580"/>
              <a:gd name="connsiteX5" fmla="*/ 36974 w 264774"/>
              <a:gd name="connsiteY5" fmla="*/ 735587 h 792580"/>
              <a:gd name="connsiteX6" fmla="*/ 264558 w 264774"/>
              <a:gd name="connsiteY6" fmla="*/ 792483 h 792580"/>
              <a:gd name="connsiteX7" fmla="*/ 77614 w 264774"/>
              <a:gd name="connsiteY7" fmla="*/ 719331 h 792580"/>
              <a:gd name="connsiteX8" fmla="*/ 28846 w 264774"/>
              <a:gd name="connsiteY8" fmla="*/ 564899 h 792580"/>
              <a:gd name="connsiteX9" fmla="*/ 398 w 264774"/>
              <a:gd name="connsiteY9" fmla="*/ 638051 h 792580"/>
              <a:gd name="connsiteX10" fmla="*/ 49166 w 264774"/>
              <a:gd name="connsiteY10" fmla="*/ 451107 h 792580"/>
              <a:gd name="connsiteX11" fmla="*/ 61358 w 264774"/>
              <a:gd name="connsiteY11" fmla="*/ 3 h 79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4774" h="792580">
                <a:moveTo>
                  <a:pt x="61358" y="3"/>
                </a:moveTo>
                <a:cubicBezTo>
                  <a:pt x="61358" y="1358"/>
                  <a:pt x="47134" y="382019"/>
                  <a:pt x="49166" y="459235"/>
                </a:cubicBezTo>
                <a:cubicBezTo>
                  <a:pt x="51198" y="536451"/>
                  <a:pt x="75582" y="428078"/>
                  <a:pt x="73550" y="463299"/>
                </a:cubicBezTo>
                <a:cubicBezTo>
                  <a:pt x="71518" y="498520"/>
                  <a:pt x="34265" y="620440"/>
                  <a:pt x="36974" y="670563"/>
                </a:cubicBezTo>
                <a:cubicBezTo>
                  <a:pt x="39683" y="720686"/>
                  <a:pt x="89806" y="753198"/>
                  <a:pt x="89806" y="764035"/>
                </a:cubicBezTo>
                <a:cubicBezTo>
                  <a:pt x="89806" y="774872"/>
                  <a:pt x="7849" y="730846"/>
                  <a:pt x="36974" y="735587"/>
                </a:cubicBezTo>
                <a:cubicBezTo>
                  <a:pt x="66099" y="740328"/>
                  <a:pt x="257785" y="795192"/>
                  <a:pt x="264558" y="792483"/>
                </a:cubicBezTo>
                <a:cubicBezTo>
                  <a:pt x="271331" y="789774"/>
                  <a:pt x="116899" y="757262"/>
                  <a:pt x="77614" y="719331"/>
                </a:cubicBezTo>
                <a:cubicBezTo>
                  <a:pt x="38329" y="681400"/>
                  <a:pt x="41715" y="578446"/>
                  <a:pt x="28846" y="564899"/>
                </a:cubicBezTo>
                <a:cubicBezTo>
                  <a:pt x="15977" y="551352"/>
                  <a:pt x="-2989" y="657016"/>
                  <a:pt x="398" y="638051"/>
                </a:cubicBezTo>
                <a:cubicBezTo>
                  <a:pt x="3785" y="619086"/>
                  <a:pt x="37651" y="555416"/>
                  <a:pt x="49166" y="451107"/>
                </a:cubicBezTo>
                <a:cubicBezTo>
                  <a:pt x="60681" y="346798"/>
                  <a:pt x="61358" y="-1352"/>
                  <a:pt x="6135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F63ECD0F-9F7C-8586-96B0-0B977CB373E1}"/>
              </a:ext>
            </a:extLst>
          </p:cNvPr>
          <p:cNvSpPr/>
          <p:nvPr/>
        </p:nvSpPr>
        <p:spPr>
          <a:xfrm>
            <a:off x="5685149" y="5632234"/>
            <a:ext cx="679077" cy="252477"/>
          </a:xfrm>
          <a:custGeom>
            <a:avLst/>
            <a:gdLst>
              <a:gd name="connsiteX0" fmla="*/ 387 w 679077"/>
              <a:gd name="connsiteY0" fmla="*/ 252438 h 252477"/>
              <a:gd name="connsiteX1" fmla="*/ 272675 w 679077"/>
              <a:gd name="connsiteY1" fmla="*/ 154902 h 252477"/>
              <a:gd name="connsiteX2" fmla="*/ 264547 w 679077"/>
              <a:gd name="connsiteY2" fmla="*/ 122390 h 252477"/>
              <a:gd name="connsiteX3" fmla="*/ 504323 w 679077"/>
              <a:gd name="connsiteY3" fmla="*/ 187414 h 252477"/>
              <a:gd name="connsiteX4" fmla="*/ 512451 w 679077"/>
              <a:gd name="connsiteY4" fmla="*/ 154902 h 252477"/>
              <a:gd name="connsiteX5" fmla="*/ 679075 w 679077"/>
              <a:gd name="connsiteY5" fmla="*/ 207734 h 252477"/>
              <a:gd name="connsiteX6" fmla="*/ 516515 w 679077"/>
              <a:gd name="connsiteY6" fmla="*/ 163030 h 252477"/>
              <a:gd name="connsiteX7" fmla="*/ 374275 w 679077"/>
              <a:gd name="connsiteY7" fmla="*/ 126454 h 252477"/>
              <a:gd name="connsiteX8" fmla="*/ 500259 w 679077"/>
              <a:gd name="connsiteY8" fmla="*/ 65494 h 252477"/>
              <a:gd name="connsiteX9" fmla="*/ 297059 w 679077"/>
              <a:gd name="connsiteY9" fmla="*/ 93942 h 252477"/>
              <a:gd name="connsiteX10" fmla="*/ 240163 w 679077"/>
              <a:gd name="connsiteY10" fmla="*/ 77686 h 252477"/>
              <a:gd name="connsiteX11" fmla="*/ 171075 w 679077"/>
              <a:gd name="connsiteY11" fmla="*/ 470 h 252477"/>
              <a:gd name="connsiteX12" fmla="*/ 333635 w 679077"/>
              <a:gd name="connsiteY12" fmla="*/ 118326 h 252477"/>
              <a:gd name="connsiteX13" fmla="*/ 374275 w 679077"/>
              <a:gd name="connsiteY13" fmla="*/ 134582 h 252477"/>
              <a:gd name="connsiteX14" fmla="*/ 215779 w 679077"/>
              <a:gd name="connsiteY14" fmla="*/ 142710 h 252477"/>
              <a:gd name="connsiteX15" fmla="*/ 387 w 679077"/>
              <a:gd name="connsiteY15" fmla="*/ 252438 h 25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9077" h="252477">
                <a:moveTo>
                  <a:pt x="387" y="252438"/>
                </a:moveTo>
                <a:cubicBezTo>
                  <a:pt x="9870" y="254470"/>
                  <a:pt x="228648" y="176577"/>
                  <a:pt x="272675" y="154902"/>
                </a:cubicBezTo>
                <a:cubicBezTo>
                  <a:pt x="316702" y="133227"/>
                  <a:pt x="225939" y="116971"/>
                  <a:pt x="264547" y="122390"/>
                </a:cubicBezTo>
                <a:cubicBezTo>
                  <a:pt x="303155" y="127809"/>
                  <a:pt x="463006" y="181995"/>
                  <a:pt x="504323" y="187414"/>
                </a:cubicBezTo>
                <a:cubicBezTo>
                  <a:pt x="545640" y="192833"/>
                  <a:pt x="483326" y="151515"/>
                  <a:pt x="512451" y="154902"/>
                </a:cubicBezTo>
                <a:cubicBezTo>
                  <a:pt x="541576" y="158289"/>
                  <a:pt x="678398" y="206379"/>
                  <a:pt x="679075" y="207734"/>
                </a:cubicBezTo>
                <a:cubicBezTo>
                  <a:pt x="679752" y="209089"/>
                  <a:pt x="516515" y="163030"/>
                  <a:pt x="516515" y="163030"/>
                </a:cubicBezTo>
                <a:cubicBezTo>
                  <a:pt x="465715" y="149483"/>
                  <a:pt x="376984" y="142710"/>
                  <a:pt x="374275" y="126454"/>
                </a:cubicBezTo>
                <a:cubicBezTo>
                  <a:pt x="371566" y="110198"/>
                  <a:pt x="513128" y="70913"/>
                  <a:pt x="500259" y="65494"/>
                </a:cubicBezTo>
                <a:cubicBezTo>
                  <a:pt x="487390" y="60075"/>
                  <a:pt x="340408" y="91910"/>
                  <a:pt x="297059" y="93942"/>
                </a:cubicBezTo>
                <a:cubicBezTo>
                  <a:pt x="253710" y="95974"/>
                  <a:pt x="261160" y="93265"/>
                  <a:pt x="240163" y="77686"/>
                </a:cubicBezTo>
                <a:cubicBezTo>
                  <a:pt x="219166" y="62107"/>
                  <a:pt x="155496" y="-6303"/>
                  <a:pt x="171075" y="470"/>
                </a:cubicBezTo>
                <a:cubicBezTo>
                  <a:pt x="186654" y="7243"/>
                  <a:pt x="299768" y="95974"/>
                  <a:pt x="333635" y="118326"/>
                </a:cubicBezTo>
                <a:cubicBezTo>
                  <a:pt x="367502" y="140678"/>
                  <a:pt x="393918" y="130518"/>
                  <a:pt x="374275" y="134582"/>
                </a:cubicBezTo>
                <a:cubicBezTo>
                  <a:pt x="354632" y="138646"/>
                  <a:pt x="273352" y="124422"/>
                  <a:pt x="215779" y="142710"/>
                </a:cubicBezTo>
                <a:cubicBezTo>
                  <a:pt x="158206" y="160998"/>
                  <a:pt x="-9096" y="250406"/>
                  <a:pt x="387" y="252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07B4539-872F-8F4B-ED99-B62F82BF1DC8}"/>
              </a:ext>
            </a:extLst>
          </p:cNvPr>
          <p:cNvSpPr/>
          <p:nvPr/>
        </p:nvSpPr>
        <p:spPr>
          <a:xfrm>
            <a:off x="6181133" y="5699287"/>
            <a:ext cx="379176" cy="149517"/>
          </a:xfrm>
          <a:custGeom>
            <a:avLst/>
            <a:gdLst>
              <a:gd name="connsiteX0" fmla="*/ 211 w 379176"/>
              <a:gd name="connsiteY0" fmla="*/ 108169 h 149517"/>
              <a:gd name="connsiteX1" fmla="*/ 170899 w 379176"/>
              <a:gd name="connsiteY1" fmla="*/ 59401 h 149517"/>
              <a:gd name="connsiteX2" fmla="*/ 378163 w 379176"/>
              <a:gd name="connsiteY2" fmla="*/ 148809 h 149517"/>
              <a:gd name="connsiteX3" fmla="*/ 244051 w 379176"/>
              <a:gd name="connsiteY3" fmla="*/ 95977 h 149517"/>
              <a:gd name="connsiteX4" fmla="*/ 105875 w 379176"/>
              <a:gd name="connsiteY4" fmla="*/ 2505 h 149517"/>
              <a:gd name="connsiteX5" fmla="*/ 134323 w 379176"/>
              <a:gd name="connsiteY5" fmla="*/ 30953 h 149517"/>
              <a:gd name="connsiteX6" fmla="*/ 211 w 379176"/>
              <a:gd name="connsiteY6" fmla="*/ 108169 h 14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9176" h="149517">
                <a:moveTo>
                  <a:pt x="211" y="108169"/>
                </a:moveTo>
                <a:cubicBezTo>
                  <a:pt x="6307" y="112910"/>
                  <a:pt x="107907" y="52628"/>
                  <a:pt x="170899" y="59401"/>
                </a:cubicBezTo>
                <a:cubicBezTo>
                  <a:pt x="233891" y="66174"/>
                  <a:pt x="365971" y="142713"/>
                  <a:pt x="378163" y="148809"/>
                </a:cubicBezTo>
                <a:cubicBezTo>
                  <a:pt x="390355" y="154905"/>
                  <a:pt x="289432" y="120361"/>
                  <a:pt x="244051" y="95977"/>
                </a:cubicBezTo>
                <a:cubicBezTo>
                  <a:pt x="198670" y="71593"/>
                  <a:pt x="124163" y="13342"/>
                  <a:pt x="105875" y="2505"/>
                </a:cubicBezTo>
                <a:cubicBezTo>
                  <a:pt x="87587" y="-8332"/>
                  <a:pt x="147192" y="18761"/>
                  <a:pt x="134323" y="30953"/>
                </a:cubicBezTo>
                <a:cubicBezTo>
                  <a:pt x="121454" y="43145"/>
                  <a:pt x="-5885" y="103428"/>
                  <a:pt x="211" y="108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F1C0D46F-6176-6716-8405-8298382878EF}"/>
              </a:ext>
            </a:extLst>
          </p:cNvPr>
          <p:cNvSpPr/>
          <p:nvPr/>
        </p:nvSpPr>
        <p:spPr>
          <a:xfrm>
            <a:off x="5920172" y="4689848"/>
            <a:ext cx="50040" cy="379330"/>
          </a:xfrm>
          <a:custGeom>
            <a:avLst/>
            <a:gdLst>
              <a:gd name="connsiteX0" fmla="*/ 33588 w 50040"/>
              <a:gd name="connsiteY0" fmla="*/ 8 h 379330"/>
              <a:gd name="connsiteX1" fmla="*/ 17332 w 50040"/>
              <a:gd name="connsiteY1" fmla="*/ 219464 h 379330"/>
              <a:gd name="connsiteX2" fmla="*/ 49844 w 50040"/>
              <a:gd name="connsiteY2" fmla="*/ 377960 h 379330"/>
              <a:gd name="connsiteX3" fmla="*/ 29524 w 50040"/>
              <a:gd name="connsiteY3" fmla="*/ 292616 h 379330"/>
              <a:gd name="connsiteX4" fmla="*/ 1076 w 50040"/>
              <a:gd name="connsiteY4" fmla="*/ 227592 h 379330"/>
              <a:gd name="connsiteX5" fmla="*/ 33588 w 50040"/>
              <a:gd name="connsiteY5" fmla="*/ 8 h 37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40" h="379330">
                <a:moveTo>
                  <a:pt x="33588" y="8"/>
                </a:moveTo>
                <a:cubicBezTo>
                  <a:pt x="36297" y="-1347"/>
                  <a:pt x="14623" y="156472"/>
                  <a:pt x="17332" y="219464"/>
                </a:cubicBezTo>
                <a:cubicBezTo>
                  <a:pt x="20041" y="282456"/>
                  <a:pt x="47812" y="365768"/>
                  <a:pt x="49844" y="377960"/>
                </a:cubicBezTo>
                <a:cubicBezTo>
                  <a:pt x="51876" y="390152"/>
                  <a:pt x="37652" y="317677"/>
                  <a:pt x="29524" y="292616"/>
                </a:cubicBezTo>
                <a:cubicBezTo>
                  <a:pt x="21396" y="267555"/>
                  <a:pt x="-5697" y="272973"/>
                  <a:pt x="1076" y="227592"/>
                </a:cubicBezTo>
                <a:cubicBezTo>
                  <a:pt x="7849" y="182211"/>
                  <a:pt x="30879" y="1363"/>
                  <a:pt x="3358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4A24742F-2BA8-206E-02C1-C4EDFA98E9D0}"/>
              </a:ext>
            </a:extLst>
          </p:cNvPr>
          <p:cNvSpPr/>
          <p:nvPr/>
        </p:nvSpPr>
        <p:spPr>
          <a:xfrm>
            <a:off x="5834896" y="5061827"/>
            <a:ext cx="74237" cy="530574"/>
          </a:xfrm>
          <a:custGeom>
            <a:avLst/>
            <a:gdLst>
              <a:gd name="connsiteX0" fmla="*/ 37584 w 74237"/>
              <a:gd name="connsiteY0" fmla="*/ 1917 h 530574"/>
              <a:gd name="connsiteX1" fmla="*/ 13200 w 74237"/>
              <a:gd name="connsiteY1" fmla="*/ 318909 h 530574"/>
              <a:gd name="connsiteX2" fmla="*/ 74160 w 74237"/>
              <a:gd name="connsiteY2" fmla="*/ 530237 h 530574"/>
              <a:gd name="connsiteX3" fmla="*/ 25392 w 74237"/>
              <a:gd name="connsiteY3" fmla="*/ 363613 h 530574"/>
              <a:gd name="connsiteX4" fmla="*/ 1008 w 74237"/>
              <a:gd name="connsiteY4" fmla="*/ 192925 h 530574"/>
              <a:gd name="connsiteX5" fmla="*/ 37584 w 74237"/>
              <a:gd name="connsiteY5" fmla="*/ 1917 h 53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37" h="530574">
                <a:moveTo>
                  <a:pt x="37584" y="1917"/>
                </a:moveTo>
                <a:cubicBezTo>
                  <a:pt x="39616" y="22914"/>
                  <a:pt x="7104" y="230856"/>
                  <a:pt x="13200" y="318909"/>
                </a:cubicBezTo>
                <a:cubicBezTo>
                  <a:pt x="19296" y="406962"/>
                  <a:pt x="72128" y="522786"/>
                  <a:pt x="74160" y="530237"/>
                </a:cubicBezTo>
                <a:cubicBezTo>
                  <a:pt x="76192" y="537688"/>
                  <a:pt x="37584" y="419832"/>
                  <a:pt x="25392" y="363613"/>
                </a:cubicBezTo>
                <a:cubicBezTo>
                  <a:pt x="13200" y="307394"/>
                  <a:pt x="-4411" y="247789"/>
                  <a:pt x="1008" y="192925"/>
                </a:cubicBezTo>
                <a:cubicBezTo>
                  <a:pt x="6427" y="138061"/>
                  <a:pt x="35552" y="-19080"/>
                  <a:pt x="37584" y="1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224E6112-243F-1282-F6B9-BEE58B69BE49}"/>
              </a:ext>
            </a:extLst>
          </p:cNvPr>
          <p:cNvSpPr/>
          <p:nvPr/>
        </p:nvSpPr>
        <p:spPr>
          <a:xfrm>
            <a:off x="5673322" y="5373150"/>
            <a:ext cx="242352" cy="479138"/>
          </a:xfrm>
          <a:custGeom>
            <a:avLst/>
            <a:gdLst>
              <a:gd name="connsiteX0" fmla="*/ 126006 w 242352"/>
              <a:gd name="connsiteY0" fmla="*/ 11650 h 479138"/>
              <a:gd name="connsiteX1" fmla="*/ 101622 w 242352"/>
              <a:gd name="connsiteY1" fmla="*/ 222978 h 479138"/>
              <a:gd name="connsiteX2" fmla="*/ 170710 w 242352"/>
              <a:gd name="connsiteY2" fmla="*/ 328642 h 479138"/>
              <a:gd name="connsiteX3" fmla="*/ 97558 w 242352"/>
              <a:gd name="connsiteY3" fmla="*/ 336770 h 479138"/>
              <a:gd name="connsiteX4" fmla="*/ 239798 w 242352"/>
              <a:gd name="connsiteY4" fmla="*/ 405858 h 479138"/>
              <a:gd name="connsiteX5" fmla="*/ 174774 w 242352"/>
              <a:gd name="connsiteY5" fmla="*/ 377410 h 479138"/>
              <a:gd name="connsiteX6" fmla="*/ 22 w 242352"/>
              <a:gd name="connsiteY6" fmla="*/ 479010 h 479138"/>
              <a:gd name="connsiteX7" fmla="*/ 186966 w 242352"/>
              <a:gd name="connsiteY7" fmla="*/ 353026 h 479138"/>
              <a:gd name="connsiteX8" fmla="*/ 109750 w 242352"/>
              <a:gd name="connsiteY8" fmla="*/ 283938 h 479138"/>
              <a:gd name="connsiteX9" fmla="*/ 48790 w 242352"/>
              <a:gd name="connsiteY9" fmla="*/ 259554 h 479138"/>
              <a:gd name="connsiteX10" fmla="*/ 105686 w 242352"/>
              <a:gd name="connsiteY10" fmla="*/ 283938 h 479138"/>
              <a:gd name="connsiteX11" fmla="*/ 77238 w 242352"/>
              <a:gd name="connsiteY11" fmla="*/ 227042 h 479138"/>
              <a:gd name="connsiteX12" fmla="*/ 162582 w 242352"/>
              <a:gd name="connsiteY12" fmla="*/ 48226 h 479138"/>
              <a:gd name="connsiteX13" fmla="*/ 126006 w 242352"/>
              <a:gd name="connsiteY13" fmla="*/ 11650 h 479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2352" h="479138">
                <a:moveTo>
                  <a:pt x="126006" y="11650"/>
                </a:moveTo>
                <a:cubicBezTo>
                  <a:pt x="115846" y="40775"/>
                  <a:pt x="94171" y="170146"/>
                  <a:pt x="101622" y="222978"/>
                </a:cubicBezTo>
                <a:cubicBezTo>
                  <a:pt x="109073" y="275810"/>
                  <a:pt x="171387" y="309677"/>
                  <a:pt x="170710" y="328642"/>
                </a:cubicBezTo>
                <a:cubicBezTo>
                  <a:pt x="170033" y="347607"/>
                  <a:pt x="86043" y="323901"/>
                  <a:pt x="97558" y="336770"/>
                </a:cubicBezTo>
                <a:cubicBezTo>
                  <a:pt x="109073" y="349639"/>
                  <a:pt x="226929" y="399085"/>
                  <a:pt x="239798" y="405858"/>
                </a:cubicBezTo>
                <a:cubicBezTo>
                  <a:pt x="252667" y="412631"/>
                  <a:pt x="214737" y="365218"/>
                  <a:pt x="174774" y="377410"/>
                </a:cubicBezTo>
                <a:cubicBezTo>
                  <a:pt x="134811" y="389602"/>
                  <a:pt x="-2010" y="483074"/>
                  <a:pt x="22" y="479010"/>
                </a:cubicBezTo>
                <a:cubicBezTo>
                  <a:pt x="2054" y="474946"/>
                  <a:pt x="168678" y="385538"/>
                  <a:pt x="186966" y="353026"/>
                </a:cubicBezTo>
                <a:cubicBezTo>
                  <a:pt x="205254" y="320514"/>
                  <a:pt x="132779" y="299517"/>
                  <a:pt x="109750" y="283938"/>
                </a:cubicBezTo>
                <a:cubicBezTo>
                  <a:pt x="86721" y="268359"/>
                  <a:pt x="49467" y="259554"/>
                  <a:pt x="48790" y="259554"/>
                </a:cubicBezTo>
                <a:cubicBezTo>
                  <a:pt x="48113" y="259554"/>
                  <a:pt x="100945" y="289357"/>
                  <a:pt x="105686" y="283938"/>
                </a:cubicBezTo>
                <a:cubicBezTo>
                  <a:pt x="110427" y="278519"/>
                  <a:pt x="67755" y="266327"/>
                  <a:pt x="77238" y="227042"/>
                </a:cubicBezTo>
                <a:cubicBezTo>
                  <a:pt x="86721" y="187757"/>
                  <a:pt x="151067" y="83447"/>
                  <a:pt x="162582" y="48226"/>
                </a:cubicBezTo>
                <a:cubicBezTo>
                  <a:pt x="174097" y="13005"/>
                  <a:pt x="136166" y="-17475"/>
                  <a:pt x="126006" y="11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5DDE1996-0026-04BA-1C49-20DB1EAC02CC}"/>
              </a:ext>
            </a:extLst>
          </p:cNvPr>
          <p:cNvSpPr/>
          <p:nvPr/>
        </p:nvSpPr>
        <p:spPr>
          <a:xfrm>
            <a:off x="5449807" y="5339730"/>
            <a:ext cx="325144" cy="329561"/>
          </a:xfrm>
          <a:custGeom>
            <a:avLst/>
            <a:gdLst>
              <a:gd name="connsiteX0" fmla="*/ 325137 w 325144"/>
              <a:gd name="connsiteY0" fmla="*/ 366 h 329561"/>
              <a:gd name="connsiteX1" fmla="*/ 105681 w 325144"/>
              <a:gd name="connsiteY1" fmla="*/ 171054 h 329561"/>
              <a:gd name="connsiteX2" fmla="*/ 17 w 325144"/>
              <a:gd name="connsiteY2" fmla="*/ 329550 h 329561"/>
              <a:gd name="connsiteX3" fmla="*/ 97553 w 325144"/>
              <a:gd name="connsiteY3" fmla="*/ 179182 h 329561"/>
              <a:gd name="connsiteX4" fmla="*/ 113809 w 325144"/>
              <a:gd name="connsiteY4" fmla="*/ 126350 h 329561"/>
              <a:gd name="connsiteX5" fmla="*/ 325137 w 325144"/>
              <a:gd name="connsiteY5" fmla="*/ 366 h 32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144" h="329561">
                <a:moveTo>
                  <a:pt x="325137" y="366"/>
                </a:moveTo>
                <a:cubicBezTo>
                  <a:pt x="323782" y="7817"/>
                  <a:pt x="159868" y="116190"/>
                  <a:pt x="105681" y="171054"/>
                </a:cubicBezTo>
                <a:cubicBezTo>
                  <a:pt x="51494" y="225918"/>
                  <a:pt x="1372" y="328195"/>
                  <a:pt x="17" y="329550"/>
                </a:cubicBezTo>
                <a:cubicBezTo>
                  <a:pt x="-1338" y="330905"/>
                  <a:pt x="78588" y="213049"/>
                  <a:pt x="97553" y="179182"/>
                </a:cubicBezTo>
                <a:cubicBezTo>
                  <a:pt x="116518" y="145315"/>
                  <a:pt x="73169" y="151411"/>
                  <a:pt x="113809" y="126350"/>
                </a:cubicBezTo>
                <a:cubicBezTo>
                  <a:pt x="154449" y="101289"/>
                  <a:pt x="326492" y="-7085"/>
                  <a:pt x="325137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583A28FC-41DB-FBBB-10D2-16B32F2EE274}"/>
              </a:ext>
            </a:extLst>
          </p:cNvPr>
          <p:cNvSpPr/>
          <p:nvPr/>
        </p:nvSpPr>
        <p:spPr>
          <a:xfrm>
            <a:off x="5248473" y="3794986"/>
            <a:ext cx="639611" cy="682805"/>
          </a:xfrm>
          <a:custGeom>
            <a:avLst/>
            <a:gdLst>
              <a:gd name="connsiteX0" fmla="*/ 5538 w 639611"/>
              <a:gd name="connsiteY0" fmla="*/ 4068 h 682805"/>
              <a:gd name="connsiteX1" fmla="*/ 485472 w 639611"/>
              <a:gd name="connsiteY1" fmla="*/ 423379 h 682805"/>
              <a:gd name="connsiteX2" fmla="*/ 384433 w 639611"/>
              <a:gd name="connsiteY2" fmla="*/ 322340 h 682805"/>
              <a:gd name="connsiteX3" fmla="*/ 637030 w 639611"/>
              <a:gd name="connsiteY3" fmla="*/ 681027 h 682805"/>
              <a:gd name="connsiteX4" fmla="*/ 505679 w 639611"/>
              <a:gd name="connsiteY4" fmla="*/ 443586 h 682805"/>
              <a:gd name="connsiteX5" fmla="*/ 349070 w 639611"/>
              <a:gd name="connsiteY5" fmla="*/ 74795 h 682805"/>
              <a:gd name="connsiteX6" fmla="*/ 404641 w 639611"/>
              <a:gd name="connsiteY6" fmla="*/ 307184 h 682805"/>
              <a:gd name="connsiteX7" fmla="*/ 480420 w 639611"/>
              <a:gd name="connsiteY7" fmla="*/ 468846 h 682805"/>
              <a:gd name="connsiteX8" fmla="*/ 242979 w 639611"/>
              <a:gd name="connsiteY8" fmla="*/ 226353 h 682805"/>
              <a:gd name="connsiteX9" fmla="*/ 5538 w 639611"/>
              <a:gd name="connsiteY9" fmla="*/ 4068 h 68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9611" h="682805">
                <a:moveTo>
                  <a:pt x="5538" y="4068"/>
                </a:moveTo>
                <a:cubicBezTo>
                  <a:pt x="45953" y="36906"/>
                  <a:pt x="422323" y="370334"/>
                  <a:pt x="485472" y="423379"/>
                </a:cubicBezTo>
                <a:cubicBezTo>
                  <a:pt x="548621" y="476424"/>
                  <a:pt x="359173" y="279399"/>
                  <a:pt x="384433" y="322340"/>
                </a:cubicBezTo>
                <a:cubicBezTo>
                  <a:pt x="409693" y="365281"/>
                  <a:pt x="616822" y="660819"/>
                  <a:pt x="637030" y="681027"/>
                </a:cubicBezTo>
                <a:cubicBezTo>
                  <a:pt x="657238" y="701235"/>
                  <a:pt x="553672" y="544625"/>
                  <a:pt x="505679" y="443586"/>
                </a:cubicBezTo>
                <a:cubicBezTo>
                  <a:pt x="457686" y="342547"/>
                  <a:pt x="365910" y="97529"/>
                  <a:pt x="349070" y="74795"/>
                </a:cubicBezTo>
                <a:cubicBezTo>
                  <a:pt x="332230" y="52061"/>
                  <a:pt x="382749" y="241509"/>
                  <a:pt x="404641" y="307184"/>
                </a:cubicBezTo>
                <a:cubicBezTo>
                  <a:pt x="426533" y="372859"/>
                  <a:pt x="507364" y="482318"/>
                  <a:pt x="480420" y="468846"/>
                </a:cubicBezTo>
                <a:cubicBezTo>
                  <a:pt x="453476" y="455374"/>
                  <a:pt x="329704" y="307184"/>
                  <a:pt x="242979" y="226353"/>
                </a:cubicBezTo>
                <a:cubicBezTo>
                  <a:pt x="156254" y="145522"/>
                  <a:pt x="-34877" y="-28770"/>
                  <a:pt x="5538" y="4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615ABF48-6B6E-3FA8-DCC5-74A3FC34DDBE}"/>
              </a:ext>
            </a:extLst>
          </p:cNvPr>
          <p:cNvSpPr/>
          <p:nvPr/>
        </p:nvSpPr>
        <p:spPr>
          <a:xfrm>
            <a:off x="5520771" y="4509430"/>
            <a:ext cx="269331" cy="963121"/>
          </a:xfrm>
          <a:custGeom>
            <a:avLst/>
            <a:gdLst>
              <a:gd name="connsiteX0" fmla="*/ 244835 w 269331"/>
              <a:gd name="connsiteY0" fmla="*/ 20689 h 963121"/>
              <a:gd name="connsiteX1" fmla="*/ 244835 w 269331"/>
              <a:gd name="connsiteY1" fmla="*/ 334796 h 963121"/>
              <a:gd name="connsiteX2" fmla="*/ 98252 w 269331"/>
              <a:gd name="connsiteY2" fmla="*/ 634943 h 963121"/>
              <a:gd name="connsiteX3" fmla="*/ 147113 w 269331"/>
              <a:gd name="connsiteY3" fmla="*/ 579101 h 963121"/>
              <a:gd name="connsiteX4" fmla="*/ 35431 w 269331"/>
              <a:gd name="connsiteY4" fmla="*/ 823407 h 963121"/>
              <a:gd name="connsiteX5" fmla="*/ 530 w 269331"/>
              <a:gd name="connsiteY5" fmla="*/ 963010 h 963121"/>
              <a:gd name="connsiteX6" fmla="*/ 56371 w 269331"/>
              <a:gd name="connsiteY6" fmla="*/ 802466 h 963121"/>
              <a:gd name="connsiteX7" fmla="*/ 175034 w 269331"/>
              <a:gd name="connsiteY7" fmla="*/ 460439 h 963121"/>
              <a:gd name="connsiteX8" fmla="*/ 265776 w 269331"/>
              <a:gd name="connsiteY8" fmla="*/ 76530 h 963121"/>
              <a:gd name="connsiteX9" fmla="*/ 244835 w 269331"/>
              <a:gd name="connsiteY9" fmla="*/ 20689 h 96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331" h="963121">
                <a:moveTo>
                  <a:pt x="244835" y="20689"/>
                </a:moveTo>
                <a:cubicBezTo>
                  <a:pt x="241345" y="63733"/>
                  <a:pt x="269266" y="232420"/>
                  <a:pt x="244835" y="334796"/>
                </a:cubicBezTo>
                <a:cubicBezTo>
                  <a:pt x="220404" y="437172"/>
                  <a:pt x="114539" y="594225"/>
                  <a:pt x="98252" y="634943"/>
                </a:cubicBezTo>
                <a:cubicBezTo>
                  <a:pt x="81965" y="675661"/>
                  <a:pt x="157583" y="547690"/>
                  <a:pt x="147113" y="579101"/>
                </a:cubicBezTo>
                <a:cubicBezTo>
                  <a:pt x="136643" y="610512"/>
                  <a:pt x="59861" y="759422"/>
                  <a:pt x="35431" y="823407"/>
                </a:cubicBezTo>
                <a:cubicBezTo>
                  <a:pt x="11000" y="887392"/>
                  <a:pt x="-2960" y="966500"/>
                  <a:pt x="530" y="963010"/>
                </a:cubicBezTo>
                <a:cubicBezTo>
                  <a:pt x="4020" y="959520"/>
                  <a:pt x="56371" y="802466"/>
                  <a:pt x="56371" y="802466"/>
                </a:cubicBezTo>
                <a:cubicBezTo>
                  <a:pt x="85455" y="718704"/>
                  <a:pt x="140133" y="581428"/>
                  <a:pt x="175034" y="460439"/>
                </a:cubicBezTo>
                <a:cubicBezTo>
                  <a:pt x="209935" y="339450"/>
                  <a:pt x="251816" y="148658"/>
                  <a:pt x="265776" y="76530"/>
                </a:cubicBezTo>
                <a:cubicBezTo>
                  <a:pt x="279736" y="4402"/>
                  <a:pt x="248325" y="-22355"/>
                  <a:pt x="244835" y="20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CC5968B9-DB05-7FBB-37DB-39018C4CE6E5}"/>
              </a:ext>
            </a:extLst>
          </p:cNvPr>
          <p:cNvSpPr/>
          <p:nvPr/>
        </p:nvSpPr>
        <p:spPr>
          <a:xfrm>
            <a:off x="4481186" y="3720322"/>
            <a:ext cx="1061373" cy="418949"/>
          </a:xfrm>
          <a:custGeom>
            <a:avLst/>
            <a:gdLst>
              <a:gd name="connsiteX0" fmla="*/ 72 w 1061373"/>
              <a:gd name="connsiteY0" fmla="*/ 62921 h 418949"/>
              <a:gd name="connsiteX1" fmla="*/ 593385 w 1061373"/>
              <a:gd name="connsiteY1" fmla="*/ 153663 h 418949"/>
              <a:gd name="connsiteX2" fmla="*/ 551504 w 1061373"/>
              <a:gd name="connsiteY2" fmla="*/ 76881 h 418949"/>
              <a:gd name="connsiteX3" fmla="*/ 851651 w 1061373"/>
              <a:gd name="connsiteY3" fmla="*/ 265345 h 418949"/>
              <a:gd name="connsiteX4" fmla="*/ 1061055 w 1061373"/>
              <a:gd name="connsiteY4" fmla="*/ 418909 h 418949"/>
              <a:gd name="connsiteX5" fmla="*/ 893532 w 1061373"/>
              <a:gd name="connsiteY5" fmla="*/ 251385 h 418949"/>
              <a:gd name="connsiteX6" fmla="*/ 670167 w 1061373"/>
              <a:gd name="connsiteY6" fmla="*/ 125742 h 418949"/>
              <a:gd name="connsiteX7" fmla="*/ 837690 w 1061373"/>
              <a:gd name="connsiteY7" fmla="*/ 237425 h 418949"/>
              <a:gd name="connsiteX8" fmla="*/ 621306 w 1061373"/>
              <a:gd name="connsiteY8" fmla="*/ 125742 h 418949"/>
              <a:gd name="connsiteX9" fmla="*/ 383980 w 1061373"/>
              <a:gd name="connsiteY9" fmla="*/ 99 h 418949"/>
              <a:gd name="connsiteX10" fmla="*/ 551504 w 1061373"/>
              <a:gd name="connsiteY10" fmla="*/ 146683 h 418949"/>
              <a:gd name="connsiteX11" fmla="*/ 72 w 1061373"/>
              <a:gd name="connsiteY11" fmla="*/ 62921 h 41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61373" h="418949">
                <a:moveTo>
                  <a:pt x="72" y="62921"/>
                </a:moveTo>
                <a:cubicBezTo>
                  <a:pt x="7052" y="64084"/>
                  <a:pt x="501480" y="151336"/>
                  <a:pt x="593385" y="153663"/>
                </a:cubicBezTo>
                <a:cubicBezTo>
                  <a:pt x="685290" y="155990"/>
                  <a:pt x="508460" y="58267"/>
                  <a:pt x="551504" y="76881"/>
                </a:cubicBezTo>
                <a:cubicBezTo>
                  <a:pt x="594548" y="95495"/>
                  <a:pt x="766726" y="208340"/>
                  <a:pt x="851651" y="265345"/>
                </a:cubicBezTo>
                <a:cubicBezTo>
                  <a:pt x="936576" y="322350"/>
                  <a:pt x="1054075" y="421236"/>
                  <a:pt x="1061055" y="418909"/>
                </a:cubicBezTo>
                <a:cubicBezTo>
                  <a:pt x="1068035" y="416582"/>
                  <a:pt x="958680" y="300246"/>
                  <a:pt x="893532" y="251385"/>
                </a:cubicBezTo>
                <a:cubicBezTo>
                  <a:pt x="828384" y="202524"/>
                  <a:pt x="679474" y="128069"/>
                  <a:pt x="670167" y="125742"/>
                </a:cubicBezTo>
                <a:cubicBezTo>
                  <a:pt x="660860" y="123415"/>
                  <a:pt x="845833" y="237425"/>
                  <a:pt x="837690" y="237425"/>
                </a:cubicBezTo>
                <a:cubicBezTo>
                  <a:pt x="829547" y="237425"/>
                  <a:pt x="621306" y="125742"/>
                  <a:pt x="621306" y="125742"/>
                </a:cubicBezTo>
                <a:cubicBezTo>
                  <a:pt x="545688" y="86188"/>
                  <a:pt x="395614" y="-3391"/>
                  <a:pt x="383980" y="99"/>
                </a:cubicBezTo>
                <a:cubicBezTo>
                  <a:pt x="372346" y="3589"/>
                  <a:pt x="610835" y="132723"/>
                  <a:pt x="551504" y="146683"/>
                </a:cubicBezTo>
                <a:cubicBezTo>
                  <a:pt x="492173" y="160643"/>
                  <a:pt x="-6908" y="61758"/>
                  <a:pt x="72" y="62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8920DC85-B17D-1B91-341A-AF747998A972}"/>
              </a:ext>
            </a:extLst>
          </p:cNvPr>
          <p:cNvSpPr/>
          <p:nvPr/>
        </p:nvSpPr>
        <p:spPr>
          <a:xfrm>
            <a:off x="6190514" y="3852795"/>
            <a:ext cx="329842" cy="725531"/>
          </a:xfrm>
          <a:custGeom>
            <a:avLst/>
            <a:gdLst>
              <a:gd name="connsiteX0" fmla="*/ 328949 w 329842"/>
              <a:gd name="connsiteY0" fmla="*/ 249 h 725531"/>
              <a:gd name="connsiteX1" fmla="*/ 140484 w 329842"/>
              <a:gd name="connsiteY1" fmla="*/ 258515 h 725531"/>
              <a:gd name="connsiteX2" fmla="*/ 35782 w 329842"/>
              <a:gd name="connsiteY2" fmla="*/ 439999 h 725531"/>
              <a:gd name="connsiteX3" fmla="*/ 105584 w 329842"/>
              <a:gd name="connsiteY3" fmla="*/ 712225 h 725531"/>
              <a:gd name="connsiteX4" fmla="*/ 42762 w 329842"/>
              <a:gd name="connsiteY4" fmla="*/ 663364 h 725531"/>
              <a:gd name="connsiteX5" fmla="*/ 881 w 329842"/>
              <a:gd name="connsiteY5" fmla="*/ 488860 h 725531"/>
              <a:gd name="connsiteX6" fmla="*/ 14842 w 329842"/>
              <a:gd name="connsiteY6" fmla="*/ 70051 h 725531"/>
              <a:gd name="connsiteX7" fmla="*/ 21822 w 329842"/>
              <a:gd name="connsiteY7" fmla="*/ 467920 h 725531"/>
              <a:gd name="connsiteX8" fmla="*/ 56723 w 329842"/>
              <a:gd name="connsiteY8" fmla="*/ 307376 h 725531"/>
              <a:gd name="connsiteX9" fmla="*/ 328949 w 329842"/>
              <a:gd name="connsiteY9" fmla="*/ 249 h 72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9842" h="725531">
                <a:moveTo>
                  <a:pt x="328949" y="249"/>
                </a:moveTo>
                <a:cubicBezTo>
                  <a:pt x="342909" y="-7894"/>
                  <a:pt x="189345" y="185223"/>
                  <a:pt x="140484" y="258515"/>
                </a:cubicBezTo>
                <a:cubicBezTo>
                  <a:pt x="91623" y="331807"/>
                  <a:pt x="41599" y="364381"/>
                  <a:pt x="35782" y="439999"/>
                </a:cubicBezTo>
                <a:cubicBezTo>
                  <a:pt x="29965" y="515617"/>
                  <a:pt x="104421" y="674998"/>
                  <a:pt x="105584" y="712225"/>
                </a:cubicBezTo>
                <a:cubicBezTo>
                  <a:pt x="106747" y="749452"/>
                  <a:pt x="60212" y="700592"/>
                  <a:pt x="42762" y="663364"/>
                </a:cubicBezTo>
                <a:cubicBezTo>
                  <a:pt x="25311" y="626137"/>
                  <a:pt x="5534" y="587746"/>
                  <a:pt x="881" y="488860"/>
                </a:cubicBezTo>
                <a:cubicBezTo>
                  <a:pt x="-3772" y="389975"/>
                  <a:pt x="11352" y="73541"/>
                  <a:pt x="14842" y="70051"/>
                </a:cubicBezTo>
                <a:cubicBezTo>
                  <a:pt x="18332" y="66561"/>
                  <a:pt x="14842" y="428366"/>
                  <a:pt x="21822" y="467920"/>
                </a:cubicBezTo>
                <a:cubicBezTo>
                  <a:pt x="28802" y="507474"/>
                  <a:pt x="5535" y="379504"/>
                  <a:pt x="56723" y="307376"/>
                </a:cubicBezTo>
                <a:cubicBezTo>
                  <a:pt x="107911" y="235248"/>
                  <a:pt x="314989" y="8392"/>
                  <a:pt x="328949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17726BF6-9580-5CDE-3354-FBB705A3A302}"/>
              </a:ext>
            </a:extLst>
          </p:cNvPr>
          <p:cNvSpPr/>
          <p:nvPr/>
        </p:nvSpPr>
        <p:spPr>
          <a:xfrm>
            <a:off x="5632983" y="4297257"/>
            <a:ext cx="57266" cy="379607"/>
          </a:xfrm>
          <a:custGeom>
            <a:avLst/>
            <a:gdLst>
              <a:gd name="connsiteX0" fmla="*/ 27921 w 57266"/>
              <a:gd name="connsiteY0" fmla="*/ 9497 h 379607"/>
              <a:gd name="connsiteX1" fmla="*/ 13961 w 57266"/>
              <a:gd name="connsiteY1" fmla="*/ 204941 h 379607"/>
              <a:gd name="connsiteX2" fmla="*/ 55841 w 57266"/>
              <a:gd name="connsiteY2" fmla="*/ 379445 h 379607"/>
              <a:gd name="connsiteX3" fmla="*/ 0 w 57266"/>
              <a:gd name="connsiteY3" fmla="*/ 232862 h 379607"/>
              <a:gd name="connsiteX4" fmla="*/ 55841 w 57266"/>
              <a:gd name="connsiteY4" fmla="*/ 51378 h 379607"/>
              <a:gd name="connsiteX5" fmla="*/ 27921 w 57266"/>
              <a:gd name="connsiteY5" fmla="*/ 9497 h 37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66" h="379607">
                <a:moveTo>
                  <a:pt x="27921" y="9497"/>
                </a:moveTo>
                <a:cubicBezTo>
                  <a:pt x="20941" y="35091"/>
                  <a:pt x="9308" y="143283"/>
                  <a:pt x="13961" y="204941"/>
                </a:cubicBezTo>
                <a:cubicBezTo>
                  <a:pt x="18614" y="266599"/>
                  <a:pt x="58168" y="374792"/>
                  <a:pt x="55841" y="379445"/>
                </a:cubicBezTo>
                <a:cubicBezTo>
                  <a:pt x="53514" y="384099"/>
                  <a:pt x="0" y="287540"/>
                  <a:pt x="0" y="232862"/>
                </a:cubicBezTo>
                <a:cubicBezTo>
                  <a:pt x="0" y="178184"/>
                  <a:pt x="55841" y="51378"/>
                  <a:pt x="55841" y="51378"/>
                </a:cubicBezTo>
                <a:cubicBezTo>
                  <a:pt x="63984" y="14151"/>
                  <a:pt x="34901" y="-16097"/>
                  <a:pt x="27921" y="9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5F0F2E18-5F85-2BD0-2FBB-930BB7B276D9}"/>
              </a:ext>
            </a:extLst>
          </p:cNvPr>
          <p:cNvSpPr/>
          <p:nvPr/>
        </p:nvSpPr>
        <p:spPr>
          <a:xfrm>
            <a:off x="5445392" y="4806744"/>
            <a:ext cx="167073" cy="1098671"/>
          </a:xfrm>
          <a:custGeom>
            <a:avLst/>
            <a:gdLst>
              <a:gd name="connsiteX0" fmla="*/ 166651 w 167073"/>
              <a:gd name="connsiteY0" fmla="*/ 2581 h 1098671"/>
              <a:gd name="connsiteX1" fmla="*/ 68929 w 167073"/>
              <a:gd name="connsiteY1" fmla="*/ 330648 h 1098671"/>
              <a:gd name="connsiteX2" fmla="*/ 27048 w 167073"/>
              <a:gd name="connsiteY2" fmla="*/ 456291 h 1098671"/>
              <a:gd name="connsiteX3" fmla="*/ 124770 w 167073"/>
              <a:gd name="connsiteY3" fmla="*/ 309708 h 1098671"/>
              <a:gd name="connsiteX4" fmla="*/ 13087 w 167073"/>
              <a:gd name="connsiteY4" fmla="*/ 693616 h 1098671"/>
              <a:gd name="connsiteX5" fmla="*/ 6107 w 167073"/>
              <a:gd name="connsiteY5" fmla="*/ 833219 h 1098671"/>
              <a:gd name="connsiteX6" fmla="*/ 47988 w 167073"/>
              <a:gd name="connsiteY6" fmla="*/ 958862 h 1098671"/>
              <a:gd name="connsiteX7" fmla="*/ 13087 w 167073"/>
              <a:gd name="connsiteY7" fmla="*/ 910001 h 1098671"/>
              <a:gd name="connsiteX8" fmla="*/ 75909 w 167073"/>
              <a:gd name="connsiteY8" fmla="*/ 1098465 h 1098671"/>
              <a:gd name="connsiteX9" fmla="*/ 27048 w 167073"/>
              <a:gd name="connsiteY9" fmla="*/ 868120 h 1098671"/>
              <a:gd name="connsiteX10" fmla="*/ 13087 w 167073"/>
              <a:gd name="connsiteY10" fmla="*/ 498172 h 1098671"/>
              <a:gd name="connsiteX11" fmla="*/ 34028 w 167073"/>
              <a:gd name="connsiteY11" fmla="*/ 470251 h 1098671"/>
              <a:gd name="connsiteX12" fmla="*/ 27048 w 167073"/>
              <a:gd name="connsiteY12" fmla="*/ 526093 h 1098671"/>
              <a:gd name="connsiteX13" fmla="*/ 166651 w 167073"/>
              <a:gd name="connsiteY13" fmla="*/ 2581 h 109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7073" h="1098671">
                <a:moveTo>
                  <a:pt x="166651" y="2581"/>
                </a:moveTo>
                <a:cubicBezTo>
                  <a:pt x="173631" y="-29993"/>
                  <a:pt x="92196" y="255030"/>
                  <a:pt x="68929" y="330648"/>
                </a:cubicBezTo>
                <a:cubicBezTo>
                  <a:pt x="45662" y="406266"/>
                  <a:pt x="17741" y="459781"/>
                  <a:pt x="27048" y="456291"/>
                </a:cubicBezTo>
                <a:cubicBezTo>
                  <a:pt x="36355" y="452801"/>
                  <a:pt x="127097" y="270154"/>
                  <a:pt x="124770" y="309708"/>
                </a:cubicBezTo>
                <a:cubicBezTo>
                  <a:pt x="122443" y="349262"/>
                  <a:pt x="32864" y="606364"/>
                  <a:pt x="13087" y="693616"/>
                </a:cubicBezTo>
                <a:cubicBezTo>
                  <a:pt x="-6690" y="780868"/>
                  <a:pt x="290" y="789011"/>
                  <a:pt x="6107" y="833219"/>
                </a:cubicBezTo>
                <a:cubicBezTo>
                  <a:pt x="11924" y="877427"/>
                  <a:pt x="46825" y="946065"/>
                  <a:pt x="47988" y="958862"/>
                </a:cubicBezTo>
                <a:cubicBezTo>
                  <a:pt x="49151" y="971659"/>
                  <a:pt x="8434" y="886734"/>
                  <a:pt x="13087" y="910001"/>
                </a:cubicBezTo>
                <a:cubicBezTo>
                  <a:pt x="17740" y="933268"/>
                  <a:pt x="73582" y="1105445"/>
                  <a:pt x="75909" y="1098465"/>
                </a:cubicBezTo>
                <a:cubicBezTo>
                  <a:pt x="78236" y="1091485"/>
                  <a:pt x="37518" y="968169"/>
                  <a:pt x="27048" y="868120"/>
                </a:cubicBezTo>
                <a:cubicBezTo>
                  <a:pt x="16578" y="768071"/>
                  <a:pt x="11924" y="564483"/>
                  <a:pt x="13087" y="498172"/>
                </a:cubicBezTo>
                <a:cubicBezTo>
                  <a:pt x="14250" y="431861"/>
                  <a:pt x="31701" y="465598"/>
                  <a:pt x="34028" y="470251"/>
                </a:cubicBezTo>
                <a:cubicBezTo>
                  <a:pt x="36355" y="474905"/>
                  <a:pt x="2617" y="599385"/>
                  <a:pt x="27048" y="526093"/>
                </a:cubicBezTo>
                <a:cubicBezTo>
                  <a:pt x="51479" y="452801"/>
                  <a:pt x="159671" y="35155"/>
                  <a:pt x="166651" y="2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5C730AF8-087F-561F-A10A-840D929E27B6}"/>
              </a:ext>
            </a:extLst>
          </p:cNvPr>
          <p:cNvSpPr/>
          <p:nvPr/>
        </p:nvSpPr>
        <p:spPr>
          <a:xfrm>
            <a:off x="6365629" y="5995355"/>
            <a:ext cx="117657" cy="326287"/>
          </a:xfrm>
          <a:custGeom>
            <a:avLst/>
            <a:gdLst>
              <a:gd name="connsiteX0" fmla="*/ 8375 w 117657"/>
              <a:gd name="connsiteY0" fmla="*/ 161 h 326287"/>
              <a:gd name="connsiteX1" fmla="*/ 51918 w 117657"/>
              <a:gd name="connsiteY1" fmla="*/ 170983 h 326287"/>
              <a:gd name="connsiteX2" fmla="*/ 51918 w 117657"/>
              <a:gd name="connsiteY2" fmla="*/ 214526 h 326287"/>
              <a:gd name="connsiteX3" fmla="*/ 1676 w 117657"/>
              <a:gd name="connsiteY3" fmla="*/ 325058 h 326287"/>
              <a:gd name="connsiteX4" fmla="*/ 21773 w 117657"/>
              <a:gd name="connsiteY4" fmla="*/ 268118 h 326287"/>
              <a:gd name="connsiteX5" fmla="*/ 115558 w 117657"/>
              <a:gd name="connsiteY5" fmla="*/ 181032 h 326287"/>
              <a:gd name="connsiteX6" fmla="*/ 82063 w 117657"/>
              <a:gd name="connsiteY6" fmla="*/ 204478 h 326287"/>
              <a:gd name="connsiteX7" fmla="*/ 8375 w 117657"/>
              <a:gd name="connsiteY7" fmla="*/ 161 h 32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657" h="326287">
                <a:moveTo>
                  <a:pt x="8375" y="161"/>
                </a:moveTo>
                <a:cubicBezTo>
                  <a:pt x="3351" y="-5421"/>
                  <a:pt x="44661" y="135256"/>
                  <a:pt x="51918" y="170983"/>
                </a:cubicBezTo>
                <a:cubicBezTo>
                  <a:pt x="59175" y="206710"/>
                  <a:pt x="60292" y="188847"/>
                  <a:pt x="51918" y="214526"/>
                </a:cubicBezTo>
                <a:cubicBezTo>
                  <a:pt x="43544" y="240205"/>
                  <a:pt x="6700" y="316126"/>
                  <a:pt x="1676" y="325058"/>
                </a:cubicBezTo>
                <a:cubicBezTo>
                  <a:pt x="-3348" y="333990"/>
                  <a:pt x="2793" y="292122"/>
                  <a:pt x="21773" y="268118"/>
                </a:cubicBezTo>
                <a:cubicBezTo>
                  <a:pt x="40753" y="244114"/>
                  <a:pt x="105510" y="191639"/>
                  <a:pt x="115558" y="181032"/>
                </a:cubicBezTo>
                <a:cubicBezTo>
                  <a:pt x="125606" y="170425"/>
                  <a:pt x="97136" y="231274"/>
                  <a:pt x="82063" y="204478"/>
                </a:cubicBezTo>
                <a:cubicBezTo>
                  <a:pt x="66991" y="177682"/>
                  <a:pt x="13399" y="5743"/>
                  <a:pt x="8375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922F7FCF-C9A9-6408-63D3-6A4987D1BB2D}"/>
              </a:ext>
            </a:extLst>
          </p:cNvPr>
          <p:cNvSpPr/>
          <p:nvPr/>
        </p:nvSpPr>
        <p:spPr>
          <a:xfrm>
            <a:off x="6135767" y="5965202"/>
            <a:ext cx="235785" cy="354440"/>
          </a:xfrm>
          <a:custGeom>
            <a:avLst/>
            <a:gdLst>
              <a:gd name="connsiteX0" fmla="*/ 426 w 235785"/>
              <a:gd name="connsiteY0" fmla="*/ 169 h 354440"/>
              <a:gd name="connsiteX1" fmla="*/ 17174 w 235785"/>
              <a:gd name="connsiteY1" fmla="*/ 170991 h 354440"/>
              <a:gd name="connsiteX2" fmla="*/ 94211 w 235785"/>
              <a:gd name="connsiteY2" fmla="*/ 254728 h 354440"/>
              <a:gd name="connsiteX3" fmla="*/ 50668 w 235785"/>
              <a:gd name="connsiteY3" fmla="*/ 274824 h 354440"/>
              <a:gd name="connsiteX4" fmla="*/ 231538 w 235785"/>
              <a:gd name="connsiteY4" fmla="*/ 351862 h 354440"/>
              <a:gd name="connsiteX5" fmla="*/ 167899 w 235785"/>
              <a:gd name="connsiteY5" fmla="*/ 331765 h 354440"/>
              <a:gd name="connsiteX6" fmla="*/ 47319 w 235785"/>
              <a:gd name="connsiteY6" fmla="*/ 288222 h 354440"/>
              <a:gd name="connsiteX7" fmla="*/ 67415 w 235785"/>
              <a:gd name="connsiteY7" fmla="*/ 251378 h 354440"/>
              <a:gd name="connsiteX8" fmla="*/ 27222 w 235785"/>
              <a:gd name="connsiteY8" fmla="*/ 204486 h 354440"/>
              <a:gd name="connsiteX9" fmla="*/ 426 w 235785"/>
              <a:gd name="connsiteY9" fmla="*/ 169 h 35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785" h="354440">
                <a:moveTo>
                  <a:pt x="426" y="169"/>
                </a:moveTo>
                <a:cubicBezTo>
                  <a:pt x="-1249" y="-5413"/>
                  <a:pt x="1543" y="128565"/>
                  <a:pt x="17174" y="170991"/>
                </a:cubicBezTo>
                <a:cubicBezTo>
                  <a:pt x="32805" y="213418"/>
                  <a:pt x="88629" y="237423"/>
                  <a:pt x="94211" y="254728"/>
                </a:cubicBezTo>
                <a:cubicBezTo>
                  <a:pt x="99793" y="272033"/>
                  <a:pt x="27780" y="258635"/>
                  <a:pt x="50668" y="274824"/>
                </a:cubicBezTo>
                <a:cubicBezTo>
                  <a:pt x="73556" y="291013"/>
                  <a:pt x="212000" y="342372"/>
                  <a:pt x="231538" y="351862"/>
                </a:cubicBezTo>
                <a:cubicBezTo>
                  <a:pt x="251076" y="361352"/>
                  <a:pt x="198602" y="342372"/>
                  <a:pt x="167899" y="331765"/>
                </a:cubicBezTo>
                <a:cubicBezTo>
                  <a:pt x="137196" y="321158"/>
                  <a:pt x="64066" y="301620"/>
                  <a:pt x="47319" y="288222"/>
                </a:cubicBezTo>
                <a:cubicBezTo>
                  <a:pt x="30572" y="274824"/>
                  <a:pt x="70764" y="265334"/>
                  <a:pt x="67415" y="251378"/>
                </a:cubicBezTo>
                <a:cubicBezTo>
                  <a:pt x="64066" y="237422"/>
                  <a:pt x="38387" y="239655"/>
                  <a:pt x="27222" y="204486"/>
                </a:cubicBezTo>
                <a:cubicBezTo>
                  <a:pt x="16057" y="169317"/>
                  <a:pt x="2101" y="5751"/>
                  <a:pt x="426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239689F4-B367-38F9-D87C-A99904FD9BBC}"/>
              </a:ext>
            </a:extLst>
          </p:cNvPr>
          <p:cNvSpPr/>
          <p:nvPr/>
        </p:nvSpPr>
        <p:spPr>
          <a:xfrm>
            <a:off x="6203086" y="5968719"/>
            <a:ext cx="104126" cy="224965"/>
          </a:xfrm>
          <a:custGeom>
            <a:avLst/>
            <a:gdLst>
              <a:gd name="connsiteX0" fmla="*/ 96 w 104126"/>
              <a:gd name="connsiteY0" fmla="*/ 2 h 224965"/>
              <a:gd name="connsiteX1" fmla="*/ 33591 w 104126"/>
              <a:gd name="connsiteY1" fmla="*/ 130630 h 224965"/>
              <a:gd name="connsiteX2" fmla="*/ 103929 w 104126"/>
              <a:gd name="connsiteY2" fmla="*/ 224415 h 224965"/>
              <a:gd name="connsiteX3" fmla="*/ 53688 w 104126"/>
              <a:gd name="connsiteY3" fmla="*/ 167474 h 224965"/>
              <a:gd name="connsiteX4" fmla="*/ 23543 w 104126"/>
              <a:gd name="connsiteY4" fmla="*/ 127281 h 224965"/>
              <a:gd name="connsiteX5" fmla="*/ 96 w 104126"/>
              <a:gd name="connsiteY5" fmla="*/ 2 h 22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26" h="224965">
                <a:moveTo>
                  <a:pt x="96" y="2"/>
                </a:moveTo>
                <a:cubicBezTo>
                  <a:pt x="1771" y="560"/>
                  <a:pt x="16286" y="93228"/>
                  <a:pt x="33591" y="130630"/>
                </a:cubicBezTo>
                <a:cubicBezTo>
                  <a:pt x="50896" y="168032"/>
                  <a:pt x="100580" y="218274"/>
                  <a:pt x="103929" y="224415"/>
                </a:cubicBezTo>
                <a:cubicBezTo>
                  <a:pt x="107278" y="230556"/>
                  <a:pt x="67086" y="183663"/>
                  <a:pt x="53688" y="167474"/>
                </a:cubicBezTo>
                <a:cubicBezTo>
                  <a:pt x="40290" y="151285"/>
                  <a:pt x="28009" y="150727"/>
                  <a:pt x="23543" y="127281"/>
                </a:cubicBezTo>
                <a:cubicBezTo>
                  <a:pt x="19077" y="103835"/>
                  <a:pt x="-1579" y="-556"/>
                  <a:pt x="9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0DA1287F-9211-09D4-1135-1C777D9FD2D5}"/>
              </a:ext>
            </a:extLst>
          </p:cNvPr>
          <p:cNvSpPr/>
          <p:nvPr/>
        </p:nvSpPr>
        <p:spPr>
          <a:xfrm>
            <a:off x="6317041" y="5928526"/>
            <a:ext cx="50510" cy="334957"/>
          </a:xfrm>
          <a:custGeom>
            <a:avLst/>
            <a:gdLst>
              <a:gd name="connsiteX0" fmla="*/ 23 w 50510"/>
              <a:gd name="connsiteY0" fmla="*/ 1 h 334957"/>
              <a:gd name="connsiteX1" fmla="*/ 43566 w 50510"/>
              <a:gd name="connsiteY1" fmla="*/ 257909 h 334957"/>
              <a:gd name="connsiteX2" fmla="*/ 30168 w 50510"/>
              <a:gd name="connsiteY2" fmla="*/ 334947 h 334957"/>
              <a:gd name="connsiteX3" fmla="*/ 50264 w 50510"/>
              <a:gd name="connsiteY3" fmla="*/ 254560 h 334957"/>
              <a:gd name="connsiteX4" fmla="*/ 23 w 50510"/>
              <a:gd name="connsiteY4" fmla="*/ 1 h 334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10" h="334957">
                <a:moveTo>
                  <a:pt x="23" y="1"/>
                </a:moveTo>
                <a:cubicBezTo>
                  <a:pt x="-1093" y="559"/>
                  <a:pt x="38542" y="202085"/>
                  <a:pt x="43566" y="257909"/>
                </a:cubicBezTo>
                <a:cubicBezTo>
                  <a:pt x="48590" y="313733"/>
                  <a:pt x="29052" y="335505"/>
                  <a:pt x="30168" y="334947"/>
                </a:cubicBezTo>
                <a:cubicBezTo>
                  <a:pt x="31284" y="334389"/>
                  <a:pt x="53055" y="308151"/>
                  <a:pt x="50264" y="254560"/>
                </a:cubicBezTo>
                <a:cubicBezTo>
                  <a:pt x="47473" y="200969"/>
                  <a:pt x="1139" y="-557"/>
                  <a:pt x="2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D6850AA3-D15B-CBE1-F0EF-92C1F8949D16}"/>
              </a:ext>
            </a:extLst>
          </p:cNvPr>
          <p:cNvSpPr/>
          <p:nvPr/>
        </p:nvSpPr>
        <p:spPr>
          <a:xfrm>
            <a:off x="5057839" y="6324598"/>
            <a:ext cx="1353357" cy="270792"/>
          </a:xfrm>
          <a:custGeom>
            <a:avLst/>
            <a:gdLst>
              <a:gd name="connsiteX0" fmla="*/ 18986 w 1353357"/>
              <a:gd name="connsiteY0" fmla="*/ 266702 h 270792"/>
              <a:gd name="connsiteX1" fmla="*/ 695261 w 1353357"/>
              <a:gd name="connsiteY1" fmla="*/ 168277 h 270792"/>
              <a:gd name="connsiteX2" fmla="*/ 603186 w 1353357"/>
              <a:gd name="connsiteY2" fmla="*/ 174627 h 270792"/>
              <a:gd name="connsiteX3" fmla="*/ 923861 w 1353357"/>
              <a:gd name="connsiteY3" fmla="*/ 66677 h 270792"/>
              <a:gd name="connsiteX4" fmla="*/ 1161986 w 1353357"/>
              <a:gd name="connsiteY4" fmla="*/ 69852 h 270792"/>
              <a:gd name="connsiteX5" fmla="*/ 1117536 w 1353357"/>
              <a:gd name="connsiteY5" fmla="*/ 60327 h 270792"/>
              <a:gd name="connsiteX6" fmla="*/ 1336611 w 1353357"/>
              <a:gd name="connsiteY6" fmla="*/ 120652 h 270792"/>
              <a:gd name="connsiteX7" fmla="*/ 1320736 w 1353357"/>
              <a:gd name="connsiteY7" fmla="*/ 101602 h 270792"/>
              <a:gd name="connsiteX8" fmla="*/ 1181036 w 1353357"/>
              <a:gd name="connsiteY8" fmla="*/ 2 h 270792"/>
              <a:gd name="connsiteX9" fmla="*/ 1257236 w 1353357"/>
              <a:gd name="connsiteY9" fmla="*/ 98427 h 270792"/>
              <a:gd name="connsiteX10" fmla="*/ 1146111 w 1353357"/>
              <a:gd name="connsiteY10" fmla="*/ 76202 h 270792"/>
              <a:gd name="connsiteX11" fmla="*/ 761936 w 1353357"/>
              <a:gd name="connsiteY11" fmla="*/ 123827 h 270792"/>
              <a:gd name="connsiteX12" fmla="*/ 492061 w 1353357"/>
              <a:gd name="connsiteY12" fmla="*/ 180977 h 270792"/>
              <a:gd name="connsiteX13" fmla="*/ 593661 w 1353357"/>
              <a:gd name="connsiteY13" fmla="*/ 177802 h 270792"/>
              <a:gd name="connsiteX14" fmla="*/ 206311 w 1353357"/>
              <a:gd name="connsiteY14" fmla="*/ 263527 h 270792"/>
              <a:gd name="connsiteX15" fmla="*/ 47561 w 1353357"/>
              <a:gd name="connsiteY15" fmla="*/ 212727 h 270792"/>
              <a:gd name="connsiteX16" fmla="*/ 174561 w 1353357"/>
              <a:gd name="connsiteY16" fmla="*/ 247652 h 270792"/>
              <a:gd name="connsiteX17" fmla="*/ 18986 w 1353357"/>
              <a:gd name="connsiteY17" fmla="*/ 266702 h 27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53357" h="270792">
                <a:moveTo>
                  <a:pt x="18986" y="266702"/>
                </a:moveTo>
                <a:lnTo>
                  <a:pt x="695261" y="168277"/>
                </a:lnTo>
                <a:cubicBezTo>
                  <a:pt x="792628" y="152931"/>
                  <a:pt x="565086" y="191560"/>
                  <a:pt x="603186" y="174627"/>
                </a:cubicBezTo>
                <a:cubicBezTo>
                  <a:pt x="641286" y="157694"/>
                  <a:pt x="830728" y="84140"/>
                  <a:pt x="923861" y="66677"/>
                </a:cubicBezTo>
                <a:cubicBezTo>
                  <a:pt x="1016994" y="49214"/>
                  <a:pt x="1129707" y="70910"/>
                  <a:pt x="1161986" y="69852"/>
                </a:cubicBezTo>
                <a:cubicBezTo>
                  <a:pt x="1194265" y="68794"/>
                  <a:pt x="1088432" y="51860"/>
                  <a:pt x="1117536" y="60327"/>
                </a:cubicBezTo>
                <a:cubicBezTo>
                  <a:pt x="1146640" y="68794"/>
                  <a:pt x="1336611" y="120652"/>
                  <a:pt x="1336611" y="120652"/>
                </a:cubicBezTo>
                <a:cubicBezTo>
                  <a:pt x="1370478" y="127531"/>
                  <a:pt x="1346665" y="121710"/>
                  <a:pt x="1320736" y="101602"/>
                </a:cubicBezTo>
                <a:cubicBezTo>
                  <a:pt x="1294807" y="81494"/>
                  <a:pt x="1191619" y="531"/>
                  <a:pt x="1181036" y="2"/>
                </a:cubicBezTo>
                <a:cubicBezTo>
                  <a:pt x="1170453" y="-527"/>
                  <a:pt x="1263057" y="85727"/>
                  <a:pt x="1257236" y="98427"/>
                </a:cubicBezTo>
                <a:cubicBezTo>
                  <a:pt x="1251415" y="111127"/>
                  <a:pt x="1228661" y="71969"/>
                  <a:pt x="1146111" y="76202"/>
                </a:cubicBezTo>
                <a:cubicBezTo>
                  <a:pt x="1063561" y="80435"/>
                  <a:pt x="870944" y="106364"/>
                  <a:pt x="761936" y="123827"/>
                </a:cubicBezTo>
                <a:cubicBezTo>
                  <a:pt x="652928" y="141290"/>
                  <a:pt x="520107" y="171981"/>
                  <a:pt x="492061" y="180977"/>
                </a:cubicBezTo>
                <a:cubicBezTo>
                  <a:pt x="464015" y="189973"/>
                  <a:pt x="641286" y="164044"/>
                  <a:pt x="593661" y="177802"/>
                </a:cubicBezTo>
                <a:cubicBezTo>
                  <a:pt x="546036" y="191560"/>
                  <a:pt x="297327" y="257706"/>
                  <a:pt x="206311" y="263527"/>
                </a:cubicBezTo>
                <a:cubicBezTo>
                  <a:pt x="115295" y="269348"/>
                  <a:pt x="52853" y="215373"/>
                  <a:pt x="47561" y="212727"/>
                </a:cubicBezTo>
                <a:cubicBezTo>
                  <a:pt x="42269" y="210081"/>
                  <a:pt x="178265" y="237598"/>
                  <a:pt x="174561" y="247652"/>
                </a:cubicBezTo>
                <a:cubicBezTo>
                  <a:pt x="170857" y="257706"/>
                  <a:pt x="-67797" y="279931"/>
                  <a:pt x="18986" y="266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6E4E5F0F-3EAA-73EB-9CBF-54F40506E4FD}"/>
              </a:ext>
            </a:extLst>
          </p:cNvPr>
          <p:cNvSpPr/>
          <p:nvPr/>
        </p:nvSpPr>
        <p:spPr>
          <a:xfrm>
            <a:off x="6318048" y="6314602"/>
            <a:ext cx="175258" cy="248125"/>
          </a:xfrm>
          <a:custGeom>
            <a:avLst/>
            <a:gdLst>
              <a:gd name="connsiteX0" fmla="*/ 174827 w 175258"/>
              <a:gd name="connsiteY0" fmla="*/ 473 h 248125"/>
              <a:gd name="connsiteX1" fmla="*/ 101802 w 175258"/>
              <a:gd name="connsiteY1" fmla="*/ 70323 h 248125"/>
              <a:gd name="connsiteX2" fmla="*/ 92277 w 175258"/>
              <a:gd name="connsiteY2" fmla="*/ 102073 h 248125"/>
              <a:gd name="connsiteX3" fmla="*/ 95452 w 175258"/>
              <a:gd name="connsiteY3" fmla="*/ 149698 h 248125"/>
              <a:gd name="connsiteX4" fmla="*/ 202 w 175258"/>
              <a:gd name="connsiteY4" fmla="*/ 248123 h 248125"/>
              <a:gd name="connsiteX5" fmla="*/ 70052 w 175258"/>
              <a:gd name="connsiteY5" fmla="*/ 146523 h 248125"/>
              <a:gd name="connsiteX6" fmla="*/ 63702 w 175258"/>
              <a:gd name="connsiteY6" fmla="*/ 108423 h 248125"/>
              <a:gd name="connsiteX7" fmla="*/ 174827 w 175258"/>
              <a:gd name="connsiteY7" fmla="*/ 473 h 24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258" h="248125">
                <a:moveTo>
                  <a:pt x="174827" y="473"/>
                </a:moveTo>
                <a:cubicBezTo>
                  <a:pt x="181177" y="-5877"/>
                  <a:pt x="115560" y="53390"/>
                  <a:pt x="101802" y="70323"/>
                </a:cubicBezTo>
                <a:cubicBezTo>
                  <a:pt x="88044" y="87256"/>
                  <a:pt x="93335" y="88844"/>
                  <a:pt x="92277" y="102073"/>
                </a:cubicBezTo>
                <a:cubicBezTo>
                  <a:pt x="91219" y="115302"/>
                  <a:pt x="110798" y="125356"/>
                  <a:pt x="95452" y="149698"/>
                </a:cubicBezTo>
                <a:cubicBezTo>
                  <a:pt x="80106" y="174040"/>
                  <a:pt x="4435" y="248652"/>
                  <a:pt x="202" y="248123"/>
                </a:cubicBezTo>
                <a:cubicBezTo>
                  <a:pt x="-4031" y="247594"/>
                  <a:pt x="59469" y="169806"/>
                  <a:pt x="70052" y="146523"/>
                </a:cubicBezTo>
                <a:cubicBezTo>
                  <a:pt x="80635" y="123240"/>
                  <a:pt x="47827" y="128531"/>
                  <a:pt x="63702" y="108423"/>
                </a:cubicBezTo>
                <a:cubicBezTo>
                  <a:pt x="79577" y="88315"/>
                  <a:pt x="168477" y="6823"/>
                  <a:pt x="174827" y="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D2D10B7-914E-5911-D6F6-E58011AD29EE}"/>
              </a:ext>
            </a:extLst>
          </p:cNvPr>
          <p:cNvSpPr/>
          <p:nvPr/>
        </p:nvSpPr>
        <p:spPr>
          <a:xfrm>
            <a:off x="6429132" y="6296025"/>
            <a:ext cx="295577" cy="153736"/>
          </a:xfrm>
          <a:custGeom>
            <a:avLst/>
            <a:gdLst>
              <a:gd name="connsiteX0" fmla="*/ 243 w 295577"/>
              <a:gd name="connsiteY0" fmla="*/ 111125 h 153736"/>
              <a:gd name="connsiteX1" fmla="*/ 178043 w 295577"/>
              <a:gd name="connsiteY1" fmla="*/ 63500 h 153736"/>
              <a:gd name="connsiteX2" fmla="*/ 263768 w 295577"/>
              <a:gd name="connsiteY2" fmla="*/ 38100 h 153736"/>
              <a:gd name="connsiteX3" fmla="*/ 295518 w 295577"/>
              <a:gd name="connsiteY3" fmla="*/ 0 h 153736"/>
              <a:gd name="connsiteX4" fmla="*/ 257418 w 295577"/>
              <a:gd name="connsiteY4" fmla="*/ 38100 h 153736"/>
              <a:gd name="connsiteX5" fmla="*/ 235193 w 295577"/>
              <a:gd name="connsiteY5" fmla="*/ 92075 h 153736"/>
              <a:gd name="connsiteX6" fmla="*/ 187568 w 295577"/>
              <a:gd name="connsiteY6" fmla="*/ 152400 h 153736"/>
              <a:gd name="connsiteX7" fmla="*/ 143118 w 295577"/>
              <a:gd name="connsiteY7" fmla="*/ 133350 h 153736"/>
              <a:gd name="connsiteX8" fmla="*/ 219318 w 295577"/>
              <a:gd name="connsiteY8" fmla="*/ 127000 h 153736"/>
              <a:gd name="connsiteX9" fmla="*/ 285993 w 295577"/>
              <a:gd name="connsiteY9" fmla="*/ 41275 h 153736"/>
              <a:gd name="connsiteX10" fmla="*/ 232018 w 295577"/>
              <a:gd name="connsiteY10" fmla="*/ 79375 h 153736"/>
              <a:gd name="connsiteX11" fmla="*/ 247893 w 295577"/>
              <a:gd name="connsiteY11" fmla="*/ 47625 h 153736"/>
              <a:gd name="connsiteX12" fmla="*/ 95493 w 295577"/>
              <a:gd name="connsiteY12" fmla="*/ 44450 h 153736"/>
              <a:gd name="connsiteX13" fmla="*/ 219318 w 295577"/>
              <a:gd name="connsiteY13" fmla="*/ 63500 h 153736"/>
              <a:gd name="connsiteX14" fmla="*/ 243 w 295577"/>
              <a:gd name="connsiteY14" fmla="*/ 111125 h 15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5577" h="153736">
                <a:moveTo>
                  <a:pt x="243" y="111125"/>
                </a:moveTo>
                <a:cubicBezTo>
                  <a:pt x="-6636" y="111125"/>
                  <a:pt x="134122" y="75671"/>
                  <a:pt x="178043" y="63500"/>
                </a:cubicBezTo>
                <a:cubicBezTo>
                  <a:pt x="221964" y="51329"/>
                  <a:pt x="244189" y="48683"/>
                  <a:pt x="263768" y="38100"/>
                </a:cubicBezTo>
                <a:cubicBezTo>
                  <a:pt x="283347" y="27517"/>
                  <a:pt x="296576" y="0"/>
                  <a:pt x="295518" y="0"/>
                </a:cubicBezTo>
                <a:cubicBezTo>
                  <a:pt x="294460" y="0"/>
                  <a:pt x="267472" y="22754"/>
                  <a:pt x="257418" y="38100"/>
                </a:cubicBezTo>
                <a:cubicBezTo>
                  <a:pt x="247364" y="53446"/>
                  <a:pt x="246835" y="73025"/>
                  <a:pt x="235193" y="92075"/>
                </a:cubicBezTo>
                <a:cubicBezTo>
                  <a:pt x="223551" y="111125"/>
                  <a:pt x="202914" y="145521"/>
                  <a:pt x="187568" y="152400"/>
                </a:cubicBezTo>
                <a:cubicBezTo>
                  <a:pt x="172222" y="159279"/>
                  <a:pt x="137826" y="137583"/>
                  <a:pt x="143118" y="133350"/>
                </a:cubicBezTo>
                <a:cubicBezTo>
                  <a:pt x="148410" y="129117"/>
                  <a:pt x="195506" y="142346"/>
                  <a:pt x="219318" y="127000"/>
                </a:cubicBezTo>
                <a:cubicBezTo>
                  <a:pt x="243130" y="111654"/>
                  <a:pt x="283876" y="49212"/>
                  <a:pt x="285993" y="41275"/>
                </a:cubicBezTo>
                <a:cubicBezTo>
                  <a:pt x="288110" y="33338"/>
                  <a:pt x="238368" y="78317"/>
                  <a:pt x="232018" y="79375"/>
                </a:cubicBezTo>
                <a:cubicBezTo>
                  <a:pt x="225668" y="80433"/>
                  <a:pt x="270647" y="53446"/>
                  <a:pt x="247893" y="47625"/>
                </a:cubicBezTo>
                <a:cubicBezTo>
                  <a:pt x="225139" y="41804"/>
                  <a:pt x="100255" y="41804"/>
                  <a:pt x="95493" y="44450"/>
                </a:cubicBezTo>
                <a:cubicBezTo>
                  <a:pt x="90731" y="47096"/>
                  <a:pt x="232018" y="52388"/>
                  <a:pt x="219318" y="63500"/>
                </a:cubicBezTo>
                <a:cubicBezTo>
                  <a:pt x="206618" y="74612"/>
                  <a:pt x="7122" y="111125"/>
                  <a:pt x="243" y="11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2B02FEA4-F438-F5F1-61BA-A8FA7CB9B306}"/>
              </a:ext>
            </a:extLst>
          </p:cNvPr>
          <p:cNvSpPr/>
          <p:nvPr/>
        </p:nvSpPr>
        <p:spPr>
          <a:xfrm>
            <a:off x="6335192" y="6391229"/>
            <a:ext cx="126329" cy="177895"/>
          </a:xfrm>
          <a:custGeom>
            <a:avLst/>
            <a:gdLst>
              <a:gd name="connsiteX0" fmla="*/ 71958 w 126329"/>
              <a:gd name="connsiteY0" fmla="*/ 46 h 177895"/>
              <a:gd name="connsiteX1" fmla="*/ 119583 w 126329"/>
              <a:gd name="connsiteY1" fmla="*/ 107996 h 177895"/>
              <a:gd name="connsiteX2" fmla="*/ 113233 w 126329"/>
              <a:gd name="connsiteY2" fmla="*/ 123871 h 177895"/>
              <a:gd name="connsiteX3" fmla="*/ 2108 w 126329"/>
              <a:gd name="connsiteY3" fmla="*/ 177846 h 177895"/>
              <a:gd name="connsiteX4" fmla="*/ 46558 w 126329"/>
              <a:gd name="connsiteY4" fmla="*/ 133396 h 177895"/>
              <a:gd name="connsiteX5" fmla="*/ 122758 w 126329"/>
              <a:gd name="connsiteY5" fmla="*/ 123871 h 177895"/>
              <a:gd name="connsiteX6" fmla="*/ 71958 w 126329"/>
              <a:gd name="connsiteY6" fmla="*/ 46 h 17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329" h="177895">
                <a:moveTo>
                  <a:pt x="71958" y="46"/>
                </a:moveTo>
                <a:cubicBezTo>
                  <a:pt x="71429" y="-2600"/>
                  <a:pt x="119583" y="107996"/>
                  <a:pt x="119583" y="107996"/>
                </a:cubicBezTo>
                <a:cubicBezTo>
                  <a:pt x="126462" y="128633"/>
                  <a:pt x="132812" y="112229"/>
                  <a:pt x="113233" y="123871"/>
                </a:cubicBezTo>
                <a:cubicBezTo>
                  <a:pt x="93654" y="135513"/>
                  <a:pt x="13220" y="176259"/>
                  <a:pt x="2108" y="177846"/>
                </a:cubicBezTo>
                <a:cubicBezTo>
                  <a:pt x="-9004" y="179433"/>
                  <a:pt x="26450" y="142392"/>
                  <a:pt x="46558" y="133396"/>
                </a:cubicBezTo>
                <a:cubicBezTo>
                  <a:pt x="66666" y="124400"/>
                  <a:pt x="117466" y="142392"/>
                  <a:pt x="122758" y="123871"/>
                </a:cubicBezTo>
                <a:cubicBezTo>
                  <a:pt x="128050" y="105350"/>
                  <a:pt x="72487" y="2692"/>
                  <a:pt x="71958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4CBD1770-1125-5CA4-AB26-AC316F50CEFD}"/>
              </a:ext>
            </a:extLst>
          </p:cNvPr>
          <p:cNvSpPr/>
          <p:nvPr/>
        </p:nvSpPr>
        <p:spPr>
          <a:xfrm>
            <a:off x="5130800" y="6467322"/>
            <a:ext cx="1350121" cy="133503"/>
          </a:xfrm>
          <a:custGeom>
            <a:avLst/>
            <a:gdLst>
              <a:gd name="connsiteX0" fmla="*/ 0 w 1350121"/>
              <a:gd name="connsiteY0" fmla="*/ 133503 h 133503"/>
              <a:gd name="connsiteX1" fmla="*/ 508000 w 1350121"/>
              <a:gd name="connsiteY1" fmla="*/ 120803 h 133503"/>
              <a:gd name="connsiteX2" fmla="*/ 422275 w 1350121"/>
              <a:gd name="connsiteY2" fmla="*/ 120803 h 133503"/>
              <a:gd name="connsiteX3" fmla="*/ 717550 w 1350121"/>
              <a:gd name="connsiteY3" fmla="*/ 50953 h 133503"/>
              <a:gd name="connsiteX4" fmla="*/ 965200 w 1350121"/>
              <a:gd name="connsiteY4" fmla="*/ 50953 h 133503"/>
              <a:gd name="connsiteX5" fmla="*/ 879475 w 1350121"/>
              <a:gd name="connsiteY5" fmla="*/ 35078 h 133503"/>
              <a:gd name="connsiteX6" fmla="*/ 1114425 w 1350121"/>
              <a:gd name="connsiteY6" fmla="*/ 76353 h 133503"/>
              <a:gd name="connsiteX7" fmla="*/ 1063625 w 1350121"/>
              <a:gd name="connsiteY7" fmla="*/ 44603 h 133503"/>
              <a:gd name="connsiteX8" fmla="*/ 1196975 w 1350121"/>
              <a:gd name="connsiteY8" fmla="*/ 47778 h 133503"/>
              <a:gd name="connsiteX9" fmla="*/ 1349375 w 1350121"/>
              <a:gd name="connsiteY9" fmla="*/ 31903 h 133503"/>
              <a:gd name="connsiteX10" fmla="*/ 1130300 w 1350121"/>
              <a:gd name="connsiteY10" fmla="*/ 35078 h 133503"/>
              <a:gd name="connsiteX11" fmla="*/ 774700 w 1350121"/>
              <a:gd name="connsiteY11" fmla="*/ 153 h 133503"/>
              <a:gd name="connsiteX12" fmla="*/ 1060450 w 1350121"/>
              <a:gd name="connsiteY12" fmla="*/ 50953 h 133503"/>
              <a:gd name="connsiteX13" fmla="*/ 815975 w 1350121"/>
              <a:gd name="connsiteY13" fmla="*/ 31903 h 133503"/>
              <a:gd name="connsiteX14" fmla="*/ 508000 w 1350121"/>
              <a:gd name="connsiteY14" fmla="*/ 44603 h 133503"/>
              <a:gd name="connsiteX15" fmla="*/ 631825 w 1350121"/>
              <a:gd name="connsiteY15" fmla="*/ 54128 h 133503"/>
              <a:gd name="connsiteX16" fmla="*/ 527050 w 1350121"/>
              <a:gd name="connsiteY16" fmla="*/ 92228 h 133503"/>
              <a:gd name="connsiteX17" fmla="*/ 368300 w 1350121"/>
              <a:gd name="connsiteY17" fmla="*/ 66828 h 133503"/>
              <a:gd name="connsiteX18" fmla="*/ 466725 w 1350121"/>
              <a:gd name="connsiteY18" fmla="*/ 104928 h 133503"/>
              <a:gd name="connsiteX19" fmla="*/ 403225 w 1350121"/>
              <a:gd name="connsiteY19" fmla="*/ 108103 h 133503"/>
              <a:gd name="connsiteX20" fmla="*/ 0 w 1350121"/>
              <a:gd name="connsiteY20" fmla="*/ 133503 h 133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50121" h="133503">
                <a:moveTo>
                  <a:pt x="0" y="133503"/>
                </a:moveTo>
                <a:lnTo>
                  <a:pt x="508000" y="120803"/>
                </a:lnTo>
                <a:cubicBezTo>
                  <a:pt x="578379" y="118686"/>
                  <a:pt x="387350" y="132445"/>
                  <a:pt x="422275" y="120803"/>
                </a:cubicBezTo>
                <a:cubicBezTo>
                  <a:pt x="457200" y="109161"/>
                  <a:pt x="627063" y="62595"/>
                  <a:pt x="717550" y="50953"/>
                </a:cubicBezTo>
                <a:cubicBezTo>
                  <a:pt x="808037" y="39311"/>
                  <a:pt x="938213" y="53599"/>
                  <a:pt x="965200" y="50953"/>
                </a:cubicBezTo>
                <a:cubicBezTo>
                  <a:pt x="992188" y="48307"/>
                  <a:pt x="879475" y="35078"/>
                  <a:pt x="879475" y="35078"/>
                </a:cubicBezTo>
                <a:cubicBezTo>
                  <a:pt x="904346" y="39311"/>
                  <a:pt x="1083733" y="74765"/>
                  <a:pt x="1114425" y="76353"/>
                </a:cubicBezTo>
                <a:cubicBezTo>
                  <a:pt x="1145117" y="77940"/>
                  <a:pt x="1049867" y="49365"/>
                  <a:pt x="1063625" y="44603"/>
                </a:cubicBezTo>
                <a:cubicBezTo>
                  <a:pt x="1077383" y="39841"/>
                  <a:pt x="1149350" y="49895"/>
                  <a:pt x="1196975" y="47778"/>
                </a:cubicBezTo>
                <a:cubicBezTo>
                  <a:pt x="1244600" y="45661"/>
                  <a:pt x="1360487" y="34020"/>
                  <a:pt x="1349375" y="31903"/>
                </a:cubicBezTo>
                <a:cubicBezTo>
                  <a:pt x="1338263" y="29786"/>
                  <a:pt x="1226079" y="40370"/>
                  <a:pt x="1130300" y="35078"/>
                </a:cubicBezTo>
                <a:cubicBezTo>
                  <a:pt x="1034521" y="29786"/>
                  <a:pt x="786342" y="-2493"/>
                  <a:pt x="774700" y="153"/>
                </a:cubicBezTo>
                <a:cubicBezTo>
                  <a:pt x="763058" y="2799"/>
                  <a:pt x="1053571" y="45661"/>
                  <a:pt x="1060450" y="50953"/>
                </a:cubicBezTo>
                <a:cubicBezTo>
                  <a:pt x="1067329" y="56245"/>
                  <a:pt x="908050" y="32961"/>
                  <a:pt x="815975" y="31903"/>
                </a:cubicBezTo>
                <a:cubicBezTo>
                  <a:pt x="723900" y="30845"/>
                  <a:pt x="538692" y="40899"/>
                  <a:pt x="508000" y="44603"/>
                </a:cubicBezTo>
                <a:cubicBezTo>
                  <a:pt x="477308" y="48307"/>
                  <a:pt x="628650" y="46190"/>
                  <a:pt x="631825" y="54128"/>
                </a:cubicBezTo>
                <a:cubicBezTo>
                  <a:pt x="635000" y="62066"/>
                  <a:pt x="570971" y="90111"/>
                  <a:pt x="527050" y="92228"/>
                </a:cubicBezTo>
                <a:cubicBezTo>
                  <a:pt x="483129" y="94345"/>
                  <a:pt x="378354" y="64711"/>
                  <a:pt x="368300" y="66828"/>
                </a:cubicBezTo>
                <a:cubicBezTo>
                  <a:pt x="358246" y="68945"/>
                  <a:pt x="460904" y="98049"/>
                  <a:pt x="466725" y="104928"/>
                </a:cubicBezTo>
                <a:cubicBezTo>
                  <a:pt x="472546" y="111807"/>
                  <a:pt x="403225" y="108103"/>
                  <a:pt x="403225" y="108103"/>
                </a:cubicBezTo>
                <a:lnTo>
                  <a:pt x="0" y="1335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5E5BA9A1-D675-80ED-38B2-64F2B1BC97C4}"/>
              </a:ext>
            </a:extLst>
          </p:cNvPr>
          <p:cNvSpPr/>
          <p:nvPr/>
        </p:nvSpPr>
        <p:spPr>
          <a:xfrm>
            <a:off x="6329898" y="6324586"/>
            <a:ext cx="404497" cy="178855"/>
          </a:xfrm>
          <a:custGeom>
            <a:avLst/>
            <a:gdLst>
              <a:gd name="connsiteX0" fmla="*/ 7402 w 404497"/>
              <a:gd name="connsiteY0" fmla="*/ 171464 h 178855"/>
              <a:gd name="connsiteX1" fmla="*/ 223302 w 404497"/>
              <a:gd name="connsiteY1" fmla="*/ 130189 h 178855"/>
              <a:gd name="connsiteX2" fmla="*/ 89952 w 404497"/>
              <a:gd name="connsiteY2" fmla="*/ 82564 h 178855"/>
              <a:gd name="connsiteX3" fmla="*/ 286802 w 404497"/>
              <a:gd name="connsiteY3" fmla="*/ 117489 h 178855"/>
              <a:gd name="connsiteX4" fmla="*/ 391577 w 404497"/>
              <a:gd name="connsiteY4" fmla="*/ 79389 h 178855"/>
              <a:gd name="connsiteX5" fmla="*/ 366177 w 404497"/>
              <a:gd name="connsiteY5" fmla="*/ 14 h 178855"/>
              <a:gd name="connsiteX6" fmla="*/ 404277 w 404497"/>
              <a:gd name="connsiteY6" fmla="*/ 73039 h 178855"/>
              <a:gd name="connsiteX7" fmla="*/ 372527 w 404497"/>
              <a:gd name="connsiteY7" fmla="*/ 111139 h 178855"/>
              <a:gd name="connsiteX8" fmla="*/ 216952 w 404497"/>
              <a:gd name="connsiteY8" fmla="*/ 92089 h 178855"/>
              <a:gd name="connsiteX9" fmla="*/ 232827 w 404497"/>
              <a:gd name="connsiteY9" fmla="*/ 114314 h 178855"/>
              <a:gd name="connsiteX10" fmla="*/ 185202 w 404497"/>
              <a:gd name="connsiteY10" fmla="*/ 139714 h 178855"/>
              <a:gd name="connsiteX11" fmla="*/ 61377 w 404497"/>
              <a:gd name="connsiteY11" fmla="*/ 174639 h 178855"/>
              <a:gd name="connsiteX12" fmla="*/ 7402 w 404497"/>
              <a:gd name="connsiteY12" fmla="*/ 171464 h 17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4497" h="178855">
                <a:moveTo>
                  <a:pt x="7402" y="171464"/>
                </a:moveTo>
                <a:cubicBezTo>
                  <a:pt x="34389" y="164056"/>
                  <a:pt x="209544" y="145006"/>
                  <a:pt x="223302" y="130189"/>
                </a:cubicBezTo>
                <a:cubicBezTo>
                  <a:pt x="237060" y="115372"/>
                  <a:pt x="79369" y="84681"/>
                  <a:pt x="89952" y="82564"/>
                </a:cubicBezTo>
                <a:cubicBezTo>
                  <a:pt x="100535" y="80447"/>
                  <a:pt x="236531" y="118018"/>
                  <a:pt x="286802" y="117489"/>
                </a:cubicBezTo>
                <a:cubicBezTo>
                  <a:pt x="337073" y="116960"/>
                  <a:pt x="378348" y="98968"/>
                  <a:pt x="391577" y="79389"/>
                </a:cubicBezTo>
                <a:cubicBezTo>
                  <a:pt x="404806" y="59810"/>
                  <a:pt x="364060" y="1072"/>
                  <a:pt x="366177" y="14"/>
                </a:cubicBezTo>
                <a:cubicBezTo>
                  <a:pt x="368294" y="-1044"/>
                  <a:pt x="403219" y="54518"/>
                  <a:pt x="404277" y="73039"/>
                </a:cubicBezTo>
                <a:cubicBezTo>
                  <a:pt x="405335" y="91560"/>
                  <a:pt x="403748" y="107964"/>
                  <a:pt x="372527" y="111139"/>
                </a:cubicBezTo>
                <a:cubicBezTo>
                  <a:pt x="341306" y="114314"/>
                  <a:pt x="240235" y="91560"/>
                  <a:pt x="216952" y="92089"/>
                </a:cubicBezTo>
                <a:cubicBezTo>
                  <a:pt x="193669" y="92618"/>
                  <a:pt x="238119" y="106377"/>
                  <a:pt x="232827" y="114314"/>
                </a:cubicBezTo>
                <a:cubicBezTo>
                  <a:pt x="227535" y="122251"/>
                  <a:pt x="213777" y="129660"/>
                  <a:pt x="185202" y="139714"/>
                </a:cubicBezTo>
                <a:cubicBezTo>
                  <a:pt x="156627" y="149768"/>
                  <a:pt x="88894" y="167231"/>
                  <a:pt x="61377" y="174639"/>
                </a:cubicBezTo>
                <a:cubicBezTo>
                  <a:pt x="33860" y="182047"/>
                  <a:pt x="-19585" y="178872"/>
                  <a:pt x="7402" y="171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E71395D5-68E0-C466-1746-DB447F6302E9}"/>
              </a:ext>
            </a:extLst>
          </p:cNvPr>
          <p:cNvSpPr/>
          <p:nvPr/>
        </p:nvSpPr>
        <p:spPr>
          <a:xfrm>
            <a:off x="5110329" y="6664217"/>
            <a:ext cx="996152" cy="38335"/>
          </a:xfrm>
          <a:custGeom>
            <a:avLst/>
            <a:gdLst>
              <a:gd name="connsiteX0" fmla="*/ 4596 w 996152"/>
              <a:gd name="connsiteY0" fmla="*/ 108 h 38335"/>
              <a:gd name="connsiteX1" fmla="*/ 763421 w 996152"/>
              <a:gd name="connsiteY1" fmla="*/ 38208 h 38335"/>
              <a:gd name="connsiteX2" fmla="*/ 995196 w 996152"/>
              <a:gd name="connsiteY2" fmla="*/ 12808 h 38335"/>
              <a:gd name="connsiteX3" fmla="*/ 699921 w 996152"/>
              <a:gd name="connsiteY3" fmla="*/ 22333 h 38335"/>
              <a:gd name="connsiteX4" fmla="*/ 315746 w 996152"/>
              <a:gd name="connsiteY4" fmla="*/ 108 h 38335"/>
              <a:gd name="connsiteX5" fmla="*/ 439571 w 996152"/>
              <a:gd name="connsiteY5" fmla="*/ 25508 h 38335"/>
              <a:gd name="connsiteX6" fmla="*/ 4596 w 996152"/>
              <a:gd name="connsiteY6" fmla="*/ 108 h 3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6152" h="38335">
                <a:moveTo>
                  <a:pt x="4596" y="108"/>
                </a:moveTo>
                <a:cubicBezTo>
                  <a:pt x="58571" y="2225"/>
                  <a:pt x="598321" y="36091"/>
                  <a:pt x="763421" y="38208"/>
                </a:cubicBezTo>
                <a:cubicBezTo>
                  <a:pt x="928521" y="40325"/>
                  <a:pt x="1005779" y="15454"/>
                  <a:pt x="995196" y="12808"/>
                </a:cubicBezTo>
                <a:cubicBezTo>
                  <a:pt x="984613" y="10162"/>
                  <a:pt x="813163" y="24450"/>
                  <a:pt x="699921" y="22333"/>
                </a:cubicBezTo>
                <a:cubicBezTo>
                  <a:pt x="586679" y="20216"/>
                  <a:pt x="359138" y="-421"/>
                  <a:pt x="315746" y="108"/>
                </a:cubicBezTo>
                <a:cubicBezTo>
                  <a:pt x="272354" y="637"/>
                  <a:pt x="490371" y="23391"/>
                  <a:pt x="439571" y="25508"/>
                </a:cubicBezTo>
                <a:cubicBezTo>
                  <a:pt x="388771" y="27625"/>
                  <a:pt x="-49379" y="-2009"/>
                  <a:pt x="4596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7CD24E5C-8D74-8DE3-DE2E-E652DE2D805D}"/>
              </a:ext>
            </a:extLst>
          </p:cNvPr>
          <p:cNvSpPr/>
          <p:nvPr/>
        </p:nvSpPr>
        <p:spPr>
          <a:xfrm>
            <a:off x="6221723" y="6500317"/>
            <a:ext cx="368075" cy="561122"/>
          </a:xfrm>
          <a:custGeom>
            <a:avLst/>
            <a:gdLst>
              <a:gd name="connsiteX0" fmla="*/ 366402 w 368075"/>
              <a:gd name="connsiteY0" fmla="*/ 2083 h 561122"/>
              <a:gd name="connsiteX1" fmla="*/ 258452 w 368075"/>
              <a:gd name="connsiteY1" fmla="*/ 300533 h 561122"/>
              <a:gd name="connsiteX2" fmla="*/ 283852 w 368075"/>
              <a:gd name="connsiteY2" fmla="*/ 297358 h 561122"/>
              <a:gd name="connsiteX3" fmla="*/ 226702 w 368075"/>
              <a:gd name="connsiteY3" fmla="*/ 402133 h 561122"/>
              <a:gd name="connsiteX4" fmla="*/ 242577 w 368075"/>
              <a:gd name="connsiteY4" fmla="*/ 408483 h 561122"/>
              <a:gd name="connsiteX5" fmla="*/ 1277 w 368075"/>
              <a:gd name="connsiteY5" fmla="*/ 560883 h 561122"/>
              <a:gd name="connsiteX6" fmla="*/ 156852 w 368075"/>
              <a:gd name="connsiteY6" fmla="*/ 437058 h 561122"/>
              <a:gd name="connsiteX7" fmla="*/ 366402 w 368075"/>
              <a:gd name="connsiteY7" fmla="*/ 192583 h 561122"/>
              <a:gd name="connsiteX8" fmla="*/ 258452 w 368075"/>
              <a:gd name="connsiteY8" fmla="*/ 344983 h 561122"/>
              <a:gd name="connsiteX9" fmla="*/ 318777 w 368075"/>
              <a:gd name="connsiteY9" fmla="*/ 176708 h 561122"/>
              <a:gd name="connsiteX10" fmla="*/ 366402 w 368075"/>
              <a:gd name="connsiteY10" fmla="*/ 2083 h 56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075" h="561122">
                <a:moveTo>
                  <a:pt x="366402" y="2083"/>
                </a:moveTo>
                <a:cubicBezTo>
                  <a:pt x="356348" y="22721"/>
                  <a:pt x="272210" y="251321"/>
                  <a:pt x="258452" y="300533"/>
                </a:cubicBezTo>
                <a:cubicBezTo>
                  <a:pt x="244694" y="349745"/>
                  <a:pt x="289144" y="280425"/>
                  <a:pt x="283852" y="297358"/>
                </a:cubicBezTo>
                <a:cubicBezTo>
                  <a:pt x="278560" y="314291"/>
                  <a:pt x="233581" y="383612"/>
                  <a:pt x="226702" y="402133"/>
                </a:cubicBezTo>
                <a:cubicBezTo>
                  <a:pt x="219823" y="420654"/>
                  <a:pt x="280148" y="382025"/>
                  <a:pt x="242577" y="408483"/>
                </a:cubicBezTo>
                <a:cubicBezTo>
                  <a:pt x="205006" y="434941"/>
                  <a:pt x="15565" y="556120"/>
                  <a:pt x="1277" y="560883"/>
                </a:cubicBezTo>
                <a:cubicBezTo>
                  <a:pt x="-13011" y="565646"/>
                  <a:pt x="95998" y="498441"/>
                  <a:pt x="156852" y="437058"/>
                </a:cubicBezTo>
                <a:cubicBezTo>
                  <a:pt x="217706" y="375675"/>
                  <a:pt x="349469" y="207929"/>
                  <a:pt x="366402" y="192583"/>
                </a:cubicBezTo>
                <a:cubicBezTo>
                  <a:pt x="383335" y="177237"/>
                  <a:pt x="266389" y="347629"/>
                  <a:pt x="258452" y="344983"/>
                </a:cubicBezTo>
                <a:cubicBezTo>
                  <a:pt x="250515" y="342337"/>
                  <a:pt x="300785" y="233858"/>
                  <a:pt x="318777" y="176708"/>
                </a:cubicBezTo>
                <a:cubicBezTo>
                  <a:pt x="336769" y="119558"/>
                  <a:pt x="376456" y="-18555"/>
                  <a:pt x="366402" y="2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F82E1725-F0D1-E411-6F9A-34DBFDA3F5C8}"/>
              </a:ext>
            </a:extLst>
          </p:cNvPr>
          <p:cNvSpPr/>
          <p:nvPr/>
        </p:nvSpPr>
        <p:spPr>
          <a:xfrm>
            <a:off x="5364078" y="6666705"/>
            <a:ext cx="983269" cy="202334"/>
          </a:xfrm>
          <a:custGeom>
            <a:avLst/>
            <a:gdLst>
              <a:gd name="connsiteX0" fmla="*/ 1672 w 983269"/>
              <a:gd name="connsiteY0" fmla="*/ 795 h 202334"/>
              <a:gd name="connsiteX1" fmla="*/ 636672 w 983269"/>
              <a:gd name="connsiteY1" fmla="*/ 191295 h 202334"/>
              <a:gd name="connsiteX2" fmla="*/ 550947 w 983269"/>
              <a:gd name="connsiteY2" fmla="*/ 172245 h 202334"/>
              <a:gd name="connsiteX3" fmla="*/ 855747 w 983269"/>
              <a:gd name="connsiteY3" fmla="*/ 111920 h 202334"/>
              <a:gd name="connsiteX4" fmla="*/ 833522 w 983269"/>
              <a:gd name="connsiteY4" fmla="*/ 45245 h 202334"/>
              <a:gd name="connsiteX5" fmla="*/ 982747 w 983269"/>
              <a:gd name="connsiteY5" fmla="*/ 115095 h 202334"/>
              <a:gd name="connsiteX6" fmla="*/ 773197 w 983269"/>
              <a:gd name="connsiteY6" fmla="*/ 127795 h 202334"/>
              <a:gd name="connsiteX7" fmla="*/ 719222 w 983269"/>
              <a:gd name="connsiteY7" fmla="*/ 197645 h 202334"/>
              <a:gd name="connsiteX8" fmla="*/ 608097 w 983269"/>
              <a:gd name="connsiteY8" fmla="*/ 150020 h 202334"/>
              <a:gd name="connsiteX9" fmla="*/ 700172 w 983269"/>
              <a:gd name="connsiteY9" fmla="*/ 175420 h 202334"/>
              <a:gd name="connsiteX10" fmla="*/ 458872 w 983269"/>
              <a:gd name="connsiteY10" fmla="*/ 124620 h 202334"/>
              <a:gd name="connsiteX11" fmla="*/ 1672 w 983269"/>
              <a:gd name="connsiteY11" fmla="*/ 795 h 20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3269" h="202334">
                <a:moveTo>
                  <a:pt x="1672" y="795"/>
                </a:moveTo>
                <a:cubicBezTo>
                  <a:pt x="31305" y="11907"/>
                  <a:pt x="545126" y="162720"/>
                  <a:pt x="636672" y="191295"/>
                </a:cubicBezTo>
                <a:cubicBezTo>
                  <a:pt x="728218" y="219870"/>
                  <a:pt x="514435" y="185474"/>
                  <a:pt x="550947" y="172245"/>
                </a:cubicBezTo>
                <a:cubicBezTo>
                  <a:pt x="587460" y="159016"/>
                  <a:pt x="808651" y="133087"/>
                  <a:pt x="855747" y="111920"/>
                </a:cubicBezTo>
                <a:cubicBezTo>
                  <a:pt x="902843" y="90753"/>
                  <a:pt x="812355" y="44716"/>
                  <a:pt x="833522" y="45245"/>
                </a:cubicBezTo>
                <a:cubicBezTo>
                  <a:pt x="854689" y="45774"/>
                  <a:pt x="992801" y="101337"/>
                  <a:pt x="982747" y="115095"/>
                </a:cubicBezTo>
                <a:cubicBezTo>
                  <a:pt x="972693" y="128853"/>
                  <a:pt x="817118" y="114037"/>
                  <a:pt x="773197" y="127795"/>
                </a:cubicBezTo>
                <a:cubicBezTo>
                  <a:pt x="729276" y="141553"/>
                  <a:pt x="746739" y="193941"/>
                  <a:pt x="719222" y="197645"/>
                </a:cubicBezTo>
                <a:cubicBezTo>
                  <a:pt x="691705" y="201349"/>
                  <a:pt x="611272" y="153724"/>
                  <a:pt x="608097" y="150020"/>
                </a:cubicBezTo>
                <a:cubicBezTo>
                  <a:pt x="604922" y="146316"/>
                  <a:pt x="725043" y="179653"/>
                  <a:pt x="700172" y="175420"/>
                </a:cubicBezTo>
                <a:cubicBezTo>
                  <a:pt x="675301" y="171187"/>
                  <a:pt x="573172" y="151078"/>
                  <a:pt x="458872" y="124620"/>
                </a:cubicBezTo>
                <a:cubicBezTo>
                  <a:pt x="344572" y="98162"/>
                  <a:pt x="-27961" y="-10317"/>
                  <a:pt x="1672" y="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7E702BCE-1D9A-17AE-288F-3C8413FCAB23}"/>
              </a:ext>
            </a:extLst>
          </p:cNvPr>
          <p:cNvSpPr/>
          <p:nvPr/>
        </p:nvSpPr>
        <p:spPr>
          <a:xfrm>
            <a:off x="6156321" y="6457721"/>
            <a:ext cx="406479" cy="276531"/>
          </a:xfrm>
          <a:custGeom>
            <a:avLst/>
            <a:gdLst>
              <a:gd name="connsiteX0" fmla="*/ 279404 w 406479"/>
              <a:gd name="connsiteY0" fmla="*/ 229 h 276531"/>
              <a:gd name="connsiteX1" fmla="*/ 387354 w 406479"/>
              <a:gd name="connsiteY1" fmla="*/ 73254 h 276531"/>
              <a:gd name="connsiteX2" fmla="*/ 333379 w 406479"/>
              <a:gd name="connsiteY2" fmla="*/ 209779 h 276531"/>
              <a:gd name="connsiteX3" fmla="*/ 234954 w 406479"/>
              <a:gd name="connsiteY3" fmla="*/ 206604 h 276531"/>
              <a:gd name="connsiteX4" fmla="*/ 4 w 406479"/>
              <a:gd name="connsiteY4" fmla="*/ 162154 h 276531"/>
              <a:gd name="connsiteX5" fmla="*/ 241304 w 406479"/>
              <a:gd name="connsiteY5" fmla="*/ 241529 h 276531"/>
              <a:gd name="connsiteX6" fmla="*/ 209554 w 406479"/>
              <a:gd name="connsiteY6" fmla="*/ 273279 h 276531"/>
              <a:gd name="connsiteX7" fmla="*/ 6354 w 406479"/>
              <a:gd name="connsiteY7" fmla="*/ 178029 h 276531"/>
              <a:gd name="connsiteX8" fmla="*/ 269879 w 406479"/>
              <a:gd name="connsiteY8" fmla="*/ 276454 h 276531"/>
              <a:gd name="connsiteX9" fmla="*/ 254004 w 406479"/>
              <a:gd name="connsiteY9" fmla="*/ 193904 h 276531"/>
              <a:gd name="connsiteX10" fmla="*/ 323854 w 406479"/>
              <a:gd name="connsiteY10" fmla="*/ 162154 h 276531"/>
              <a:gd name="connsiteX11" fmla="*/ 279404 w 406479"/>
              <a:gd name="connsiteY11" fmla="*/ 114529 h 276531"/>
              <a:gd name="connsiteX12" fmla="*/ 320679 w 406479"/>
              <a:gd name="connsiteY12" fmla="*/ 174854 h 276531"/>
              <a:gd name="connsiteX13" fmla="*/ 406404 w 406479"/>
              <a:gd name="connsiteY13" fmla="*/ 95479 h 276531"/>
              <a:gd name="connsiteX14" fmla="*/ 279404 w 406479"/>
              <a:gd name="connsiteY14" fmla="*/ 229 h 27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6479" h="276531">
                <a:moveTo>
                  <a:pt x="279404" y="229"/>
                </a:moveTo>
                <a:cubicBezTo>
                  <a:pt x="276229" y="-3475"/>
                  <a:pt x="378358" y="38329"/>
                  <a:pt x="387354" y="73254"/>
                </a:cubicBezTo>
                <a:cubicBezTo>
                  <a:pt x="396350" y="108179"/>
                  <a:pt x="358779" y="187554"/>
                  <a:pt x="333379" y="209779"/>
                </a:cubicBezTo>
                <a:cubicBezTo>
                  <a:pt x="307979" y="232004"/>
                  <a:pt x="290516" y="214541"/>
                  <a:pt x="234954" y="206604"/>
                </a:cubicBezTo>
                <a:cubicBezTo>
                  <a:pt x="179392" y="198667"/>
                  <a:pt x="-1054" y="156333"/>
                  <a:pt x="4" y="162154"/>
                </a:cubicBezTo>
                <a:cubicBezTo>
                  <a:pt x="1062" y="167975"/>
                  <a:pt x="206379" y="223008"/>
                  <a:pt x="241304" y="241529"/>
                </a:cubicBezTo>
                <a:cubicBezTo>
                  <a:pt x="276229" y="260050"/>
                  <a:pt x="248712" y="283862"/>
                  <a:pt x="209554" y="273279"/>
                </a:cubicBezTo>
                <a:cubicBezTo>
                  <a:pt x="170396" y="262696"/>
                  <a:pt x="-3700" y="177500"/>
                  <a:pt x="6354" y="178029"/>
                </a:cubicBezTo>
                <a:cubicBezTo>
                  <a:pt x="16408" y="178558"/>
                  <a:pt x="228604" y="273808"/>
                  <a:pt x="269879" y="276454"/>
                </a:cubicBezTo>
                <a:cubicBezTo>
                  <a:pt x="311154" y="279100"/>
                  <a:pt x="245008" y="212954"/>
                  <a:pt x="254004" y="193904"/>
                </a:cubicBezTo>
                <a:cubicBezTo>
                  <a:pt x="263000" y="174854"/>
                  <a:pt x="319621" y="175383"/>
                  <a:pt x="323854" y="162154"/>
                </a:cubicBezTo>
                <a:cubicBezTo>
                  <a:pt x="328087" y="148925"/>
                  <a:pt x="279933" y="112412"/>
                  <a:pt x="279404" y="114529"/>
                </a:cubicBezTo>
                <a:cubicBezTo>
                  <a:pt x="278875" y="116646"/>
                  <a:pt x="299512" y="178029"/>
                  <a:pt x="320679" y="174854"/>
                </a:cubicBezTo>
                <a:cubicBezTo>
                  <a:pt x="341846" y="171679"/>
                  <a:pt x="409050" y="118233"/>
                  <a:pt x="406404" y="95479"/>
                </a:cubicBezTo>
                <a:cubicBezTo>
                  <a:pt x="403758" y="72725"/>
                  <a:pt x="282579" y="3933"/>
                  <a:pt x="279404" y="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F1582727-B79E-DC79-D7C0-53F35DC2F50D}"/>
              </a:ext>
            </a:extLst>
          </p:cNvPr>
          <p:cNvSpPr/>
          <p:nvPr/>
        </p:nvSpPr>
        <p:spPr>
          <a:xfrm>
            <a:off x="5095319" y="6669985"/>
            <a:ext cx="1171242" cy="432346"/>
          </a:xfrm>
          <a:custGeom>
            <a:avLst/>
            <a:gdLst>
              <a:gd name="connsiteX0" fmla="*/ 3731 w 1171242"/>
              <a:gd name="connsiteY0" fmla="*/ 690 h 432346"/>
              <a:gd name="connsiteX1" fmla="*/ 746681 w 1171242"/>
              <a:gd name="connsiteY1" fmla="*/ 248340 h 432346"/>
              <a:gd name="connsiteX2" fmla="*/ 946706 w 1171242"/>
              <a:gd name="connsiteY2" fmla="*/ 318190 h 432346"/>
              <a:gd name="connsiteX3" fmla="*/ 883206 w 1171242"/>
              <a:gd name="connsiteY3" fmla="*/ 229290 h 432346"/>
              <a:gd name="connsiteX4" fmla="*/ 1165781 w 1171242"/>
              <a:gd name="connsiteY4" fmla="*/ 429315 h 432346"/>
              <a:gd name="connsiteX5" fmla="*/ 1038781 w 1171242"/>
              <a:gd name="connsiteY5" fmla="*/ 340415 h 432346"/>
              <a:gd name="connsiteX6" fmla="*/ 670481 w 1171242"/>
              <a:gd name="connsiteY6" fmla="*/ 210240 h 432346"/>
              <a:gd name="connsiteX7" fmla="*/ 467281 w 1171242"/>
              <a:gd name="connsiteY7" fmla="*/ 175315 h 432346"/>
              <a:gd name="connsiteX8" fmla="*/ 3731 w 1171242"/>
              <a:gd name="connsiteY8" fmla="*/ 690 h 43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1242" h="432346">
                <a:moveTo>
                  <a:pt x="3731" y="690"/>
                </a:moveTo>
                <a:cubicBezTo>
                  <a:pt x="50298" y="12861"/>
                  <a:pt x="589519" y="195423"/>
                  <a:pt x="746681" y="248340"/>
                </a:cubicBezTo>
                <a:cubicBezTo>
                  <a:pt x="903843" y="301257"/>
                  <a:pt x="923952" y="321365"/>
                  <a:pt x="946706" y="318190"/>
                </a:cubicBezTo>
                <a:cubicBezTo>
                  <a:pt x="969460" y="315015"/>
                  <a:pt x="846694" y="210769"/>
                  <a:pt x="883206" y="229290"/>
                </a:cubicBezTo>
                <a:cubicBezTo>
                  <a:pt x="919719" y="247811"/>
                  <a:pt x="1139852" y="410794"/>
                  <a:pt x="1165781" y="429315"/>
                </a:cubicBezTo>
                <a:cubicBezTo>
                  <a:pt x="1191710" y="447836"/>
                  <a:pt x="1121331" y="376927"/>
                  <a:pt x="1038781" y="340415"/>
                </a:cubicBezTo>
                <a:cubicBezTo>
                  <a:pt x="956231" y="303903"/>
                  <a:pt x="765731" y="237757"/>
                  <a:pt x="670481" y="210240"/>
                </a:cubicBezTo>
                <a:cubicBezTo>
                  <a:pt x="575231" y="182723"/>
                  <a:pt x="574702" y="209711"/>
                  <a:pt x="467281" y="175315"/>
                </a:cubicBezTo>
                <a:cubicBezTo>
                  <a:pt x="359860" y="140919"/>
                  <a:pt x="-42836" y="-11481"/>
                  <a:pt x="3731" y="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57FF997-1D39-2A87-BDFC-464B56508E06}"/>
              </a:ext>
            </a:extLst>
          </p:cNvPr>
          <p:cNvSpPr/>
          <p:nvPr/>
        </p:nvSpPr>
        <p:spPr>
          <a:xfrm>
            <a:off x="5305153" y="6790811"/>
            <a:ext cx="974998" cy="289017"/>
          </a:xfrm>
          <a:custGeom>
            <a:avLst/>
            <a:gdLst>
              <a:gd name="connsiteX0" fmla="*/ 272 w 974998"/>
              <a:gd name="connsiteY0" fmla="*/ 514 h 289017"/>
              <a:gd name="connsiteX1" fmla="*/ 505097 w 974998"/>
              <a:gd name="connsiteY1" fmla="*/ 248164 h 289017"/>
              <a:gd name="connsiteX2" fmla="*/ 466997 w 974998"/>
              <a:gd name="connsiteY2" fmla="*/ 219589 h 289017"/>
              <a:gd name="connsiteX3" fmla="*/ 863872 w 974998"/>
              <a:gd name="connsiteY3" fmla="*/ 286264 h 289017"/>
              <a:gd name="connsiteX4" fmla="*/ 809897 w 974998"/>
              <a:gd name="connsiteY4" fmla="*/ 270389 h 289017"/>
              <a:gd name="connsiteX5" fmla="*/ 974997 w 974998"/>
              <a:gd name="connsiteY5" fmla="*/ 216414 h 289017"/>
              <a:gd name="connsiteX6" fmla="*/ 806722 w 974998"/>
              <a:gd name="connsiteY6" fmla="*/ 254514 h 289017"/>
              <a:gd name="connsiteX7" fmla="*/ 495572 w 974998"/>
              <a:gd name="connsiteY7" fmla="*/ 210064 h 289017"/>
              <a:gd name="connsiteX8" fmla="*/ 282847 w 974998"/>
              <a:gd name="connsiteY8" fmla="*/ 121164 h 289017"/>
              <a:gd name="connsiteX9" fmla="*/ 432072 w 974998"/>
              <a:gd name="connsiteY9" fmla="*/ 181489 h 289017"/>
              <a:gd name="connsiteX10" fmla="*/ 272 w 974998"/>
              <a:gd name="connsiteY10" fmla="*/ 514 h 28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4998" h="289017">
                <a:moveTo>
                  <a:pt x="272" y="514"/>
                </a:moveTo>
                <a:cubicBezTo>
                  <a:pt x="12443" y="11627"/>
                  <a:pt x="427310" y="211652"/>
                  <a:pt x="505097" y="248164"/>
                </a:cubicBezTo>
                <a:cubicBezTo>
                  <a:pt x="582884" y="284676"/>
                  <a:pt x="407201" y="213239"/>
                  <a:pt x="466997" y="219589"/>
                </a:cubicBezTo>
                <a:cubicBezTo>
                  <a:pt x="526793" y="225939"/>
                  <a:pt x="806722" y="277797"/>
                  <a:pt x="863872" y="286264"/>
                </a:cubicBezTo>
                <a:cubicBezTo>
                  <a:pt x="921022" y="294731"/>
                  <a:pt x="791376" y="282031"/>
                  <a:pt x="809897" y="270389"/>
                </a:cubicBezTo>
                <a:cubicBezTo>
                  <a:pt x="828418" y="258747"/>
                  <a:pt x="975526" y="219060"/>
                  <a:pt x="974997" y="216414"/>
                </a:cubicBezTo>
                <a:cubicBezTo>
                  <a:pt x="974468" y="213768"/>
                  <a:pt x="886626" y="255572"/>
                  <a:pt x="806722" y="254514"/>
                </a:cubicBezTo>
                <a:cubicBezTo>
                  <a:pt x="726818" y="253456"/>
                  <a:pt x="582885" y="232289"/>
                  <a:pt x="495572" y="210064"/>
                </a:cubicBezTo>
                <a:cubicBezTo>
                  <a:pt x="408260" y="187839"/>
                  <a:pt x="293430" y="125927"/>
                  <a:pt x="282847" y="121164"/>
                </a:cubicBezTo>
                <a:cubicBezTo>
                  <a:pt x="272264" y="116402"/>
                  <a:pt x="475993" y="201068"/>
                  <a:pt x="432072" y="181489"/>
                </a:cubicBezTo>
                <a:cubicBezTo>
                  <a:pt x="388151" y="161910"/>
                  <a:pt x="-11899" y="-10599"/>
                  <a:pt x="272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CB7A4CB8-DF18-335C-0CEA-3BB23716CAA1}"/>
              </a:ext>
            </a:extLst>
          </p:cNvPr>
          <p:cNvSpPr/>
          <p:nvPr/>
        </p:nvSpPr>
        <p:spPr>
          <a:xfrm>
            <a:off x="6110268" y="6768768"/>
            <a:ext cx="373444" cy="136916"/>
          </a:xfrm>
          <a:custGeom>
            <a:avLst/>
            <a:gdLst>
              <a:gd name="connsiteX0" fmla="*/ 204807 w 373444"/>
              <a:gd name="connsiteY0" fmla="*/ 136857 h 136916"/>
              <a:gd name="connsiteX1" fmla="*/ 1607 w 373444"/>
              <a:gd name="connsiteY1" fmla="*/ 111457 h 136916"/>
              <a:gd name="connsiteX2" fmla="*/ 334982 w 373444"/>
              <a:gd name="connsiteY2" fmla="*/ 57482 h 136916"/>
              <a:gd name="connsiteX3" fmla="*/ 236557 w 373444"/>
              <a:gd name="connsiteY3" fmla="*/ 76532 h 136916"/>
              <a:gd name="connsiteX4" fmla="*/ 373082 w 373444"/>
              <a:gd name="connsiteY4" fmla="*/ 332 h 136916"/>
              <a:gd name="connsiteX5" fmla="*/ 271482 w 373444"/>
              <a:gd name="connsiteY5" fmla="*/ 111457 h 136916"/>
              <a:gd name="connsiteX6" fmla="*/ 122257 w 373444"/>
              <a:gd name="connsiteY6" fmla="*/ 105107 h 136916"/>
              <a:gd name="connsiteX7" fmla="*/ 204807 w 373444"/>
              <a:gd name="connsiteY7" fmla="*/ 136857 h 13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444" h="136916">
                <a:moveTo>
                  <a:pt x="204807" y="136857"/>
                </a:moveTo>
                <a:cubicBezTo>
                  <a:pt x="184699" y="137915"/>
                  <a:pt x="-20089" y="124686"/>
                  <a:pt x="1607" y="111457"/>
                </a:cubicBezTo>
                <a:cubicBezTo>
                  <a:pt x="23303" y="98228"/>
                  <a:pt x="295824" y="63303"/>
                  <a:pt x="334982" y="57482"/>
                </a:cubicBezTo>
                <a:cubicBezTo>
                  <a:pt x="374140" y="51661"/>
                  <a:pt x="230207" y="86057"/>
                  <a:pt x="236557" y="76532"/>
                </a:cubicBezTo>
                <a:cubicBezTo>
                  <a:pt x="242907" y="67007"/>
                  <a:pt x="367261" y="-5489"/>
                  <a:pt x="373082" y="332"/>
                </a:cubicBezTo>
                <a:cubicBezTo>
                  <a:pt x="378903" y="6153"/>
                  <a:pt x="313286" y="93995"/>
                  <a:pt x="271482" y="111457"/>
                </a:cubicBezTo>
                <a:cubicBezTo>
                  <a:pt x="229678" y="128919"/>
                  <a:pt x="136545" y="98757"/>
                  <a:pt x="122257" y="105107"/>
                </a:cubicBezTo>
                <a:cubicBezTo>
                  <a:pt x="107969" y="111457"/>
                  <a:pt x="224915" y="135799"/>
                  <a:pt x="204807" y="136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69A7200F-DD5F-E075-BB3C-35CFCDF8F3F7}"/>
              </a:ext>
            </a:extLst>
          </p:cNvPr>
          <p:cNvSpPr/>
          <p:nvPr/>
        </p:nvSpPr>
        <p:spPr>
          <a:xfrm>
            <a:off x="4223404" y="3975563"/>
            <a:ext cx="1096246" cy="193845"/>
          </a:xfrm>
          <a:custGeom>
            <a:avLst/>
            <a:gdLst>
              <a:gd name="connsiteX0" fmla="*/ 253 w 1096246"/>
              <a:gd name="connsiteY0" fmla="*/ 150123 h 193845"/>
              <a:gd name="connsiteX1" fmla="*/ 408467 w 1096246"/>
              <a:gd name="connsiteY1" fmla="*/ 35823 h 193845"/>
              <a:gd name="connsiteX2" fmla="*/ 789467 w 1096246"/>
              <a:gd name="connsiteY2" fmla="*/ 68480 h 193845"/>
              <a:gd name="connsiteX3" fmla="*/ 740482 w 1096246"/>
              <a:gd name="connsiteY3" fmla="*/ 57594 h 193845"/>
              <a:gd name="connsiteX4" fmla="*/ 1094267 w 1096246"/>
              <a:gd name="connsiteY4" fmla="*/ 193666 h 193845"/>
              <a:gd name="connsiteX5" fmla="*/ 871110 w 1096246"/>
              <a:gd name="connsiteY5" fmla="*/ 84808 h 193845"/>
              <a:gd name="connsiteX6" fmla="*/ 604410 w 1096246"/>
              <a:gd name="connsiteY6" fmla="*/ 8608 h 193845"/>
              <a:gd name="connsiteX7" fmla="*/ 468339 w 1096246"/>
              <a:gd name="connsiteY7" fmla="*/ 19494 h 193845"/>
              <a:gd name="connsiteX8" fmla="*/ 253 w 1096246"/>
              <a:gd name="connsiteY8" fmla="*/ 150123 h 19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6246" h="193845">
                <a:moveTo>
                  <a:pt x="253" y="150123"/>
                </a:moveTo>
                <a:cubicBezTo>
                  <a:pt x="-9726" y="152845"/>
                  <a:pt x="276932" y="49430"/>
                  <a:pt x="408467" y="35823"/>
                </a:cubicBezTo>
                <a:cubicBezTo>
                  <a:pt x="540002" y="22216"/>
                  <a:pt x="734131" y="64851"/>
                  <a:pt x="789467" y="68480"/>
                </a:cubicBezTo>
                <a:cubicBezTo>
                  <a:pt x="844803" y="72109"/>
                  <a:pt x="689682" y="36730"/>
                  <a:pt x="740482" y="57594"/>
                </a:cubicBezTo>
                <a:cubicBezTo>
                  <a:pt x="791282" y="78458"/>
                  <a:pt x="1072496" y="189130"/>
                  <a:pt x="1094267" y="193666"/>
                </a:cubicBezTo>
                <a:cubicBezTo>
                  <a:pt x="1116038" y="198202"/>
                  <a:pt x="952753" y="115651"/>
                  <a:pt x="871110" y="84808"/>
                </a:cubicBezTo>
                <a:cubicBezTo>
                  <a:pt x="789467" y="53965"/>
                  <a:pt x="671539" y="19494"/>
                  <a:pt x="604410" y="8608"/>
                </a:cubicBezTo>
                <a:cubicBezTo>
                  <a:pt x="537282" y="-2278"/>
                  <a:pt x="564496" y="-6813"/>
                  <a:pt x="468339" y="19494"/>
                </a:cubicBezTo>
                <a:lnTo>
                  <a:pt x="253" y="1501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AB1B3246-35FE-9426-1080-709D897DFAB5}"/>
              </a:ext>
            </a:extLst>
          </p:cNvPr>
          <p:cNvSpPr/>
          <p:nvPr/>
        </p:nvSpPr>
        <p:spPr>
          <a:xfrm>
            <a:off x="5431965" y="4158299"/>
            <a:ext cx="115369" cy="288607"/>
          </a:xfrm>
          <a:custGeom>
            <a:avLst/>
            <a:gdLst>
              <a:gd name="connsiteX0" fmla="*/ 6 w 115369"/>
              <a:gd name="connsiteY0" fmla="*/ 44 h 288607"/>
              <a:gd name="connsiteX1" fmla="*/ 108864 w 115369"/>
              <a:gd name="connsiteY1" fmla="*/ 168772 h 288607"/>
              <a:gd name="connsiteX2" fmla="*/ 59878 w 115369"/>
              <a:gd name="connsiteY2" fmla="*/ 288515 h 288607"/>
              <a:gd name="connsiteX3" fmla="*/ 114306 w 115369"/>
              <a:gd name="connsiteY3" fmla="*/ 185101 h 288607"/>
              <a:gd name="connsiteX4" fmla="*/ 6 w 115369"/>
              <a:gd name="connsiteY4" fmla="*/ 44 h 28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69" h="288607">
                <a:moveTo>
                  <a:pt x="6" y="44"/>
                </a:moveTo>
                <a:cubicBezTo>
                  <a:pt x="-901" y="-2677"/>
                  <a:pt x="98885" y="120694"/>
                  <a:pt x="108864" y="168772"/>
                </a:cubicBezTo>
                <a:cubicBezTo>
                  <a:pt x="118843" y="216850"/>
                  <a:pt x="58971" y="285794"/>
                  <a:pt x="59878" y="288515"/>
                </a:cubicBezTo>
                <a:cubicBezTo>
                  <a:pt x="60785" y="291236"/>
                  <a:pt x="124285" y="233179"/>
                  <a:pt x="114306" y="185101"/>
                </a:cubicBezTo>
                <a:cubicBezTo>
                  <a:pt x="104327" y="137023"/>
                  <a:pt x="913" y="2765"/>
                  <a:pt x="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661198B8-5089-5FE1-810E-973BB2E349EA}"/>
              </a:ext>
            </a:extLst>
          </p:cNvPr>
          <p:cNvSpPr/>
          <p:nvPr/>
        </p:nvSpPr>
        <p:spPr>
          <a:xfrm>
            <a:off x="6340878" y="3943723"/>
            <a:ext cx="715034" cy="230964"/>
          </a:xfrm>
          <a:custGeom>
            <a:avLst/>
            <a:gdLst>
              <a:gd name="connsiteX0" fmla="*/ 51 w 715034"/>
              <a:gd name="connsiteY0" fmla="*/ 230948 h 230964"/>
              <a:gd name="connsiteX1" fmla="*/ 337508 w 715034"/>
              <a:gd name="connsiteY1" fmla="*/ 35006 h 230964"/>
              <a:gd name="connsiteX2" fmla="*/ 283079 w 715034"/>
              <a:gd name="connsiteY2" fmla="*/ 51334 h 230964"/>
              <a:gd name="connsiteX3" fmla="*/ 484465 w 715034"/>
              <a:gd name="connsiteY3" fmla="*/ 2348 h 230964"/>
              <a:gd name="connsiteX4" fmla="*/ 713065 w 715034"/>
              <a:gd name="connsiteY4" fmla="*/ 7791 h 230964"/>
              <a:gd name="connsiteX5" fmla="*/ 582436 w 715034"/>
              <a:gd name="connsiteY5" fmla="*/ 7791 h 230964"/>
              <a:gd name="connsiteX6" fmla="*/ 364722 w 715034"/>
              <a:gd name="connsiteY6" fmla="*/ 45891 h 230964"/>
              <a:gd name="connsiteX7" fmla="*/ 51 w 715034"/>
              <a:gd name="connsiteY7" fmla="*/ 230948 h 23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5034" h="230964">
                <a:moveTo>
                  <a:pt x="51" y="230948"/>
                </a:moveTo>
                <a:cubicBezTo>
                  <a:pt x="-4485" y="229134"/>
                  <a:pt x="290337" y="64942"/>
                  <a:pt x="337508" y="35006"/>
                </a:cubicBezTo>
                <a:cubicBezTo>
                  <a:pt x="384679" y="5070"/>
                  <a:pt x="258586" y="56777"/>
                  <a:pt x="283079" y="51334"/>
                </a:cubicBezTo>
                <a:cubicBezTo>
                  <a:pt x="307572" y="45891"/>
                  <a:pt x="412801" y="9605"/>
                  <a:pt x="484465" y="2348"/>
                </a:cubicBezTo>
                <a:cubicBezTo>
                  <a:pt x="556129" y="-4909"/>
                  <a:pt x="696737" y="6884"/>
                  <a:pt x="713065" y="7791"/>
                </a:cubicBezTo>
                <a:cubicBezTo>
                  <a:pt x="729393" y="8698"/>
                  <a:pt x="640493" y="1441"/>
                  <a:pt x="582436" y="7791"/>
                </a:cubicBezTo>
                <a:cubicBezTo>
                  <a:pt x="524379" y="14141"/>
                  <a:pt x="458158" y="5977"/>
                  <a:pt x="364722" y="45891"/>
                </a:cubicBezTo>
                <a:cubicBezTo>
                  <a:pt x="271286" y="85805"/>
                  <a:pt x="4587" y="232762"/>
                  <a:pt x="51" y="230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91A01B96-F9FC-03EC-D6FE-3AFFD7868973}"/>
              </a:ext>
            </a:extLst>
          </p:cNvPr>
          <p:cNvSpPr/>
          <p:nvPr/>
        </p:nvSpPr>
        <p:spPr>
          <a:xfrm>
            <a:off x="5829692" y="3287459"/>
            <a:ext cx="146658" cy="580317"/>
          </a:xfrm>
          <a:custGeom>
            <a:avLst/>
            <a:gdLst>
              <a:gd name="connsiteX0" fmla="*/ 146565 w 146658"/>
              <a:gd name="connsiteY0" fmla="*/ 27 h 580317"/>
              <a:gd name="connsiteX1" fmla="*/ 26822 w 146658"/>
              <a:gd name="connsiteY1" fmla="*/ 293941 h 580317"/>
              <a:gd name="connsiteX2" fmla="*/ 26822 w 146658"/>
              <a:gd name="connsiteY2" fmla="*/ 571527 h 580317"/>
              <a:gd name="connsiteX3" fmla="*/ 26822 w 146658"/>
              <a:gd name="connsiteY3" fmla="*/ 489884 h 580317"/>
              <a:gd name="connsiteX4" fmla="*/ 5051 w 146658"/>
              <a:gd name="connsiteY4" fmla="*/ 277612 h 580317"/>
              <a:gd name="connsiteX5" fmla="*/ 146565 w 146658"/>
              <a:gd name="connsiteY5" fmla="*/ 27 h 58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658" h="580317">
                <a:moveTo>
                  <a:pt x="146565" y="27"/>
                </a:moveTo>
                <a:cubicBezTo>
                  <a:pt x="150193" y="2748"/>
                  <a:pt x="46779" y="198691"/>
                  <a:pt x="26822" y="293941"/>
                </a:cubicBezTo>
                <a:cubicBezTo>
                  <a:pt x="6865" y="389191"/>
                  <a:pt x="26822" y="571527"/>
                  <a:pt x="26822" y="571527"/>
                </a:cubicBezTo>
                <a:cubicBezTo>
                  <a:pt x="26822" y="604184"/>
                  <a:pt x="30450" y="538870"/>
                  <a:pt x="26822" y="489884"/>
                </a:cubicBezTo>
                <a:cubicBezTo>
                  <a:pt x="23193" y="440898"/>
                  <a:pt x="-13092" y="355626"/>
                  <a:pt x="5051" y="277612"/>
                </a:cubicBezTo>
                <a:cubicBezTo>
                  <a:pt x="23194" y="199598"/>
                  <a:pt x="142937" y="-2694"/>
                  <a:pt x="146565" y="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303C7BD8-C1DD-9FB9-594F-2F2726DDC472}"/>
              </a:ext>
            </a:extLst>
          </p:cNvPr>
          <p:cNvSpPr/>
          <p:nvPr/>
        </p:nvSpPr>
        <p:spPr>
          <a:xfrm>
            <a:off x="6014357" y="3150939"/>
            <a:ext cx="170444" cy="614793"/>
          </a:xfrm>
          <a:custGeom>
            <a:avLst/>
            <a:gdLst>
              <a:gd name="connsiteX0" fmla="*/ 0 w 170444"/>
              <a:gd name="connsiteY0" fmla="*/ 475 h 614793"/>
              <a:gd name="connsiteX1" fmla="*/ 152400 w 170444"/>
              <a:gd name="connsiteY1" fmla="*/ 582861 h 614793"/>
              <a:gd name="connsiteX2" fmla="*/ 152400 w 170444"/>
              <a:gd name="connsiteY2" fmla="*/ 484890 h 614793"/>
              <a:gd name="connsiteX3" fmla="*/ 0 w 170444"/>
              <a:gd name="connsiteY3" fmla="*/ 475 h 61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444" h="614793">
                <a:moveTo>
                  <a:pt x="0" y="475"/>
                </a:moveTo>
                <a:cubicBezTo>
                  <a:pt x="0" y="16803"/>
                  <a:pt x="127000" y="502125"/>
                  <a:pt x="152400" y="582861"/>
                </a:cubicBezTo>
                <a:cubicBezTo>
                  <a:pt x="177800" y="663597"/>
                  <a:pt x="175079" y="576512"/>
                  <a:pt x="152400" y="484890"/>
                </a:cubicBezTo>
                <a:cubicBezTo>
                  <a:pt x="129721" y="393268"/>
                  <a:pt x="0" y="-15853"/>
                  <a:pt x="0" y="4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2BA085DF-036B-61F6-7F87-2991A3951350}"/>
              </a:ext>
            </a:extLst>
          </p:cNvPr>
          <p:cNvSpPr/>
          <p:nvPr/>
        </p:nvSpPr>
        <p:spPr>
          <a:xfrm>
            <a:off x="5388352" y="3031310"/>
            <a:ext cx="308304" cy="383997"/>
          </a:xfrm>
          <a:custGeom>
            <a:avLst/>
            <a:gdLst>
              <a:gd name="connsiteX0" fmla="*/ 77 w 308304"/>
              <a:gd name="connsiteY0" fmla="*/ 361 h 383997"/>
              <a:gd name="connsiteX1" fmla="*/ 266777 w 308304"/>
              <a:gd name="connsiteY1" fmla="*/ 310604 h 383997"/>
              <a:gd name="connsiteX2" fmla="*/ 304877 w 308304"/>
              <a:gd name="connsiteY2" fmla="*/ 381361 h 383997"/>
              <a:gd name="connsiteX3" fmla="*/ 239562 w 308304"/>
              <a:gd name="connsiteY3" fmla="*/ 250733 h 383997"/>
              <a:gd name="connsiteX4" fmla="*/ 77 w 308304"/>
              <a:gd name="connsiteY4" fmla="*/ 361 h 383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304" h="383997">
                <a:moveTo>
                  <a:pt x="77" y="361"/>
                </a:moveTo>
                <a:cubicBezTo>
                  <a:pt x="4613" y="10340"/>
                  <a:pt x="215977" y="247104"/>
                  <a:pt x="266777" y="310604"/>
                </a:cubicBezTo>
                <a:cubicBezTo>
                  <a:pt x="317577" y="374104"/>
                  <a:pt x="309413" y="391340"/>
                  <a:pt x="304877" y="381361"/>
                </a:cubicBezTo>
                <a:cubicBezTo>
                  <a:pt x="300341" y="371383"/>
                  <a:pt x="288548" y="311512"/>
                  <a:pt x="239562" y="250733"/>
                </a:cubicBezTo>
                <a:cubicBezTo>
                  <a:pt x="190576" y="189955"/>
                  <a:pt x="-4459" y="-9618"/>
                  <a:pt x="77" y="3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FD4A3AE6-9D03-5FE8-F96E-86E2B314AE6B}"/>
              </a:ext>
            </a:extLst>
          </p:cNvPr>
          <p:cNvSpPr/>
          <p:nvPr/>
        </p:nvSpPr>
        <p:spPr>
          <a:xfrm>
            <a:off x="6174069" y="2915960"/>
            <a:ext cx="152972" cy="763411"/>
          </a:xfrm>
          <a:custGeom>
            <a:avLst/>
            <a:gdLst>
              <a:gd name="connsiteX0" fmla="*/ 30788 w 152972"/>
              <a:gd name="connsiteY0" fmla="*/ 99383 h 763411"/>
              <a:gd name="connsiteX1" fmla="*/ 139645 w 152972"/>
              <a:gd name="connsiteY1" fmla="*/ 551140 h 763411"/>
              <a:gd name="connsiteX2" fmla="*/ 101545 w 152972"/>
              <a:gd name="connsiteY2" fmla="*/ 763411 h 763411"/>
              <a:gd name="connsiteX3" fmla="*/ 150531 w 152972"/>
              <a:gd name="connsiteY3" fmla="*/ 551140 h 763411"/>
              <a:gd name="connsiteX4" fmla="*/ 9017 w 152972"/>
              <a:gd name="connsiteY4" fmla="*/ 34069 h 763411"/>
              <a:gd name="connsiteX5" fmla="*/ 30788 w 152972"/>
              <a:gd name="connsiteY5" fmla="*/ 99383 h 763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972" h="763411">
                <a:moveTo>
                  <a:pt x="30788" y="99383"/>
                </a:moveTo>
                <a:cubicBezTo>
                  <a:pt x="52559" y="185562"/>
                  <a:pt x="127852" y="440469"/>
                  <a:pt x="139645" y="551140"/>
                </a:cubicBezTo>
                <a:cubicBezTo>
                  <a:pt x="151438" y="661811"/>
                  <a:pt x="99731" y="763411"/>
                  <a:pt x="101545" y="763411"/>
                </a:cubicBezTo>
                <a:cubicBezTo>
                  <a:pt x="103359" y="763411"/>
                  <a:pt x="165952" y="672697"/>
                  <a:pt x="150531" y="551140"/>
                </a:cubicBezTo>
                <a:cubicBezTo>
                  <a:pt x="135110" y="429583"/>
                  <a:pt x="30788" y="105733"/>
                  <a:pt x="9017" y="34069"/>
                </a:cubicBezTo>
                <a:cubicBezTo>
                  <a:pt x="-12754" y="-37595"/>
                  <a:pt x="9017" y="13204"/>
                  <a:pt x="30788" y="99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3505A6E4-DE64-8307-90EC-A65E167C8D3A}"/>
              </a:ext>
            </a:extLst>
          </p:cNvPr>
          <p:cNvSpPr/>
          <p:nvPr/>
        </p:nvSpPr>
        <p:spPr>
          <a:xfrm>
            <a:off x="3891499" y="3134462"/>
            <a:ext cx="1080884" cy="381659"/>
          </a:xfrm>
          <a:custGeom>
            <a:avLst/>
            <a:gdLst>
              <a:gd name="connsiteX0" fmla="*/ 144 w 1080884"/>
              <a:gd name="connsiteY0" fmla="*/ 381624 h 381659"/>
              <a:gd name="connsiteX1" fmla="*/ 441015 w 1080884"/>
              <a:gd name="connsiteY1" fmla="*/ 49609 h 381659"/>
              <a:gd name="connsiteX2" fmla="*/ 1077830 w 1080884"/>
              <a:gd name="connsiteY2" fmla="*/ 624 h 381659"/>
              <a:gd name="connsiteX3" fmla="*/ 685944 w 1080884"/>
              <a:gd name="connsiteY3" fmla="*/ 38724 h 381659"/>
              <a:gd name="connsiteX4" fmla="*/ 767587 w 1080884"/>
              <a:gd name="connsiteY4" fmla="*/ 27838 h 381659"/>
              <a:gd name="connsiteX5" fmla="*/ 484558 w 1080884"/>
              <a:gd name="connsiteY5" fmla="*/ 27838 h 381659"/>
              <a:gd name="connsiteX6" fmla="*/ 144 w 1080884"/>
              <a:gd name="connsiteY6" fmla="*/ 381624 h 38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0884" h="381659">
                <a:moveTo>
                  <a:pt x="144" y="381624"/>
                </a:moveTo>
                <a:cubicBezTo>
                  <a:pt x="-7113" y="385253"/>
                  <a:pt x="261401" y="113109"/>
                  <a:pt x="441015" y="49609"/>
                </a:cubicBezTo>
                <a:cubicBezTo>
                  <a:pt x="620629" y="-13891"/>
                  <a:pt x="1037009" y="2438"/>
                  <a:pt x="1077830" y="624"/>
                </a:cubicBezTo>
                <a:cubicBezTo>
                  <a:pt x="1118652" y="-1190"/>
                  <a:pt x="737651" y="34188"/>
                  <a:pt x="685944" y="38724"/>
                </a:cubicBezTo>
                <a:cubicBezTo>
                  <a:pt x="634237" y="43260"/>
                  <a:pt x="801151" y="29652"/>
                  <a:pt x="767587" y="27838"/>
                </a:cubicBezTo>
                <a:cubicBezTo>
                  <a:pt x="734023" y="26024"/>
                  <a:pt x="610651" y="-26591"/>
                  <a:pt x="484558" y="27838"/>
                </a:cubicBezTo>
                <a:cubicBezTo>
                  <a:pt x="358465" y="82266"/>
                  <a:pt x="7401" y="377995"/>
                  <a:pt x="144" y="381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6099392B-7F5D-1560-3F87-B4873D060E3C}"/>
              </a:ext>
            </a:extLst>
          </p:cNvPr>
          <p:cNvSpPr/>
          <p:nvPr/>
        </p:nvSpPr>
        <p:spPr>
          <a:xfrm>
            <a:off x="3815386" y="2693774"/>
            <a:ext cx="337517" cy="1056397"/>
          </a:xfrm>
          <a:custGeom>
            <a:avLst/>
            <a:gdLst>
              <a:gd name="connsiteX0" fmla="*/ 337514 w 337517"/>
              <a:gd name="connsiteY0" fmla="*/ 440 h 1056397"/>
              <a:gd name="connsiteX1" fmla="*/ 98028 w 337517"/>
              <a:gd name="connsiteY1" fmla="*/ 424983 h 1056397"/>
              <a:gd name="connsiteX2" fmla="*/ 27271 w 337517"/>
              <a:gd name="connsiteY2" fmla="*/ 708012 h 1056397"/>
              <a:gd name="connsiteX3" fmla="*/ 54485 w 337517"/>
              <a:gd name="connsiteY3" fmla="*/ 550169 h 1056397"/>
              <a:gd name="connsiteX4" fmla="*/ 5500 w 337517"/>
              <a:gd name="connsiteY4" fmla="*/ 1045469 h 1056397"/>
              <a:gd name="connsiteX5" fmla="*/ 10943 w 337517"/>
              <a:gd name="connsiteY5" fmla="*/ 849526 h 1056397"/>
              <a:gd name="connsiteX6" fmla="*/ 92585 w 337517"/>
              <a:gd name="connsiteY6" fmla="*/ 354226 h 1056397"/>
              <a:gd name="connsiteX7" fmla="*/ 337514 w 337517"/>
              <a:gd name="connsiteY7" fmla="*/ 440 h 1056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517" h="1056397">
                <a:moveTo>
                  <a:pt x="337514" y="440"/>
                </a:moveTo>
                <a:cubicBezTo>
                  <a:pt x="338421" y="12233"/>
                  <a:pt x="149735" y="307054"/>
                  <a:pt x="98028" y="424983"/>
                </a:cubicBezTo>
                <a:cubicBezTo>
                  <a:pt x="46321" y="542912"/>
                  <a:pt x="34528" y="687148"/>
                  <a:pt x="27271" y="708012"/>
                </a:cubicBezTo>
                <a:cubicBezTo>
                  <a:pt x="20014" y="728876"/>
                  <a:pt x="58113" y="493926"/>
                  <a:pt x="54485" y="550169"/>
                </a:cubicBezTo>
                <a:cubicBezTo>
                  <a:pt x="50856" y="606412"/>
                  <a:pt x="12757" y="995576"/>
                  <a:pt x="5500" y="1045469"/>
                </a:cubicBezTo>
                <a:cubicBezTo>
                  <a:pt x="-1757" y="1095362"/>
                  <a:pt x="-3571" y="964733"/>
                  <a:pt x="10943" y="849526"/>
                </a:cubicBezTo>
                <a:cubicBezTo>
                  <a:pt x="25457" y="734319"/>
                  <a:pt x="36342" y="492112"/>
                  <a:pt x="92585" y="354226"/>
                </a:cubicBezTo>
                <a:cubicBezTo>
                  <a:pt x="148828" y="216340"/>
                  <a:pt x="336607" y="-11353"/>
                  <a:pt x="337514" y="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4E3BB183-E59C-DA5B-25A7-716F1439AF8C}"/>
              </a:ext>
            </a:extLst>
          </p:cNvPr>
          <p:cNvSpPr/>
          <p:nvPr/>
        </p:nvSpPr>
        <p:spPr>
          <a:xfrm>
            <a:off x="6656345" y="2214110"/>
            <a:ext cx="403444" cy="1180887"/>
          </a:xfrm>
          <a:custGeom>
            <a:avLst/>
            <a:gdLst>
              <a:gd name="connsiteX0" fmla="*/ 269 w 403444"/>
              <a:gd name="connsiteY0" fmla="*/ 1133 h 1180887"/>
              <a:gd name="connsiteX1" fmla="*/ 381269 w 403444"/>
              <a:gd name="connsiteY1" fmla="*/ 1122361 h 1180887"/>
              <a:gd name="connsiteX2" fmla="*/ 321398 w 403444"/>
              <a:gd name="connsiteY2" fmla="*/ 915533 h 1180887"/>
              <a:gd name="connsiteX3" fmla="*/ 269 w 403444"/>
              <a:gd name="connsiteY3" fmla="*/ 1133 h 1180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444" h="1180887">
                <a:moveTo>
                  <a:pt x="269" y="1133"/>
                </a:moveTo>
                <a:cubicBezTo>
                  <a:pt x="10247" y="35604"/>
                  <a:pt x="327748" y="969961"/>
                  <a:pt x="381269" y="1122361"/>
                </a:cubicBezTo>
                <a:cubicBezTo>
                  <a:pt x="434790" y="1274761"/>
                  <a:pt x="382176" y="1102404"/>
                  <a:pt x="321398" y="915533"/>
                </a:cubicBezTo>
                <a:cubicBezTo>
                  <a:pt x="260620" y="728662"/>
                  <a:pt x="-9709" y="-33338"/>
                  <a:pt x="269" y="1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05C40A5-883F-29DF-8097-10153B1A7EA0}"/>
              </a:ext>
            </a:extLst>
          </p:cNvPr>
          <p:cNvSpPr/>
          <p:nvPr/>
        </p:nvSpPr>
        <p:spPr>
          <a:xfrm>
            <a:off x="4490249" y="2293975"/>
            <a:ext cx="1256024" cy="144454"/>
          </a:xfrm>
          <a:custGeom>
            <a:avLst/>
            <a:gdLst>
              <a:gd name="connsiteX0" fmla="*/ 108 w 1256024"/>
              <a:gd name="connsiteY0" fmla="*/ 106325 h 144454"/>
              <a:gd name="connsiteX1" fmla="*/ 642365 w 1256024"/>
              <a:gd name="connsiteY1" fmla="*/ 30125 h 144454"/>
              <a:gd name="connsiteX2" fmla="*/ 1251965 w 1256024"/>
              <a:gd name="connsiteY2" fmla="*/ 144425 h 144454"/>
              <a:gd name="connsiteX3" fmla="*/ 892737 w 1256024"/>
              <a:gd name="connsiteY3" fmla="*/ 41011 h 144454"/>
              <a:gd name="connsiteX4" fmla="*/ 593380 w 1256024"/>
              <a:gd name="connsiteY4" fmla="*/ 2911 h 144454"/>
              <a:gd name="connsiteX5" fmla="*/ 108 w 1256024"/>
              <a:gd name="connsiteY5" fmla="*/ 106325 h 144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024" h="144454">
                <a:moveTo>
                  <a:pt x="108" y="106325"/>
                </a:moveTo>
                <a:cubicBezTo>
                  <a:pt x="8272" y="110861"/>
                  <a:pt x="433722" y="23775"/>
                  <a:pt x="642365" y="30125"/>
                </a:cubicBezTo>
                <a:cubicBezTo>
                  <a:pt x="851008" y="36475"/>
                  <a:pt x="1210236" y="142611"/>
                  <a:pt x="1251965" y="144425"/>
                </a:cubicBezTo>
                <a:cubicBezTo>
                  <a:pt x="1293694" y="146239"/>
                  <a:pt x="1002501" y="64597"/>
                  <a:pt x="892737" y="41011"/>
                </a:cubicBezTo>
                <a:cubicBezTo>
                  <a:pt x="782973" y="17425"/>
                  <a:pt x="741244" y="-8882"/>
                  <a:pt x="593380" y="2911"/>
                </a:cubicBezTo>
                <a:cubicBezTo>
                  <a:pt x="445516" y="14704"/>
                  <a:pt x="-8056" y="101789"/>
                  <a:pt x="108" y="106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7EB70EE6-A7DC-612A-EFD3-AEFEF1914B09}"/>
              </a:ext>
            </a:extLst>
          </p:cNvPr>
          <p:cNvSpPr/>
          <p:nvPr/>
        </p:nvSpPr>
        <p:spPr>
          <a:xfrm>
            <a:off x="5960368" y="2106323"/>
            <a:ext cx="587851" cy="311146"/>
          </a:xfrm>
          <a:custGeom>
            <a:avLst/>
            <a:gdLst>
              <a:gd name="connsiteX0" fmla="*/ 5003 w 587851"/>
              <a:gd name="connsiteY0" fmla="*/ 310306 h 311146"/>
              <a:gd name="connsiteX1" fmla="*/ 239046 w 587851"/>
              <a:gd name="connsiteY1" fmla="*/ 196006 h 311146"/>
              <a:gd name="connsiteX2" fmla="*/ 445875 w 587851"/>
              <a:gd name="connsiteY2" fmla="*/ 147020 h 311146"/>
              <a:gd name="connsiteX3" fmla="*/ 587389 w 587851"/>
              <a:gd name="connsiteY3" fmla="*/ 63 h 311146"/>
              <a:gd name="connsiteX4" fmla="*/ 473089 w 587851"/>
              <a:gd name="connsiteY4" fmla="*/ 130691 h 311146"/>
              <a:gd name="connsiteX5" fmla="*/ 5003 w 587851"/>
              <a:gd name="connsiteY5" fmla="*/ 310306 h 31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851" h="311146">
                <a:moveTo>
                  <a:pt x="5003" y="310306"/>
                </a:moveTo>
                <a:cubicBezTo>
                  <a:pt x="-34004" y="321192"/>
                  <a:pt x="165567" y="223220"/>
                  <a:pt x="239046" y="196006"/>
                </a:cubicBezTo>
                <a:cubicBezTo>
                  <a:pt x="312525" y="168792"/>
                  <a:pt x="387818" y="179677"/>
                  <a:pt x="445875" y="147020"/>
                </a:cubicBezTo>
                <a:cubicBezTo>
                  <a:pt x="503932" y="114363"/>
                  <a:pt x="582853" y="2784"/>
                  <a:pt x="587389" y="63"/>
                </a:cubicBezTo>
                <a:cubicBezTo>
                  <a:pt x="591925" y="-2658"/>
                  <a:pt x="563803" y="82612"/>
                  <a:pt x="473089" y="130691"/>
                </a:cubicBezTo>
                <a:cubicBezTo>
                  <a:pt x="382375" y="178769"/>
                  <a:pt x="44010" y="299420"/>
                  <a:pt x="5003" y="310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73EE1CA6-2087-11D3-6597-95F8D766BC33}"/>
              </a:ext>
            </a:extLst>
          </p:cNvPr>
          <p:cNvSpPr/>
          <p:nvPr/>
        </p:nvSpPr>
        <p:spPr>
          <a:xfrm>
            <a:off x="7086593" y="3444342"/>
            <a:ext cx="38166" cy="655878"/>
          </a:xfrm>
          <a:custGeom>
            <a:avLst/>
            <a:gdLst>
              <a:gd name="connsiteX0" fmla="*/ 7 w 38166"/>
              <a:gd name="connsiteY0" fmla="*/ 533 h 655878"/>
              <a:gd name="connsiteX1" fmla="*/ 31757 w 38166"/>
              <a:gd name="connsiteY1" fmla="*/ 359308 h 655878"/>
              <a:gd name="connsiteX2" fmla="*/ 31757 w 38166"/>
              <a:gd name="connsiteY2" fmla="*/ 295808 h 655878"/>
              <a:gd name="connsiteX3" fmla="*/ 38107 w 38166"/>
              <a:gd name="connsiteY3" fmla="*/ 635533 h 655878"/>
              <a:gd name="connsiteX4" fmla="*/ 34932 w 38166"/>
              <a:gd name="connsiteY4" fmla="*/ 581558 h 655878"/>
              <a:gd name="connsiteX5" fmla="*/ 34932 w 38166"/>
              <a:gd name="connsiteY5" fmla="*/ 286283 h 655878"/>
              <a:gd name="connsiteX6" fmla="*/ 7 w 38166"/>
              <a:gd name="connsiteY6" fmla="*/ 533 h 65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66" h="655878">
                <a:moveTo>
                  <a:pt x="7" y="533"/>
                </a:moveTo>
                <a:cubicBezTo>
                  <a:pt x="-522" y="12704"/>
                  <a:pt x="26465" y="310096"/>
                  <a:pt x="31757" y="359308"/>
                </a:cubicBezTo>
                <a:cubicBezTo>
                  <a:pt x="37049" y="408520"/>
                  <a:pt x="30699" y="249771"/>
                  <a:pt x="31757" y="295808"/>
                </a:cubicBezTo>
                <a:cubicBezTo>
                  <a:pt x="32815" y="341845"/>
                  <a:pt x="37578" y="587908"/>
                  <a:pt x="38107" y="635533"/>
                </a:cubicBezTo>
                <a:cubicBezTo>
                  <a:pt x="38636" y="683158"/>
                  <a:pt x="35461" y="639766"/>
                  <a:pt x="34932" y="581558"/>
                </a:cubicBezTo>
                <a:cubicBezTo>
                  <a:pt x="34403" y="523350"/>
                  <a:pt x="38636" y="385237"/>
                  <a:pt x="34932" y="286283"/>
                </a:cubicBezTo>
                <a:cubicBezTo>
                  <a:pt x="31228" y="187329"/>
                  <a:pt x="536" y="-11638"/>
                  <a:pt x="7" y="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3F352FFB-6371-3D0B-A66B-EE64C4876D44}"/>
              </a:ext>
            </a:extLst>
          </p:cNvPr>
          <p:cNvSpPr/>
          <p:nvPr/>
        </p:nvSpPr>
        <p:spPr>
          <a:xfrm>
            <a:off x="7054826" y="4599006"/>
            <a:ext cx="111326" cy="995112"/>
          </a:xfrm>
          <a:custGeom>
            <a:avLst/>
            <a:gdLst>
              <a:gd name="connsiteX0" fmla="*/ 24 w 111326"/>
              <a:gd name="connsiteY0" fmla="*/ 1569 h 995112"/>
              <a:gd name="connsiteX1" fmla="*/ 101624 w 111326"/>
              <a:gd name="connsiteY1" fmla="*/ 601644 h 995112"/>
              <a:gd name="connsiteX2" fmla="*/ 101624 w 111326"/>
              <a:gd name="connsiteY2" fmla="*/ 985819 h 995112"/>
              <a:gd name="connsiteX3" fmla="*/ 111149 w 111326"/>
              <a:gd name="connsiteY3" fmla="*/ 839769 h 995112"/>
              <a:gd name="connsiteX4" fmla="*/ 92099 w 111326"/>
              <a:gd name="connsiteY4" fmla="*/ 439719 h 995112"/>
              <a:gd name="connsiteX5" fmla="*/ 24 w 111326"/>
              <a:gd name="connsiteY5" fmla="*/ 1569 h 99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326" h="995112">
                <a:moveTo>
                  <a:pt x="24" y="1569"/>
                </a:moveTo>
                <a:cubicBezTo>
                  <a:pt x="1611" y="28556"/>
                  <a:pt x="84691" y="437602"/>
                  <a:pt x="101624" y="601644"/>
                </a:cubicBezTo>
                <a:cubicBezTo>
                  <a:pt x="118557" y="765686"/>
                  <a:pt x="100037" y="946132"/>
                  <a:pt x="101624" y="985819"/>
                </a:cubicBezTo>
                <a:cubicBezTo>
                  <a:pt x="103211" y="1025506"/>
                  <a:pt x="112736" y="930786"/>
                  <a:pt x="111149" y="839769"/>
                </a:cubicBezTo>
                <a:cubicBezTo>
                  <a:pt x="109562" y="748752"/>
                  <a:pt x="109561" y="576773"/>
                  <a:pt x="92099" y="439719"/>
                </a:cubicBezTo>
                <a:cubicBezTo>
                  <a:pt x="74637" y="302665"/>
                  <a:pt x="-1563" y="-25418"/>
                  <a:pt x="24" y="1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AF87837B-500A-B154-D830-D58B32BA8DF7}"/>
              </a:ext>
            </a:extLst>
          </p:cNvPr>
          <p:cNvSpPr/>
          <p:nvPr/>
        </p:nvSpPr>
        <p:spPr>
          <a:xfrm>
            <a:off x="6873155" y="5672521"/>
            <a:ext cx="232362" cy="476269"/>
          </a:xfrm>
          <a:custGeom>
            <a:avLst/>
            <a:gdLst>
              <a:gd name="connsiteX0" fmla="*/ 226145 w 232362"/>
              <a:gd name="connsiteY0" fmla="*/ 10729 h 476269"/>
              <a:gd name="connsiteX1" fmla="*/ 720 w 232362"/>
              <a:gd name="connsiteY1" fmla="*/ 474279 h 476269"/>
              <a:gd name="connsiteX2" fmla="*/ 156295 w 232362"/>
              <a:gd name="connsiteY2" fmla="*/ 172654 h 476269"/>
              <a:gd name="connsiteX3" fmla="*/ 226145 w 232362"/>
              <a:gd name="connsiteY3" fmla="*/ 10729 h 47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362" h="476269">
                <a:moveTo>
                  <a:pt x="226145" y="10729"/>
                </a:moveTo>
                <a:cubicBezTo>
                  <a:pt x="200216" y="61000"/>
                  <a:pt x="12362" y="447292"/>
                  <a:pt x="720" y="474279"/>
                </a:cubicBezTo>
                <a:cubicBezTo>
                  <a:pt x="-10922" y="501266"/>
                  <a:pt x="121899" y="246208"/>
                  <a:pt x="156295" y="172654"/>
                </a:cubicBezTo>
                <a:cubicBezTo>
                  <a:pt x="190691" y="99100"/>
                  <a:pt x="252074" y="-39542"/>
                  <a:pt x="226145" y="10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CFF22345-9099-46E5-EFDA-A72790319590}"/>
              </a:ext>
            </a:extLst>
          </p:cNvPr>
          <p:cNvSpPr/>
          <p:nvPr/>
        </p:nvSpPr>
        <p:spPr>
          <a:xfrm>
            <a:off x="6546779" y="6359525"/>
            <a:ext cx="336705" cy="781329"/>
          </a:xfrm>
          <a:custGeom>
            <a:avLst/>
            <a:gdLst>
              <a:gd name="connsiteX0" fmla="*/ 336621 w 336705"/>
              <a:gd name="connsiteY0" fmla="*/ 0 h 781329"/>
              <a:gd name="connsiteX1" fmla="*/ 200096 w 336705"/>
              <a:gd name="connsiteY1" fmla="*/ 282575 h 781329"/>
              <a:gd name="connsiteX2" fmla="*/ 22296 w 336705"/>
              <a:gd name="connsiteY2" fmla="*/ 682625 h 781329"/>
              <a:gd name="connsiteX3" fmla="*/ 6421 w 336705"/>
              <a:gd name="connsiteY3" fmla="*/ 777875 h 781329"/>
              <a:gd name="connsiteX4" fmla="*/ 57221 w 336705"/>
              <a:gd name="connsiteY4" fmla="*/ 600075 h 781329"/>
              <a:gd name="connsiteX5" fmla="*/ 136596 w 336705"/>
              <a:gd name="connsiteY5" fmla="*/ 346075 h 781329"/>
              <a:gd name="connsiteX6" fmla="*/ 95321 w 336705"/>
              <a:gd name="connsiteY6" fmla="*/ 473075 h 781329"/>
              <a:gd name="connsiteX7" fmla="*/ 231846 w 336705"/>
              <a:gd name="connsiteY7" fmla="*/ 200025 h 781329"/>
              <a:gd name="connsiteX8" fmla="*/ 181046 w 336705"/>
              <a:gd name="connsiteY8" fmla="*/ 282575 h 781329"/>
              <a:gd name="connsiteX9" fmla="*/ 336621 w 336705"/>
              <a:gd name="connsiteY9" fmla="*/ 0 h 78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6705" h="781329">
                <a:moveTo>
                  <a:pt x="336621" y="0"/>
                </a:moveTo>
                <a:cubicBezTo>
                  <a:pt x="339796" y="0"/>
                  <a:pt x="252483" y="168804"/>
                  <a:pt x="200096" y="282575"/>
                </a:cubicBezTo>
                <a:cubicBezTo>
                  <a:pt x="147708" y="396346"/>
                  <a:pt x="54575" y="600075"/>
                  <a:pt x="22296" y="682625"/>
                </a:cubicBezTo>
                <a:cubicBezTo>
                  <a:pt x="-9983" y="765175"/>
                  <a:pt x="600" y="791633"/>
                  <a:pt x="6421" y="777875"/>
                </a:cubicBezTo>
                <a:cubicBezTo>
                  <a:pt x="12242" y="764117"/>
                  <a:pt x="35525" y="672042"/>
                  <a:pt x="57221" y="600075"/>
                </a:cubicBezTo>
                <a:cubicBezTo>
                  <a:pt x="78917" y="528108"/>
                  <a:pt x="130246" y="367242"/>
                  <a:pt x="136596" y="346075"/>
                </a:cubicBezTo>
                <a:cubicBezTo>
                  <a:pt x="142946" y="324908"/>
                  <a:pt x="79446" y="497417"/>
                  <a:pt x="95321" y="473075"/>
                </a:cubicBezTo>
                <a:cubicBezTo>
                  <a:pt x="111196" y="448733"/>
                  <a:pt x="217558" y="231775"/>
                  <a:pt x="231846" y="200025"/>
                </a:cubicBezTo>
                <a:cubicBezTo>
                  <a:pt x="246133" y="168275"/>
                  <a:pt x="159879" y="313796"/>
                  <a:pt x="181046" y="282575"/>
                </a:cubicBezTo>
                <a:cubicBezTo>
                  <a:pt x="202213" y="251354"/>
                  <a:pt x="333446" y="0"/>
                  <a:pt x="3366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3E288F42-C7B4-071C-3A02-2F67C06E2502}"/>
              </a:ext>
            </a:extLst>
          </p:cNvPr>
          <p:cNvSpPr/>
          <p:nvPr/>
        </p:nvSpPr>
        <p:spPr>
          <a:xfrm>
            <a:off x="6228304" y="7260391"/>
            <a:ext cx="288942" cy="343823"/>
          </a:xfrm>
          <a:custGeom>
            <a:avLst/>
            <a:gdLst>
              <a:gd name="connsiteX0" fmla="*/ 286796 w 288942"/>
              <a:gd name="connsiteY0" fmla="*/ 4009 h 343823"/>
              <a:gd name="connsiteX1" fmla="*/ 4221 w 288942"/>
              <a:gd name="connsiteY1" fmla="*/ 340559 h 343823"/>
              <a:gd name="connsiteX2" fmla="*/ 128046 w 288942"/>
              <a:gd name="connsiteY2" fmla="*/ 165934 h 343823"/>
              <a:gd name="connsiteX3" fmla="*/ 286796 w 288942"/>
              <a:gd name="connsiteY3" fmla="*/ 4009 h 34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942" h="343823">
                <a:moveTo>
                  <a:pt x="286796" y="4009"/>
                </a:moveTo>
                <a:cubicBezTo>
                  <a:pt x="266158" y="33113"/>
                  <a:pt x="30679" y="313571"/>
                  <a:pt x="4221" y="340559"/>
                </a:cubicBezTo>
                <a:cubicBezTo>
                  <a:pt x="-22237" y="367547"/>
                  <a:pt x="82538" y="219909"/>
                  <a:pt x="128046" y="165934"/>
                </a:cubicBezTo>
                <a:cubicBezTo>
                  <a:pt x="173554" y="111959"/>
                  <a:pt x="307434" y="-25095"/>
                  <a:pt x="286796" y="4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FE58DCF9-EC87-C7A1-C98C-43C282AEF0FE}"/>
              </a:ext>
            </a:extLst>
          </p:cNvPr>
          <p:cNvSpPr/>
          <p:nvPr/>
        </p:nvSpPr>
        <p:spPr>
          <a:xfrm>
            <a:off x="5495576" y="7647047"/>
            <a:ext cx="863138" cy="195467"/>
          </a:xfrm>
          <a:custGeom>
            <a:avLst/>
            <a:gdLst>
              <a:gd name="connsiteX0" fmla="*/ 349 w 863138"/>
              <a:gd name="connsiteY0" fmla="*/ 84078 h 195467"/>
              <a:gd name="connsiteX1" fmla="*/ 460724 w 863138"/>
              <a:gd name="connsiteY1" fmla="*/ 188853 h 195467"/>
              <a:gd name="connsiteX2" fmla="*/ 854424 w 863138"/>
              <a:gd name="connsiteY2" fmla="*/ 1528 h 195467"/>
              <a:gd name="connsiteX3" fmla="*/ 733774 w 863138"/>
              <a:gd name="connsiteY3" fmla="*/ 99953 h 195467"/>
              <a:gd name="connsiteX4" fmla="*/ 736949 w 863138"/>
              <a:gd name="connsiteY4" fmla="*/ 96778 h 195467"/>
              <a:gd name="connsiteX5" fmla="*/ 524224 w 863138"/>
              <a:gd name="connsiteY5" fmla="*/ 163453 h 195467"/>
              <a:gd name="connsiteX6" fmla="*/ 387699 w 863138"/>
              <a:gd name="connsiteY6" fmla="*/ 192028 h 195467"/>
              <a:gd name="connsiteX7" fmla="*/ 349 w 863138"/>
              <a:gd name="connsiteY7" fmla="*/ 84078 h 1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138" h="195467">
                <a:moveTo>
                  <a:pt x="349" y="84078"/>
                </a:moveTo>
                <a:cubicBezTo>
                  <a:pt x="12520" y="83549"/>
                  <a:pt x="318378" y="202611"/>
                  <a:pt x="460724" y="188853"/>
                </a:cubicBezTo>
                <a:cubicBezTo>
                  <a:pt x="603070" y="175095"/>
                  <a:pt x="808916" y="16345"/>
                  <a:pt x="854424" y="1528"/>
                </a:cubicBezTo>
                <a:cubicBezTo>
                  <a:pt x="899932" y="-13289"/>
                  <a:pt x="753353" y="84078"/>
                  <a:pt x="733774" y="99953"/>
                </a:cubicBezTo>
                <a:cubicBezTo>
                  <a:pt x="714195" y="115828"/>
                  <a:pt x="771874" y="86195"/>
                  <a:pt x="736949" y="96778"/>
                </a:cubicBezTo>
                <a:cubicBezTo>
                  <a:pt x="702024" y="107361"/>
                  <a:pt x="582432" y="147578"/>
                  <a:pt x="524224" y="163453"/>
                </a:cubicBezTo>
                <a:cubicBezTo>
                  <a:pt x="466016" y="179328"/>
                  <a:pt x="477657" y="204728"/>
                  <a:pt x="387699" y="192028"/>
                </a:cubicBezTo>
                <a:cubicBezTo>
                  <a:pt x="297741" y="179328"/>
                  <a:pt x="-11822" y="84607"/>
                  <a:pt x="349" y="84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E3D7599E-BFCB-4269-86F2-3DDAB9B46CD7}"/>
              </a:ext>
            </a:extLst>
          </p:cNvPr>
          <p:cNvSpPr/>
          <p:nvPr/>
        </p:nvSpPr>
        <p:spPr>
          <a:xfrm>
            <a:off x="5101465" y="7331925"/>
            <a:ext cx="1027736" cy="319427"/>
          </a:xfrm>
          <a:custGeom>
            <a:avLst/>
            <a:gdLst>
              <a:gd name="connsiteX0" fmla="*/ 218 w 1027736"/>
              <a:gd name="connsiteY0" fmla="*/ 2 h 319427"/>
              <a:gd name="connsiteX1" fmla="*/ 591233 w 1027736"/>
              <a:gd name="connsiteY1" fmla="*/ 289934 h 319427"/>
              <a:gd name="connsiteX2" fmla="*/ 1026130 w 1027736"/>
              <a:gd name="connsiteY2" fmla="*/ 312236 h 319427"/>
              <a:gd name="connsiteX3" fmla="*/ 730623 w 1027736"/>
              <a:gd name="connsiteY3" fmla="*/ 312236 h 319427"/>
              <a:gd name="connsiteX4" fmla="*/ 524325 w 1027736"/>
              <a:gd name="connsiteY4" fmla="*/ 284358 h 319427"/>
              <a:gd name="connsiteX5" fmla="*/ 218 w 1027736"/>
              <a:gd name="connsiteY5" fmla="*/ 2 h 31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7736" h="319427">
                <a:moveTo>
                  <a:pt x="218" y="2"/>
                </a:moveTo>
                <a:cubicBezTo>
                  <a:pt x="11369" y="931"/>
                  <a:pt x="420248" y="237895"/>
                  <a:pt x="591233" y="289934"/>
                </a:cubicBezTo>
                <a:cubicBezTo>
                  <a:pt x="762218" y="341973"/>
                  <a:pt x="1002898" y="308519"/>
                  <a:pt x="1026130" y="312236"/>
                </a:cubicBezTo>
                <a:cubicBezTo>
                  <a:pt x="1049362" y="315953"/>
                  <a:pt x="814257" y="316882"/>
                  <a:pt x="730623" y="312236"/>
                </a:cubicBezTo>
                <a:cubicBezTo>
                  <a:pt x="646989" y="307590"/>
                  <a:pt x="641413" y="337326"/>
                  <a:pt x="524325" y="284358"/>
                </a:cubicBezTo>
                <a:cubicBezTo>
                  <a:pt x="407237" y="231390"/>
                  <a:pt x="-10933" y="-927"/>
                  <a:pt x="21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4235B05-62C8-9AE1-9896-48B3EAB72794}"/>
              </a:ext>
            </a:extLst>
          </p:cNvPr>
          <p:cNvSpPr/>
          <p:nvPr/>
        </p:nvSpPr>
        <p:spPr>
          <a:xfrm>
            <a:off x="4253226" y="7202701"/>
            <a:ext cx="1087725" cy="504419"/>
          </a:xfrm>
          <a:custGeom>
            <a:avLst/>
            <a:gdLst>
              <a:gd name="connsiteX0" fmla="*/ 964 w 1087725"/>
              <a:gd name="connsiteY0" fmla="*/ 987 h 504419"/>
              <a:gd name="connsiteX1" fmla="*/ 982272 w 1087725"/>
              <a:gd name="connsiteY1" fmla="*/ 413582 h 504419"/>
              <a:gd name="connsiteX2" fmla="*/ 1060330 w 1087725"/>
              <a:gd name="connsiteY2" fmla="*/ 502792 h 504419"/>
              <a:gd name="connsiteX3" fmla="*/ 1021301 w 1087725"/>
              <a:gd name="connsiteY3" fmla="*/ 458187 h 504419"/>
              <a:gd name="connsiteX4" fmla="*/ 803852 w 1087725"/>
              <a:gd name="connsiteY4" fmla="*/ 302070 h 504419"/>
              <a:gd name="connsiteX5" fmla="*/ 964 w 1087725"/>
              <a:gd name="connsiteY5" fmla="*/ 987 h 50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725" h="504419">
                <a:moveTo>
                  <a:pt x="964" y="987"/>
                </a:moveTo>
                <a:cubicBezTo>
                  <a:pt x="30700" y="19572"/>
                  <a:pt x="805711" y="329948"/>
                  <a:pt x="982272" y="413582"/>
                </a:cubicBezTo>
                <a:cubicBezTo>
                  <a:pt x="1158833" y="497216"/>
                  <a:pt x="1060330" y="502792"/>
                  <a:pt x="1060330" y="502792"/>
                </a:cubicBezTo>
                <a:cubicBezTo>
                  <a:pt x="1066835" y="510226"/>
                  <a:pt x="1064047" y="491641"/>
                  <a:pt x="1021301" y="458187"/>
                </a:cubicBezTo>
                <a:cubicBezTo>
                  <a:pt x="978555" y="424733"/>
                  <a:pt x="970191" y="372695"/>
                  <a:pt x="803852" y="302070"/>
                </a:cubicBezTo>
                <a:cubicBezTo>
                  <a:pt x="637513" y="231446"/>
                  <a:pt x="-28772" y="-17598"/>
                  <a:pt x="964" y="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EF4C61BF-9F64-59A8-F808-B36C901C297B}"/>
              </a:ext>
            </a:extLst>
          </p:cNvPr>
          <p:cNvSpPr/>
          <p:nvPr/>
        </p:nvSpPr>
        <p:spPr>
          <a:xfrm>
            <a:off x="3644150" y="6387133"/>
            <a:ext cx="619010" cy="800908"/>
          </a:xfrm>
          <a:custGeom>
            <a:avLst/>
            <a:gdLst>
              <a:gd name="connsiteX0" fmla="*/ 3 w 619010"/>
              <a:gd name="connsiteY0" fmla="*/ 220 h 800908"/>
              <a:gd name="connsiteX1" fmla="*/ 410138 w 619010"/>
              <a:gd name="connsiteY1" fmla="*/ 390185 h 800908"/>
              <a:gd name="connsiteX2" fmla="*/ 618568 w 619010"/>
              <a:gd name="connsiteY2" fmla="*/ 800320 h 800908"/>
              <a:gd name="connsiteX3" fmla="*/ 463926 w 619010"/>
              <a:gd name="connsiteY3" fmla="*/ 477591 h 800908"/>
              <a:gd name="connsiteX4" fmla="*/ 416862 w 619010"/>
              <a:gd name="connsiteY4" fmla="*/ 336396 h 800908"/>
              <a:gd name="connsiteX5" fmla="*/ 3 w 619010"/>
              <a:gd name="connsiteY5" fmla="*/ 220 h 80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010" h="800908">
                <a:moveTo>
                  <a:pt x="3" y="220"/>
                </a:moveTo>
                <a:cubicBezTo>
                  <a:pt x="-1118" y="9185"/>
                  <a:pt x="307044" y="256835"/>
                  <a:pt x="410138" y="390185"/>
                </a:cubicBezTo>
                <a:cubicBezTo>
                  <a:pt x="513232" y="523535"/>
                  <a:pt x="609603" y="785752"/>
                  <a:pt x="618568" y="800320"/>
                </a:cubicBezTo>
                <a:cubicBezTo>
                  <a:pt x="627533" y="814888"/>
                  <a:pt x="497544" y="554912"/>
                  <a:pt x="463926" y="477591"/>
                </a:cubicBezTo>
                <a:cubicBezTo>
                  <a:pt x="430308" y="400270"/>
                  <a:pt x="489700" y="414837"/>
                  <a:pt x="416862" y="336396"/>
                </a:cubicBezTo>
                <a:cubicBezTo>
                  <a:pt x="344024" y="257955"/>
                  <a:pt x="1124" y="-8745"/>
                  <a:pt x="3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699A3A66-4470-DA3D-06A7-4DAA5680B24C}"/>
              </a:ext>
            </a:extLst>
          </p:cNvPr>
          <p:cNvSpPr/>
          <p:nvPr/>
        </p:nvSpPr>
        <p:spPr>
          <a:xfrm>
            <a:off x="3385286" y="4633054"/>
            <a:ext cx="211902" cy="893802"/>
          </a:xfrm>
          <a:custGeom>
            <a:avLst/>
            <a:gdLst>
              <a:gd name="connsiteX0" fmla="*/ 16820 w 211902"/>
              <a:gd name="connsiteY0" fmla="*/ 26352 h 893802"/>
              <a:gd name="connsiteX1" fmla="*/ 36990 w 211902"/>
              <a:gd name="connsiteY1" fmla="*/ 537340 h 893802"/>
              <a:gd name="connsiteX2" fmla="*/ 211802 w 211902"/>
              <a:gd name="connsiteY2" fmla="*/ 893687 h 893802"/>
              <a:gd name="connsiteX3" fmla="*/ 10096 w 211902"/>
              <a:gd name="connsiteY3" fmla="*/ 570958 h 893802"/>
              <a:gd name="connsiteX4" fmla="*/ 30267 w 211902"/>
              <a:gd name="connsiteY4" fmla="*/ 120481 h 893802"/>
              <a:gd name="connsiteX5" fmla="*/ 16820 w 211902"/>
              <a:gd name="connsiteY5" fmla="*/ 26352 h 89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902" h="893802">
                <a:moveTo>
                  <a:pt x="16820" y="26352"/>
                </a:moveTo>
                <a:cubicBezTo>
                  <a:pt x="17940" y="95828"/>
                  <a:pt x="4493" y="392784"/>
                  <a:pt x="36990" y="537340"/>
                </a:cubicBezTo>
                <a:cubicBezTo>
                  <a:pt x="69487" y="681896"/>
                  <a:pt x="216284" y="888084"/>
                  <a:pt x="211802" y="893687"/>
                </a:cubicBezTo>
                <a:cubicBezTo>
                  <a:pt x="207320" y="899290"/>
                  <a:pt x="40352" y="699826"/>
                  <a:pt x="10096" y="570958"/>
                </a:cubicBezTo>
                <a:cubicBezTo>
                  <a:pt x="-20160" y="442090"/>
                  <a:pt x="26905" y="203404"/>
                  <a:pt x="30267" y="120481"/>
                </a:cubicBezTo>
                <a:cubicBezTo>
                  <a:pt x="33629" y="37558"/>
                  <a:pt x="15700" y="-43124"/>
                  <a:pt x="16820" y="26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2CCF4F57-85ED-D02F-B575-A15CE4555833}"/>
              </a:ext>
            </a:extLst>
          </p:cNvPr>
          <p:cNvSpPr/>
          <p:nvPr/>
        </p:nvSpPr>
        <p:spPr>
          <a:xfrm>
            <a:off x="5524611" y="4157473"/>
            <a:ext cx="89176" cy="464569"/>
          </a:xfrm>
          <a:custGeom>
            <a:avLst/>
            <a:gdLst>
              <a:gd name="connsiteX0" fmla="*/ 2732 w 89176"/>
              <a:gd name="connsiteY0" fmla="*/ 9643 h 464569"/>
              <a:gd name="connsiteX1" fmla="*/ 84619 w 89176"/>
              <a:gd name="connsiteY1" fmla="*/ 223458 h 464569"/>
              <a:gd name="connsiteX2" fmla="*/ 20929 w 89176"/>
              <a:gd name="connsiteY2" fmla="*/ 464569 h 464569"/>
              <a:gd name="connsiteX3" fmla="*/ 89168 w 89176"/>
              <a:gd name="connsiteY3" fmla="*/ 223458 h 464569"/>
              <a:gd name="connsiteX4" fmla="*/ 25479 w 89176"/>
              <a:gd name="connsiteY4" fmla="*/ 55136 h 464569"/>
              <a:gd name="connsiteX5" fmla="*/ 2732 w 89176"/>
              <a:gd name="connsiteY5" fmla="*/ 9643 h 46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176" h="464569">
                <a:moveTo>
                  <a:pt x="2732" y="9643"/>
                </a:moveTo>
                <a:cubicBezTo>
                  <a:pt x="12589" y="37697"/>
                  <a:pt x="81586" y="147637"/>
                  <a:pt x="84619" y="223458"/>
                </a:cubicBezTo>
                <a:cubicBezTo>
                  <a:pt x="87652" y="299279"/>
                  <a:pt x="20171" y="464569"/>
                  <a:pt x="20929" y="464569"/>
                </a:cubicBezTo>
                <a:cubicBezTo>
                  <a:pt x="21687" y="464569"/>
                  <a:pt x="88410" y="291697"/>
                  <a:pt x="89168" y="223458"/>
                </a:cubicBezTo>
                <a:cubicBezTo>
                  <a:pt x="89926" y="155219"/>
                  <a:pt x="39127" y="90014"/>
                  <a:pt x="25479" y="55136"/>
                </a:cubicBezTo>
                <a:cubicBezTo>
                  <a:pt x="11831" y="20259"/>
                  <a:pt x="-7125" y="-18411"/>
                  <a:pt x="2732" y="9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FBEC53E5-EF99-87CB-56B2-5B6517F88166}"/>
              </a:ext>
            </a:extLst>
          </p:cNvPr>
          <p:cNvSpPr/>
          <p:nvPr/>
        </p:nvSpPr>
        <p:spPr>
          <a:xfrm>
            <a:off x="5404928" y="4644101"/>
            <a:ext cx="240755" cy="796441"/>
          </a:xfrm>
          <a:custGeom>
            <a:avLst/>
            <a:gdLst>
              <a:gd name="connsiteX0" fmla="*/ 240696 w 240755"/>
              <a:gd name="connsiteY0" fmla="*/ 687 h 796441"/>
              <a:gd name="connsiteX1" fmla="*/ 126965 w 240755"/>
              <a:gd name="connsiteY1" fmla="*/ 200854 h 796441"/>
              <a:gd name="connsiteX2" fmla="*/ 81472 w 240755"/>
              <a:gd name="connsiteY2" fmla="*/ 382824 h 796441"/>
              <a:gd name="connsiteX3" fmla="*/ 90571 w 240755"/>
              <a:gd name="connsiteY3" fmla="*/ 328233 h 796441"/>
              <a:gd name="connsiteX4" fmla="*/ 4135 w 240755"/>
              <a:gd name="connsiteY4" fmla="*/ 783159 h 796441"/>
              <a:gd name="connsiteX5" fmla="*/ 26881 w 240755"/>
              <a:gd name="connsiteY5" fmla="*/ 628484 h 796441"/>
              <a:gd name="connsiteX6" fmla="*/ 140612 w 240755"/>
              <a:gd name="connsiteY6" fmla="*/ 155362 h 796441"/>
              <a:gd name="connsiteX7" fmla="*/ 240696 w 240755"/>
              <a:gd name="connsiteY7" fmla="*/ 687 h 796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755" h="796441">
                <a:moveTo>
                  <a:pt x="240696" y="687"/>
                </a:moveTo>
                <a:cubicBezTo>
                  <a:pt x="238422" y="8269"/>
                  <a:pt x="153502" y="137165"/>
                  <a:pt x="126965" y="200854"/>
                </a:cubicBezTo>
                <a:cubicBezTo>
                  <a:pt x="100428" y="264543"/>
                  <a:pt x="87538" y="361594"/>
                  <a:pt x="81472" y="382824"/>
                </a:cubicBezTo>
                <a:cubicBezTo>
                  <a:pt x="75406" y="404054"/>
                  <a:pt x="103460" y="261511"/>
                  <a:pt x="90571" y="328233"/>
                </a:cubicBezTo>
                <a:cubicBezTo>
                  <a:pt x="77682" y="394955"/>
                  <a:pt x="14750" y="733117"/>
                  <a:pt x="4135" y="783159"/>
                </a:cubicBezTo>
                <a:cubicBezTo>
                  <a:pt x="-6480" y="833201"/>
                  <a:pt x="4135" y="733117"/>
                  <a:pt x="26881" y="628484"/>
                </a:cubicBezTo>
                <a:cubicBezTo>
                  <a:pt x="49627" y="523851"/>
                  <a:pt x="101943" y="262269"/>
                  <a:pt x="140612" y="155362"/>
                </a:cubicBezTo>
                <a:cubicBezTo>
                  <a:pt x="179281" y="48455"/>
                  <a:pt x="242970" y="-6895"/>
                  <a:pt x="240696" y="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24BCABC1-CECE-0E0F-510A-8D9BCD67D8E4}"/>
              </a:ext>
            </a:extLst>
          </p:cNvPr>
          <p:cNvSpPr/>
          <p:nvPr/>
        </p:nvSpPr>
        <p:spPr>
          <a:xfrm>
            <a:off x="5413995" y="4643911"/>
            <a:ext cx="99706" cy="243150"/>
          </a:xfrm>
          <a:custGeom>
            <a:avLst/>
            <a:gdLst>
              <a:gd name="connsiteX0" fmla="*/ 99701 w 99706"/>
              <a:gd name="connsiteY0" fmla="*/ 877 h 243150"/>
              <a:gd name="connsiteX1" fmla="*/ 13265 w 99706"/>
              <a:gd name="connsiteY1" fmla="*/ 160101 h 243150"/>
              <a:gd name="connsiteX2" fmla="*/ 8715 w 99706"/>
              <a:gd name="connsiteY2" fmla="*/ 237438 h 243150"/>
              <a:gd name="connsiteX3" fmla="*/ 99701 w 99706"/>
              <a:gd name="connsiteY3" fmla="*/ 877 h 24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06" h="243150">
                <a:moveTo>
                  <a:pt x="99701" y="877"/>
                </a:moveTo>
                <a:cubicBezTo>
                  <a:pt x="100459" y="-12013"/>
                  <a:pt x="28429" y="120674"/>
                  <a:pt x="13265" y="160101"/>
                </a:cubicBezTo>
                <a:cubicBezTo>
                  <a:pt x="-1899" y="199528"/>
                  <a:pt x="-4933" y="262459"/>
                  <a:pt x="8715" y="237438"/>
                </a:cubicBezTo>
                <a:cubicBezTo>
                  <a:pt x="22363" y="212417"/>
                  <a:pt x="98943" y="13767"/>
                  <a:pt x="99701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7CFE403D-29B4-3589-741B-603576359BF5}"/>
              </a:ext>
            </a:extLst>
          </p:cNvPr>
          <p:cNvSpPr/>
          <p:nvPr/>
        </p:nvSpPr>
        <p:spPr>
          <a:xfrm>
            <a:off x="4394359" y="4540058"/>
            <a:ext cx="1185662" cy="136984"/>
          </a:xfrm>
          <a:custGeom>
            <a:avLst/>
            <a:gdLst>
              <a:gd name="connsiteX0" fmla="*/ 220 w 1185662"/>
              <a:gd name="connsiteY0" fmla="*/ 77435 h 136984"/>
              <a:gd name="connsiteX1" fmla="*/ 432399 w 1185662"/>
              <a:gd name="connsiteY1" fmla="*/ 127476 h 136984"/>
              <a:gd name="connsiteX2" fmla="*/ 377808 w 1185662"/>
              <a:gd name="connsiteY2" fmla="*/ 132026 h 136984"/>
              <a:gd name="connsiteX3" fmla="*/ 618919 w 1185662"/>
              <a:gd name="connsiteY3" fmla="*/ 72885 h 136984"/>
              <a:gd name="connsiteX4" fmla="*/ 477892 w 1185662"/>
              <a:gd name="connsiteY4" fmla="*/ 95632 h 136984"/>
              <a:gd name="connsiteX5" fmla="*/ 787241 w 1185662"/>
              <a:gd name="connsiteY5" fmla="*/ 18294 h 136984"/>
              <a:gd name="connsiteX6" fmla="*/ 1178477 w 1185662"/>
              <a:gd name="connsiteY6" fmla="*/ 18294 h 136984"/>
              <a:gd name="connsiteX7" fmla="*/ 1014704 w 1185662"/>
              <a:gd name="connsiteY7" fmla="*/ 97 h 136984"/>
              <a:gd name="connsiteX8" fmla="*/ 691707 w 1185662"/>
              <a:gd name="connsiteY8" fmla="*/ 27393 h 136984"/>
              <a:gd name="connsiteX9" fmla="*/ 673510 w 1185662"/>
              <a:gd name="connsiteY9" fmla="*/ 68336 h 136984"/>
              <a:gd name="connsiteX10" fmla="*/ 377808 w 1185662"/>
              <a:gd name="connsiteY10" fmla="*/ 95632 h 136984"/>
              <a:gd name="connsiteX11" fmla="*/ 220 w 1185662"/>
              <a:gd name="connsiteY11" fmla="*/ 77435 h 13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5662" h="136984">
                <a:moveTo>
                  <a:pt x="220" y="77435"/>
                </a:moveTo>
                <a:cubicBezTo>
                  <a:pt x="9318" y="82742"/>
                  <a:pt x="369468" y="118378"/>
                  <a:pt x="432399" y="127476"/>
                </a:cubicBezTo>
                <a:cubicBezTo>
                  <a:pt x="495330" y="136574"/>
                  <a:pt x="346721" y="141124"/>
                  <a:pt x="377808" y="132026"/>
                </a:cubicBezTo>
                <a:cubicBezTo>
                  <a:pt x="408895" y="122928"/>
                  <a:pt x="602239" y="78951"/>
                  <a:pt x="618919" y="72885"/>
                </a:cubicBezTo>
                <a:cubicBezTo>
                  <a:pt x="635599" y="66819"/>
                  <a:pt x="449838" y="104731"/>
                  <a:pt x="477892" y="95632"/>
                </a:cubicBezTo>
                <a:cubicBezTo>
                  <a:pt x="505946" y="86534"/>
                  <a:pt x="670477" y="31184"/>
                  <a:pt x="787241" y="18294"/>
                </a:cubicBezTo>
                <a:cubicBezTo>
                  <a:pt x="904005" y="5404"/>
                  <a:pt x="1140567" y="21327"/>
                  <a:pt x="1178477" y="18294"/>
                </a:cubicBezTo>
                <a:cubicBezTo>
                  <a:pt x="1216387" y="15261"/>
                  <a:pt x="1095832" y="-1419"/>
                  <a:pt x="1014704" y="97"/>
                </a:cubicBezTo>
                <a:cubicBezTo>
                  <a:pt x="933576" y="1613"/>
                  <a:pt x="748573" y="16020"/>
                  <a:pt x="691707" y="27393"/>
                </a:cubicBezTo>
                <a:cubicBezTo>
                  <a:pt x="634841" y="38766"/>
                  <a:pt x="725826" y="56963"/>
                  <a:pt x="673510" y="68336"/>
                </a:cubicBezTo>
                <a:cubicBezTo>
                  <a:pt x="621194" y="79709"/>
                  <a:pt x="489265" y="88808"/>
                  <a:pt x="377808" y="95632"/>
                </a:cubicBezTo>
                <a:cubicBezTo>
                  <a:pt x="266351" y="102456"/>
                  <a:pt x="-8878" y="72128"/>
                  <a:pt x="220" y="77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2D4309C1-3D12-6BD5-3841-00C03BB73951}"/>
              </a:ext>
            </a:extLst>
          </p:cNvPr>
          <p:cNvSpPr/>
          <p:nvPr/>
        </p:nvSpPr>
        <p:spPr>
          <a:xfrm>
            <a:off x="4838928" y="4566274"/>
            <a:ext cx="659885" cy="128754"/>
          </a:xfrm>
          <a:custGeom>
            <a:avLst/>
            <a:gdLst>
              <a:gd name="connsiteX0" fmla="*/ 1478 w 659885"/>
              <a:gd name="connsiteY0" fmla="*/ 128556 h 128754"/>
              <a:gd name="connsiteX1" fmla="*/ 333573 w 659885"/>
              <a:gd name="connsiteY1" fmla="*/ 37571 h 128754"/>
              <a:gd name="connsiteX2" fmla="*/ 656571 w 659885"/>
              <a:gd name="connsiteY2" fmla="*/ 5726 h 128754"/>
              <a:gd name="connsiteX3" fmla="*/ 470051 w 659885"/>
              <a:gd name="connsiteY3" fmla="*/ 10275 h 128754"/>
              <a:gd name="connsiteX4" fmla="*/ 1478 w 659885"/>
              <a:gd name="connsiteY4" fmla="*/ 128556 h 12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885" h="128754">
                <a:moveTo>
                  <a:pt x="1478" y="128556"/>
                </a:moveTo>
                <a:cubicBezTo>
                  <a:pt x="-21268" y="133105"/>
                  <a:pt x="224391" y="58043"/>
                  <a:pt x="333573" y="37571"/>
                </a:cubicBezTo>
                <a:cubicBezTo>
                  <a:pt x="442755" y="17099"/>
                  <a:pt x="633825" y="10275"/>
                  <a:pt x="656571" y="5726"/>
                </a:cubicBezTo>
                <a:cubicBezTo>
                  <a:pt x="679317" y="1177"/>
                  <a:pt x="581508" y="-6406"/>
                  <a:pt x="470051" y="10275"/>
                </a:cubicBezTo>
                <a:cubicBezTo>
                  <a:pt x="358594" y="26956"/>
                  <a:pt x="24224" y="124007"/>
                  <a:pt x="1478" y="128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4BF28370-F968-00DE-0E39-8B58DC1835D6}"/>
              </a:ext>
            </a:extLst>
          </p:cNvPr>
          <p:cNvSpPr/>
          <p:nvPr/>
        </p:nvSpPr>
        <p:spPr>
          <a:xfrm>
            <a:off x="4416461" y="4539868"/>
            <a:ext cx="1116329" cy="205067"/>
          </a:xfrm>
          <a:custGeom>
            <a:avLst/>
            <a:gdLst>
              <a:gd name="connsiteX0" fmla="*/ 864 w 1116329"/>
              <a:gd name="connsiteY0" fmla="*/ 123117 h 205067"/>
              <a:gd name="connsiteX1" fmla="*/ 383002 w 1116329"/>
              <a:gd name="connsiteY1" fmla="*/ 205004 h 205067"/>
              <a:gd name="connsiteX2" fmla="*/ 760590 w 1116329"/>
              <a:gd name="connsiteY2" fmla="*/ 136765 h 205067"/>
              <a:gd name="connsiteX3" fmla="*/ 592267 w 1116329"/>
              <a:gd name="connsiteY3" fmla="*/ 136765 h 205067"/>
              <a:gd name="connsiteX4" fmla="*/ 765139 w 1116329"/>
              <a:gd name="connsiteY4" fmla="*/ 118568 h 205067"/>
              <a:gd name="connsiteX5" fmla="*/ 947109 w 1116329"/>
              <a:gd name="connsiteY5" fmla="*/ 141314 h 205067"/>
              <a:gd name="connsiteX6" fmla="*/ 1115432 w 1116329"/>
              <a:gd name="connsiteY6" fmla="*/ 287 h 205067"/>
              <a:gd name="connsiteX7" fmla="*/ 1010799 w 1116329"/>
              <a:gd name="connsiteY7" fmla="*/ 104920 h 205067"/>
              <a:gd name="connsiteX8" fmla="*/ 942560 w 1116329"/>
              <a:gd name="connsiteY8" fmla="*/ 114019 h 205067"/>
              <a:gd name="connsiteX9" fmla="*/ 737843 w 1116329"/>
              <a:gd name="connsiteY9" fmla="*/ 63977 h 205067"/>
              <a:gd name="connsiteX10" fmla="*/ 887969 w 1116329"/>
              <a:gd name="connsiteY10" fmla="*/ 132216 h 205067"/>
              <a:gd name="connsiteX11" fmla="*/ 669605 w 1116329"/>
              <a:gd name="connsiteY11" fmla="*/ 136765 h 205067"/>
              <a:gd name="connsiteX12" fmla="*/ 410297 w 1116329"/>
              <a:gd name="connsiteY12" fmla="*/ 127666 h 205067"/>
              <a:gd name="connsiteX13" fmla="*/ 619563 w 1116329"/>
              <a:gd name="connsiteY13" fmla="*/ 182257 h 205067"/>
              <a:gd name="connsiteX14" fmla="*/ 492184 w 1116329"/>
              <a:gd name="connsiteY14" fmla="*/ 195905 h 205067"/>
              <a:gd name="connsiteX15" fmla="*/ 864 w 1116329"/>
              <a:gd name="connsiteY15" fmla="*/ 123117 h 20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6329" h="205067">
                <a:moveTo>
                  <a:pt x="864" y="123117"/>
                </a:moveTo>
                <a:cubicBezTo>
                  <a:pt x="-17333" y="124634"/>
                  <a:pt x="256381" y="202729"/>
                  <a:pt x="383002" y="205004"/>
                </a:cubicBezTo>
                <a:cubicBezTo>
                  <a:pt x="509623" y="207279"/>
                  <a:pt x="725712" y="148138"/>
                  <a:pt x="760590" y="136765"/>
                </a:cubicBezTo>
                <a:cubicBezTo>
                  <a:pt x="795468" y="125392"/>
                  <a:pt x="591509" y="139798"/>
                  <a:pt x="592267" y="136765"/>
                </a:cubicBezTo>
                <a:cubicBezTo>
                  <a:pt x="593025" y="133732"/>
                  <a:pt x="705999" y="117810"/>
                  <a:pt x="765139" y="118568"/>
                </a:cubicBezTo>
                <a:cubicBezTo>
                  <a:pt x="824279" y="119326"/>
                  <a:pt x="888727" y="161027"/>
                  <a:pt x="947109" y="141314"/>
                </a:cubicBezTo>
                <a:cubicBezTo>
                  <a:pt x="1005491" y="121601"/>
                  <a:pt x="1104817" y="6353"/>
                  <a:pt x="1115432" y="287"/>
                </a:cubicBezTo>
                <a:cubicBezTo>
                  <a:pt x="1126047" y="-5779"/>
                  <a:pt x="1039611" y="85965"/>
                  <a:pt x="1010799" y="104920"/>
                </a:cubicBezTo>
                <a:cubicBezTo>
                  <a:pt x="981987" y="123875"/>
                  <a:pt x="988053" y="120843"/>
                  <a:pt x="942560" y="114019"/>
                </a:cubicBezTo>
                <a:cubicBezTo>
                  <a:pt x="897067" y="107195"/>
                  <a:pt x="746941" y="60944"/>
                  <a:pt x="737843" y="63977"/>
                </a:cubicBezTo>
                <a:cubicBezTo>
                  <a:pt x="728745" y="67010"/>
                  <a:pt x="899342" y="120085"/>
                  <a:pt x="887969" y="132216"/>
                </a:cubicBezTo>
                <a:cubicBezTo>
                  <a:pt x="876596" y="144347"/>
                  <a:pt x="749217" y="137523"/>
                  <a:pt x="669605" y="136765"/>
                </a:cubicBezTo>
                <a:cubicBezTo>
                  <a:pt x="589993" y="136007"/>
                  <a:pt x="418637" y="120084"/>
                  <a:pt x="410297" y="127666"/>
                </a:cubicBezTo>
                <a:cubicBezTo>
                  <a:pt x="401957" y="135248"/>
                  <a:pt x="605915" y="170884"/>
                  <a:pt x="619563" y="182257"/>
                </a:cubicBezTo>
                <a:cubicBezTo>
                  <a:pt x="633211" y="193630"/>
                  <a:pt x="593784" y="200454"/>
                  <a:pt x="492184" y="195905"/>
                </a:cubicBezTo>
                <a:cubicBezTo>
                  <a:pt x="390584" y="191356"/>
                  <a:pt x="19061" y="121600"/>
                  <a:pt x="864" y="123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E5F27B04-D13C-D9BC-6036-9C1FC539E775}"/>
              </a:ext>
            </a:extLst>
          </p:cNvPr>
          <p:cNvSpPr/>
          <p:nvPr/>
        </p:nvSpPr>
        <p:spPr>
          <a:xfrm>
            <a:off x="4571714" y="4662284"/>
            <a:ext cx="785871" cy="164610"/>
          </a:xfrm>
          <a:custGeom>
            <a:avLst/>
            <a:gdLst>
              <a:gd name="connsiteX0" fmla="*/ 286 w 785871"/>
              <a:gd name="connsiteY0" fmla="*/ 100785 h 164610"/>
              <a:gd name="connsiteX1" fmla="*/ 327832 w 785871"/>
              <a:gd name="connsiteY1" fmla="*/ 164474 h 164610"/>
              <a:gd name="connsiteX2" fmla="*/ 446113 w 785871"/>
              <a:gd name="connsiteY2" fmla="*/ 114432 h 164610"/>
              <a:gd name="connsiteX3" fmla="*/ 778208 w 785871"/>
              <a:gd name="connsiteY3" fmla="*/ 9800 h 164610"/>
              <a:gd name="connsiteX4" fmla="*/ 655379 w 785871"/>
              <a:gd name="connsiteY4" fmla="*/ 18898 h 164610"/>
              <a:gd name="connsiteX5" fmla="*/ 382423 w 785871"/>
              <a:gd name="connsiteY5" fmla="*/ 137179 h 164610"/>
              <a:gd name="connsiteX6" fmla="*/ 218650 w 785871"/>
              <a:gd name="connsiteY6" fmla="*/ 114432 h 164610"/>
              <a:gd name="connsiteX7" fmla="*/ 268692 w 785871"/>
              <a:gd name="connsiteY7" fmla="*/ 141728 h 164610"/>
              <a:gd name="connsiteX8" fmla="*/ 286 w 785871"/>
              <a:gd name="connsiteY8" fmla="*/ 100785 h 16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5871" h="164610">
                <a:moveTo>
                  <a:pt x="286" y="100785"/>
                </a:moveTo>
                <a:cubicBezTo>
                  <a:pt x="10143" y="104576"/>
                  <a:pt x="253528" y="162200"/>
                  <a:pt x="327832" y="164474"/>
                </a:cubicBezTo>
                <a:cubicBezTo>
                  <a:pt x="402137" y="166749"/>
                  <a:pt x="371050" y="140211"/>
                  <a:pt x="446113" y="114432"/>
                </a:cubicBezTo>
                <a:cubicBezTo>
                  <a:pt x="521176" y="88653"/>
                  <a:pt x="743330" y="25722"/>
                  <a:pt x="778208" y="9800"/>
                </a:cubicBezTo>
                <a:cubicBezTo>
                  <a:pt x="813086" y="-6122"/>
                  <a:pt x="721343" y="-2332"/>
                  <a:pt x="655379" y="18898"/>
                </a:cubicBezTo>
                <a:cubicBezTo>
                  <a:pt x="589415" y="40128"/>
                  <a:pt x="455211" y="121257"/>
                  <a:pt x="382423" y="137179"/>
                </a:cubicBezTo>
                <a:cubicBezTo>
                  <a:pt x="309635" y="153101"/>
                  <a:pt x="237605" y="113674"/>
                  <a:pt x="218650" y="114432"/>
                </a:cubicBezTo>
                <a:cubicBezTo>
                  <a:pt x="199695" y="115190"/>
                  <a:pt x="299020" y="141728"/>
                  <a:pt x="268692" y="141728"/>
                </a:cubicBezTo>
                <a:cubicBezTo>
                  <a:pt x="238364" y="141728"/>
                  <a:pt x="-9571" y="96994"/>
                  <a:pt x="286" y="100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D5348943-66E9-0B82-856C-A32954817694}"/>
              </a:ext>
            </a:extLst>
          </p:cNvPr>
          <p:cNvSpPr/>
          <p:nvPr/>
        </p:nvSpPr>
        <p:spPr>
          <a:xfrm>
            <a:off x="6333349" y="4349667"/>
            <a:ext cx="819964" cy="123908"/>
          </a:xfrm>
          <a:custGeom>
            <a:avLst/>
            <a:gdLst>
              <a:gd name="connsiteX0" fmla="*/ 3951 w 819964"/>
              <a:gd name="connsiteY0" fmla="*/ 123908 h 123908"/>
              <a:gd name="connsiteX1" fmla="*/ 178576 w 819964"/>
              <a:gd name="connsiteY1" fmla="*/ 85808 h 123908"/>
              <a:gd name="connsiteX2" fmla="*/ 296051 w 819964"/>
              <a:gd name="connsiteY2" fmla="*/ 111208 h 123908"/>
              <a:gd name="connsiteX3" fmla="*/ 283351 w 819964"/>
              <a:gd name="connsiteY3" fmla="*/ 73108 h 123908"/>
              <a:gd name="connsiteX4" fmla="*/ 381776 w 819964"/>
              <a:gd name="connsiteY4" fmla="*/ 101683 h 123908"/>
              <a:gd name="connsiteX5" fmla="*/ 397651 w 819964"/>
              <a:gd name="connsiteY5" fmla="*/ 73108 h 123908"/>
              <a:gd name="connsiteX6" fmla="*/ 559576 w 819964"/>
              <a:gd name="connsiteY6" fmla="*/ 101683 h 123908"/>
              <a:gd name="connsiteX7" fmla="*/ 550051 w 819964"/>
              <a:gd name="connsiteY7" fmla="*/ 66758 h 123908"/>
              <a:gd name="connsiteX8" fmla="*/ 692926 w 819964"/>
              <a:gd name="connsiteY8" fmla="*/ 85808 h 123908"/>
              <a:gd name="connsiteX9" fmla="*/ 667526 w 819964"/>
              <a:gd name="connsiteY9" fmla="*/ 47708 h 123908"/>
              <a:gd name="connsiteX10" fmla="*/ 819926 w 819964"/>
              <a:gd name="connsiteY10" fmla="*/ 117558 h 123908"/>
              <a:gd name="connsiteX11" fmla="*/ 683401 w 819964"/>
              <a:gd name="connsiteY11" fmla="*/ 83 h 123908"/>
              <a:gd name="connsiteX12" fmla="*/ 788176 w 819964"/>
              <a:gd name="connsiteY12" fmla="*/ 98508 h 123908"/>
              <a:gd name="connsiteX13" fmla="*/ 651651 w 819964"/>
              <a:gd name="connsiteY13" fmla="*/ 79458 h 123908"/>
              <a:gd name="connsiteX14" fmla="*/ 362726 w 819964"/>
              <a:gd name="connsiteY14" fmla="*/ 85808 h 123908"/>
              <a:gd name="connsiteX15" fmla="*/ 3951 w 819964"/>
              <a:gd name="connsiteY15" fmla="*/ 123908 h 12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9964" h="123908">
                <a:moveTo>
                  <a:pt x="3951" y="123908"/>
                </a:moveTo>
                <a:cubicBezTo>
                  <a:pt x="-26741" y="123908"/>
                  <a:pt x="129893" y="87925"/>
                  <a:pt x="178576" y="85808"/>
                </a:cubicBezTo>
                <a:cubicBezTo>
                  <a:pt x="227259" y="83691"/>
                  <a:pt x="278589" y="113325"/>
                  <a:pt x="296051" y="111208"/>
                </a:cubicBezTo>
                <a:cubicBezTo>
                  <a:pt x="313513" y="109091"/>
                  <a:pt x="269064" y="74695"/>
                  <a:pt x="283351" y="73108"/>
                </a:cubicBezTo>
                <a:cubicBezTo>
                  <a:pt x="297638" y="71521"/>
                  <a:pt x="362726" y="101683"/>
                  <a:pt x="381776" y="101683"/>
                </a:cubicBezTo>
                <a:cubicBezTo>
                  <a:pt x="400826" y="101683"/>
                  <a:pt x="368018" y="73108"/>
                  <a:pt x="397651" y="73108"/>
                </a:cubicBezTo>
                <a:cubicBezTo>
                  <a:pt x="427284" y="73108"/>
                  <a:pt x="534176" y="102741"/>
                  <a:pt x="559576" y="101683"/>
                </a:cubicBezTo>
                <a:cubicBezTo>
                  <a:pt x="584976" y="100625"/>
                  <a:pt x="527826" y="69404"/>
                  <a:pt x="550051" y="66758"/>
                </a:cubicBezTo>
                <a:cubicBezTo>
                  <a:pt x="572276" y="64112"/>
                  <a:pt x="673347" y="88983"/>
                  <a:pt x="692926" y="85808"/>
                </a:cubicBezTo>
                <a:cubicBezTo>
                  <a:pt x="712505" y="82633"/>
                  <a:pt x="646360" y="42416"/>
                  <a:pt x="667526" y="47708"/>
                </a:cubicBezTo>
                <a:cubicBezTo>
                  <a:pt x="688692" y="53000"/>
                  <a:pt x="817280" y="125495"/>
                  <a:pt x="819926" y="117558"/>
                </a:cubicBezTo>
                <a:cubicBezTo>
                  <a:pt x="822572" y="109621"/>
                  <a:pt x="688693" y="3258"/>
                  <a:pt x="683401" y="83"/>
                </a:cubicBezTo>
                <a:cubicBezTo>
                  <a:pt x="678109" y="-3092"/>
                  <a:pt x="793468" y="85279"/>
                  <a:pt x="788176" y="98508"/>
                </a:cubicBezTo>
                <a:cubicBezTo>
                  <a:pt x="782884" y="111737"/>
                  <a:pt x="722559" y="81575"/>
                  <a:pt x="651651" y="79458"/>
                </a:cubicBezTo>
                <a:cubicBezTo>
                  <a:pt x="580743" y="77341"/>
                  <a:pt x="464855" y="79987"/>
                  <a:pt x="362726" y="85808"/>
                </a:cubicBezTo>
                <a:cubicBezTo>
                  <a:pt x="260597" y="91629"/>
                  <a:pt x="34643" y="123908"/>
                  <a:pt x="3951" y="123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7A2BB434-2278-F1CA-9E5F-0A0DE13455EE}"/>
              </a:ext>
            </a:extLst>
          </p:cNvPr>
          <p:cNvSpPr/>
          <p:nvPr/>
        </p:nvSpPr>
        <p:spPr>
          <a:xfrm>
            <a:off x="6295513" y="4358951"/>
            <a:ext cx="793156" cy="184903"/>
          </a:xfrm>
          <a:custGeom>
            <a:avLst/>
            <a:gdLst>
              <a:gd name="connsiteX0" fmla="*/ 512 w 793156"/>
              <a:gd name="connsiteY0" fmla="*/ 114624 h 184903"/>
              <a:gd name="connsiteX1" fmla="*/ 159262 w 793156"/>
              <a:gd name="connsiteY1" fmla="*/ 171774 h 184903"/>
              <a:gd name="connsiteX2" fmla="*/ 168787 w 793156"/>
              <a:gd name="connsiteY2" fmla="*/ 152724 h 184903"/>
              <a:gd name="connsiteX3" fmla="*/ 318012 w 793156"/>
              <a:gd name="connsiteY3" fmla="*/ 133674 h 184903"/>
              <a:gd name="connsiteX4" fmla="*/ 457712 w 793156"/>
              <a:gd name="connsiteY4" fmla="*/ 184474 h 184903"/>
              <a:gd name="connsiteX5" fmla="*/ 406912 w 793156"/>
              <a:gd name="connsiteY5" fmla="*/ 155899 h 184903"/>
              <a:gd name="connsiteX6" fmla="*/ 568837 w 793156"/>
              <a:gd name="connsiteY6" fmla="*/ 117799 h 184903"/>
              <a:gd name="connsiteX7" fmla="*/ 730762 w 793156"/>
              <a:gd name="connsiteY7" fmla="*/ 120974 h 184903"/>
              <a:gd name="connsiteX8" fmla="*/ 791087 w 793156"/>
              <a:gd name="connsiteY8" fmla="*/ 324 h 184903"/>
              <a:gd name="connsiteX9" fmla="*/ 756162 w 793156"/>
              <a:gd name="connsiteY9" fmla="*/ 86049 h 184903"/>
              <a:gd name="connsiteX10" fmla="*/ 546612 w 793156"/>
              <a:gd name="connsiteY10" fmla="*/ 105099 h 184903"/>
              <a:gd name="connsiteX11" fmla="*/ 470412 w 793156"/>
              <a:gd name="connsiteY11" fmla="*/ 114624 h 184903"/>
              <a:gd name="connsiteX12" fmla="*/ 498987 w 793156"/>
              <a:gd name="connsiteY12" fmla="*/ 155899 h 184903"/>
              <a:gd name="connsiteX13" fmla="*/ 381512 w 793156"/>
              <a:gd name="connsiteY13" fmla="*/ 162249 h 184903"/>
              <a:gd name="connsiteX14" fmla="*/ 57662 w 793156"/>
              <a:gd name="connsiteY14" fmla="*/ 98749 h 184903"/>
              <a:gd name="connsiteX15" fmla="*/ 219587 w 793156"/>
              <a:gd name="connsiteY15" fmla="*/ 149549 h 184903"/>
              <a:gd name="connsiteX16" fmla="*/ 512 w 793156"/>
              <a:gd name="connsiteY16" fmla="*/ 114624 h 18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3156" h="184903">
                <a:moveTo>
                  <a:pt x="512" y="114624"/>
                </a:moveTo>
                <a:cubicBezTo>
                  <a:pt x="-9542" y="118328"/>
                  <a:pt x="131216" y="165424"/>
                  <a:pt x="159262" y="171774"/>
                </a:cubicBezTo>
                <a:cubicBezTo>
                  <a:pt x="187308" y="178124"/>
                  <a:pt x="142329" y="159074"/>
                  <a:pt x="168787" y="152724"/>
                </a:cubicBezTo>
                <a:cubicBezTo>
                  <a:pt x="195245" y="146374"/>
                  <a:pt x="269858" y="128382"/>
                  <a:pt x="318012" y="133674"/>
                </a:cubicBezTo>
                <a:cubicBezTo>
                  <a:pt x="366166" y="138966"/>
                  <a:pt x="442895" y="180770"/>
                  <a:pt x="457712" y="184474"/>
                </a:cubicBezTo>
                <a:cubicBezTo>
                  <a:pt x="472529" y="188178"/>
                  <a:pt x="388391" y="167012"/>
                  <a:pt x="406912" y="155899"/>
                </a:cubicBezTo>
                <a:cubicBezTo>
                  <a:pt x="425433" y="144787"/>
                  <a:pt x="514862" y="123620"/>
                  <a:pt x="568837" y="117799"/>
                </a:cubicBezTo>
                <a:cubicBezTo>
                  <a:pt x="622812" y="111978"/>
                  <a:pt x="693720" y="140553"/>
                  <a:pt x="730762" y="120974"/>
                </a:cubicBezTo>
                <a:cubicBezTo>
                  <a:pt x="767804" y="101395"/>
                  <a:pt x="786854" y="6145"/>
                  <a:pt x="791087" y="324"/>
                </a:cubicBezTo>
                <a:cubicBezTo>
                  <a:pt x="795320" y="-5497"/>
                  <a:pt x="796908" y="68586"/>
                  <a:pt x="756162" y="86049"/>
                </a:cubicBezTo>
                <a:cubicBezTo>
                  <a:pt x="715416" y="103511"/>
                  <a:pt x="594237" y="100337"/>
                  <a:pt x="546612" y="105099"/>
                </a:cubicBezTo>
                <a:cubicBezTo>
                  <a:pt x="498987" y="109861"/>
                  <a:pt x="478350" y="106157"/>
                  <a:pt x="470412" y="114624"/>
                </a:cubicBezTo>
                <a:cubicBezTo>
                  <a:pt x="462475" y="123091"/>
                  <a:pt x="513804" y="147962"/>
                  <a:pt x="498987" y="155899"/>
                </a:cubicBezTo>
                <a:cubicBezTo>
                  <a:pt x="484170" y="163837"/>
                  <a:pt x="455066" y="171774"/>
                  <a:pt x="381512" y="162249"/>
                </a:cubicBezTo>
                <a:cubicBezTo>
                  <a:pt x="307958" y="152724"/>
                  <a:pt x="84650" y="100866"/>
                  <a:pt x="57662" y="98749"/>
                </a:cubicBezTo>
                <a:cubicBezTo>
                  <a:pt x="30675" y="96632"/>
                  <a:pt x="223291" y="141082"/>
                  <a:pt x="219587" y="149549"/>
                </a:cubicBezTo>
                <a:cubicBezTo>
                  <a:pt x="215883" y="158016"/>
                  <a:pt x="10566" y="110920"/>
                  <a:pt x="512" y="114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9EDF21E8-29D0-5345-A918-5C0015EE12C2}"/>
              </a:ext>
            </a:extLst>
          </p:cNvPr>
          <p:cNvSpPr/>
          <p:nvPr/>
        </p:nvSpPr>
        <p:spPr>
          <a:xfrm>
            <a:off x="6641998" y="4489216"/>
            <a:ext cx="423713" cy="69576"/>
          </a:xfrm>
          <a:custGeom>
            <a:avLst/>
            <a:gdLst>
              <a:gd name="connsiteX0" fmla="*/ 102 w 423713"/>
              <a:gd name="connsiteY0" fmla="*/ 57384 h 69576"/>
              <a:gd name="connsiteX1" fmla="*/ 254102 w 423713"/>
              <a:gd name="connsiteY1" fmla="*/ 66909 h 69576"/>
              <a:gd name="connsiteX2" fmla="*/ 422377 w 423713"/>
              <a:gd name="connsiteY2" fmla="*/ 234 h 69576"/>
              <a:gd name="connsiteX3" fmla="*/ 327127 w 423713"/>
              <a:gd name="connsiteY3" fmla="*/ 44684 h 69576"/>
              <a:gd name="connsiteX4" fmla="*/ 222352 w 423713"/>
              <a:gd name="connsiteY4" fmla="*/ 41509 h 69576"/>
              <a:gd name="connsiteX5" fmla="*/ 152502 w 423713"/>
              <a:gd name="connsiteY5" fmla="*/ 28809 h 69576"/>
              <a:gd name="connsiteX6" fmla="*/ 222352 w 423713"/>
              <a:gd name="connsiteY6" fmla="*/ 66909 h 69576"/>
              <a:gd name="connsiteX7" fmla="*/ 102 w 423713"/>
              <a:gd name="connsiteY7" fmla="*/ 57384 h 6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713" h="69576">
                <a:moveTo>
                  <a:pt x="102" y="57384"/>
                </a:moveTo>
                <a:cubicBezTo>
                  <a:pt x="5394" y="57384"/>
                  <a:pt x="183723" y="76434"/>
                  <a:pt x="254102" y="66909"/>
                </a:cubicBezTo>
                <a:cubicBezTo>
                  <a:pt x="324481" y="57384"/>
                  <a:pt x="410206" y="3938"/>
                  <a:pt x="422377" y="234"/>
                </a:cubicBezTo>
                <a:cubicBezTo>
                  <a:pt x="434548" y="-3470"/>
                  <a:pt x="360465" y="37805"/>
                  <a:pt x="327127" y="44684"/>
                </a:cubicBezTo>
                <a:cubicBezTo>
                  <a:pt x="293789" y="51563"/>
                  <a:pt x="251456" y="44155"/>
                  <a:pt x="222352" y="41509"/>
                </a:cubicBezTo>
                <a:cubicBezTo>
                  <a:pt x="193248" y="38863"/>
                  <a:pt x="152502" y="24576"/>
                  <a:pt x="152502" y="28809"/>
                </a:cubicBezTo>
                <a:cubicBezTo>
                  <a:pt x="152502" y="33042"/>
                  <a:pt x="248281" y="59501"/>
                  <a:pt x="222352" y="66909"/>
                </a:cubicBezTo>
                <a:cubicBezTo>
                  <a:pt x="196423" y="74317"/>
                  <a:pt x="-5190" y="57384"/>
                  <a:pt x="102" y="57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BF37B09-E67D-7E4D-73F9-A4DC710A64CF}"/>
              </a:ext>
            </a:extLst>
          </p:cNvPr>
          <p:cNvSpPr/>
          <p:nvPr/>
        </p:nvSpPr>
        <p:spPr>
          <a:xfrm>
            <a:off x="6471197" y="4514744"/>
            <a:ext cx="575585" cy="114502"/>
          </a:xfrm>
          <a:custGeom>
            <a:avLst/>
            <a:gdLst>
              <a:gd name="connsiteX0" fmla="*/ 2628 w 575585"/>
              <a:gd name="connsiteY0" fmla="*/ 106 h 114502"/>
              <a:gd name="connsiteX1" fmla="*/ 329653 w 575585"/>
              <a:gd name="connsiteY1" fmla="*/ 101706 h 114502"/>
              <a:gd name="connsiteX2" fmla="*/ 574128 w 575585"/>
              <a:gd name="connsiteY2" fmla="*/ 104881 h 114502"/>
              <a:gd name="connsiteX3" fmla="*/ 437603 w 575585"/>
              <a:gd name="connsiteY3" fmla="*/ 104881 h 114502"/>
              <a:gd name="connsiteX4" fmla="*/ 82003 w 575585"/>
              <a:gd name="connsiteY4" fmla="*/ 114406 h 114502"/>
              <a:gd name="connsiteX5" fmla="*/ 342353 w 575585"/>
              <a:gd name="connsiteY5" fmla="*/ 108056 h 114502"/>
              <a:gd name="connsiteX6" fmla="*/ 183603 w 575585"/>
              <a:gd name="connsiteY6" fmla="*/ 82656 h 114502"/>
              <a:gd name="connsiteX7" fmla="*/ 2628 w 575585"/>
              <a:gd name="connsiteY7" fmla="*/ 106 h 11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585" h="114502">
                <a:moveTo>
                  <a:pt x="2628" y="106"/>
                </a:moveTo>
                <a:cubicBezTo>
                  <a:pt x="26970" y="3281"/>
                  <a:pt x="234403" y="84244"/>
                  <a:pt x="329653" y="101706"/>
                </a:cubicBezTo>
                <a:cubicBezTo>
                  <a:pt x="424903" y="119168"/>
                  <a:pt x="556136" y="104352"/>
                  <a:pt x="574128" y="104881"/>
                </a:cubicBezTo>
                <a:cubicBezTo>
                  <a:pt x="592120" y="105410"/>
                  <a:pt x="437603" y="104881"/>
                  <a:pt x="437603" y="104881"/>
                </a:cubicBezTo>
                <a:lnTo>
                  <a:pt x="82003" y="114406"/>
                </a:lnTo>
                <a:cubicBezTo>
                  <a:pt x="66128" y="114935"/>
                  <a:pt x="325420" y="113348"/>
                  <a:pt x="342353" y="108056"/>
                </a:cubicBezTo>
                <a:cubicBezTo>
                  <a:pt x="359286" y="102764"/>
                  <a:pt x="237578" y="99589"/>
                  <a:pt x="183603" y="82656"/>
                </a:cubicBezTo>
                <a:cubicBezTo>
                  <a:pt x="129628" y="65723"/>
                  <a:pt x="-21714" y="-3069"/>
                  <a:pt x="2628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217D9007-2101-8E19-9675-C4429192A64A}"/>
              </a:ext>
            </a:extLst>
          </p:cNvPr>
          <p:cNvSpPr/>
          <p:nvPr/>
        </p:nvSpPr>
        <p:spPr>
          <a:xfrm>
            <a:off x="4266229" y="5239023"/>
            <a:ext cx="233481" cy="428506"/>
          </a:xfrm>
          <a:custGeom>
            <a:avLst/>
            <a:gdLst>
              <a:gd name="connsiteX0" fmla="*/ 10496 w 233481"/>
              <a:gd name="connsiteY0" fmla="*/ 9252 h 428506"/>
              <a:gd name="connsiteX1" fmla="*/ 200996 w 233481"/>
              <a:gd name="connsiteY1" fmla="*/ 237852 h 428506"/>
              <a:gd name="connsiteX2" fmla="*/ 220046 w 233481"/>
              <a:gd name="connsiteY2" fmla="*/ 428352 h 428506"/>
              <a:gd name="connsiteX3" fmla="*/ 220046 w 233481"/>
              <a:gd name="connsiteY3" fmla="*/ 266427 h 428506"/>
              <a:gd name="connsiteX4" fmla="*/ 48596 w 233481"/>
              <a:gd name="connsiteY4" fmla="*/ 66402 h 428506"/>
              <a:gd name="connsiteX5" fmla="*/ 10496 w 233481"/>
              <a:gd name="connsiteY5" fmla="*/ 9252 h 42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481" h="428506">
                <a:moveTo>
                  <a:pt x="10496" y="9252"/>
                </a:moveTo>
                <a:cubicBezTo>
                  <a:pt x="35896" y="37827"/>
                  <a:pt x="166071" y="168002"/>
                  <a:pt x="200996" y="237852"/>
                </a:cubicBezTo>
                <a:cubicBezTo>
                  <a:pt x="235921" y="307702"/>
                  <a:pt x="216871" y="423590"/>
                  <a:pt x="220046" y="428352"/>
                </a:cubicBezTo>
                <a:cubicBezTo>
                  <a:pt x="223221" y="433114"/>
                  <a:pt x="248621" y="326752"/>
                  <a:pt x="220046" y="266427"/>
                </a:cubicBezTo>
                <a:cubicBezTo>
                  <a:pt x="191471" y="206102"/>
                  <a:pt x="88283" y="109264"/>
                  <a:pt x="48596" y="66402"/>
                </a:cubicBezTo>
                <a:cubicBezTo>
                  <a:pt x="8909" y="23540"/>
                  <a:pt x="-14904" y="-19323"/>
                  <a:pt x="10496" y="9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BEC97CB-A5DA-134E-A977-CD4A1514FCCF}"/>
              </a:ext>
            </a:extLst>
          </p:cNvPr>
          <p:cNvSpPr/>
          <p:nvPr/>
        </p:nvSpPr>
        <p:spPr>
          <a:xfrm>
            <a:off x="4343381" y="6000681"/>
            <a:ext cx="162048" cy="590891"/>
          </a:xfrm>
          <a:custGeom>
            <a:avLst/>
            <a:gdLst>
              <a:gd name="connsiteX0" fmla="*/ 19 w 162048"/>
              <a:gd name="connsiteY0" fmla="*/ 69 h 590891"/>
              <a:gd name="connsiteX1" fmla="*/ 114319 w 162048"/>
              <a:gd name="connsiteY1" fmla="*/ 304869 h 590891"/>
              <a:gd name="connsiteX2" fmla="*/ 66694 w 162048"/>
              <a:gd name="connsiteY2" fmla="*/ 409644 h 590891"/>
              <a:gd name="connsiteX3" fmla="*/ 161944 w 162048"/>
              <a:gd name="connsiteY3" fmla="*/ 590619 h 590891"/>
              <a:gd name="connsiteX4" fmla="*/ 85744 w 162048"/>
              <a:gd name="connsiteY4" fmla="*/ 447744 h 590891"/>
              <a:gd name="connsiteX5" fmla="*/ 104794 w 162048"/>
              <a:gd name="connsiteY5" fmla="*/ 333444 h 590891"/>
              <a:gd name="connsiteX6" fmla="*/ 19 w 162048"/>
              <a:gd name="connsiteY6" fmla="*/ 69 h 59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48" h="590891">
                <a:moveTo>
                  <a:pt x="19" y="69"/>
                </a:moveTo>
                <a:cubicBezTo>
                  <a:pt x="1606" y="-4693"/>
                  <a:pt x="103207" y="236607"/>
                  <a:pt x="114319" y="304869"/>
                </a:cubicBezTo>
                <a:cubicBezTo>
                  <a:pt x="125431" y="373131"/>
                  <a:pt x="58757" y="362019"/>
                  <a:pt x="66694" y="409644"/>
                </a:cubicBezTo>
                <a:cubicBezTo>
                  <a:pt x="74631" y="457269"/>
                  <a:pt x="158769" y="584269"/>
                  <a:pt x="161944" y="590619"/>
                </a:cubicBezTo>
                <a:cubicBezTo>
                  <a:pt x="165119" y="596969"/>
                  <a:pt x="95269" y="490606"/>
                  <a:pt x="85744" y="447744"/>
                </a:cubicBezTo>
                <a:cubicBezTo>
                  <a:pt x="76219" y="404882"/>
                  <a:pt x="115906" y="401706"/>
                  <a:pt x="104794" y="333444"/>
                </a:cubicBezTo>
                <a:cubicBezTo>
                  <a:pt x="93682" y="265182"/>
                  <a:pt x="-1568" y="4831"/>
                  <a:pt x="19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3F6124DF-2ACD-5A74-1219-1FE86452E7D4}"/>
              </a:ext>
            </a:extLst>
          </p:cNvPr>
          <p:cNvSpPr/>
          <p:nvPr/>
        </p:nvSpPr>
        <p:spPr>
          <a:xfrm>
            <a:off x="3981414" y="5524631"/>
            <a:ext cx="66748" cy="276434"/>
          </a:xfrm>
          <a:custGeom>
            <a:avLst/>
            <a:gdLst>
              <a:gd name="connsiteX0" fmla="*/ 9561 w 66748"/>
              <a:gd name="connsiteY0" fmla="*/ 9394 h 276434"/>
              <a:gd name="connsiteX1" fmla="*/ 9561 w 66748"/>
              <a:gd name="connsiteY1" fmla="*/ 190369 h 276434"/>
              <a:gd name="connsiteX2" fmla="*/ 66711 w 66748"/>
              <a:gd name="connsiteY2" fmla="*/ 276094 h 276434"/>
              <a:gd name="connsiteX3" fmla="*/ 36 w 66748"/>
              <a:gd name="connsiteY3" fmla="*/ 161794 h 276434"/>
              <a:gd name="connsiteX4" fmla="*/ 57186 w 66748"/>
              <a:gd name="connsiteY4" fmla="*/ 37969 h 276434"/>
              <a:gd name="connsiteX5" fmla="*/ 9561 w 66748"/>
              <a:gd name="connsiteY5" fmla="*/ 9394 h 27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48" h="276434">
                <a:moveTo>
                  <a:pt x="9561" y="9394"/>
                </a:moveTo>
                <a:cubicBezTo>
                  <a:pt x="1624" y="34794"/>
                  <a:pt x="36" y="145919"/>
                  <a:pt x="9561" y="190369"/>
                </a:cubicBezTo>
                <a:cubicBezTo>
                  <a:pt x="19086" y="234819"/>
                  <a:pt x="68298" y="280856"/>
                  <a:pt x="66711" y="276094"/>
                </a:cubicBezTo>
                <a:cubicBezTo>
                  <a:pt x="65124" y="271332"/>
                  <a:pt x="1623" y="201481"/>
                  <a:pt x="36" y="161794"/>
                </a:cubicBezTo>
                <a:cubicBezTo>
                  <a:pt x="-1551" y="122107"/>
                  <a:pt x="49249" y="60194"/>
                  <a:pt x="57186" y="37969"/>
                </a:cubicBezTo>
                <a:cubicBezTo>
                  <a:pt x="65124" y="15744"/>
                  <a:pt x="17498" y="-16006"/>
                  <a:pt x="9561" y="9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713C9787-5E85-3ECE-4C07-4BF9C8E05C0F}"/>
              </a:ext>
            </a:extLst>
          </p:cNvPr>
          <p:cNvSpPr/>
          <p:nvPr/>
        </p:nvSpPr>
        <p:spPr>
          <a:xfrm>
            <a:off x="6924675" y="5067289"/>
            <a:ext cx="76324" cy="381033"/>
          </a:xfrm>
          <a:custGeom>
            <a:avLst/>
            <a:gdLst>
              <a:gd name="connsiteX0" fmla="*/ 66675 w 76324"/>
              <a:gd name="connsiteY0" fmla="*/ 11 h 381033"/>
              <a:gd name="connsiteX1" fmla="*/ 19050 w 76324"/>
              <a:gd name="connsiteY1" fmla="*/ 238136 h 381033"/>
              <a:gd name="connsiteX2" fmla="*/ 76200 w 76324"/>
              <a:gd name="connsiteY2" fmla="*/ 381011 h 381033"/>
              <a:gd name="connsiteX3" fmla="*/ 0 w 76324"/>
              <a:gd name="connsiteY3" fmla="*/ 228611 h 381033"/>
              <a:gd name="connsiteX4" fmla="*/ 66675 w 76324"/>
              <a:gd name="connsiteY4" fmla="*/ 11 h 38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24" h="381033">
                <a:moveTo>
                  <a:pt x="66675" y="11"/>
                </a:moveTo>
                <a:cubicBezTo>
                  <a:pt x="69850" y="1598"/>
                  <a:pt x="17463" y="174636"/>
                  <a:pt x="19050" y="238136"/>
                </a:cubicBezTo>
                <a:cubicBezTo>
                  <a:pt x="20637" y="301636"/>
                  <a:pt x="79375" y="382598"/>
                  <a:pt x="76200" y="381011"/>
                </a:cubicBezTo>
                <a:cubicBezTo>
                  <a:pt x="73025" y="379424"/>
                  <a:pt x="0" y="290523"/>
                  <a:pt x="0" y="228611"/>
                </a:cubicBezTo>
                <a:cubicBezTo>
                  <a:pt x="0" y="166699"/>
                  <a:pt x="63500" y="-1576"/>
                  <a:pt x="6667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1EC5705A-E50C-A203-7A1F-E75DF9F358E3}"/>
              </a:ext>
            </a:extLst>
          </p:cNvPr>
          <p:cNvSpPr/>
          <p:nvPr/>
        </p:nvSpPr>
        <p:spPr>
          <a:xfrm>
            <a:off x="5533940" y="7257394"/>
            <a:ext cx="143348" cy="134006"/>
          </a:xfrm>
          <a:custGeom>
            <a:avLst/>
            <a:gdLst>
              <a:gd name="connsiteX0" fmla="*/ 85 w 143348"/>
              <a:gd name="connsiteY0" fmla="*/ 656 h 134006"/>
              <a:gd name="connsiteX1" fmla="*/ 123910 w 143348"/>
              <a:gd name="connsiteY1" fmla="*/ 95906 h 134006"/>
              <a:gd name="connsiteX2" fmla="*/ 142960 w 143348"/>
              <a:gd name="connsiteY2" fmla="*/ 134006 h 134006"/>
              <a:gd name="connsiteX3" fmla="*/ 104860 w 143348"/>
              <a:gd name="connsiteY3" fmla="*/ 57806 h 134006"/>
              <a:gd name="connsiteX4" fmla="*/ 85 w 143348"/>
              <a:gd name="connsiteY4" fmla="*/ 656 h 13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348" h="134006">
                <a:moveTo>
                  <a:pt x="85" y="656"/>
                </a:moveTo>
                <a:cubicBezTo>
                  <a:pt x="3260" y="7006"/>
                  <a:pt x="123910" y="95906"/>
                  <a:pt x="123910" y="95906"/>
                </a:cubicBezTo>
                <a:cubicBezTo>
                  <a:pt x="147722" y="118131"/>
                  <a:pt x="142960" y="134006"/>
                  <a:pt x="142960" y="134006"/>
                </a:cubicBezTo>
                <a:cubicBezTo>
                  <a:pt x="139785" y="127656"/>
                  <a:pt x="127085" y="80031"/>
                  <a:pt x="104860" y="57806"/>
                </a:cubicBezTo>
                <a:cubicBezTo>
                  <a:pt x="82635" y="35581"/>
                  <a:pt x="-3090" y="-5694"/>
                  <a:pt x="85" y="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AD26CBDF-4AE0-EB62-C58F-DF7D988F7DB0}"/>
              </a:ext>
            </a:extLst>
          </p:cNvPr>
          <p:cNvSpPr/>
          <p:nvPr/>
        </p:nvSpPr>
        <p:spPr>
          <a:xfrm>
            <a:off x="5989159" y="7264761"/>
            <a:ext cx="420203" cy="243203"/>
          </a:xfrm>
          <a:custGeom>
            <a:avLst/>
            <a:gdLst>
              <a:gd name="connsiteX0" fmla="*/ 2066 w 420203"/>
              <a:gd name="connsiteY0" fmla="*/ 240939 h 243203"/>
              <a:gd name="connsiteX1" fmla="*/ 411641 w 420203"/>
              <a:gd name="connsiteY1" fmla="*/ 2814 h 243203"/>
              <a:gd name="connsiteX2" fmla="*/ 259241 w 420203"/>
              <a:gd name="connsiteY2" fmla="*/ 117114 h 243203"/>
              <a:gd name="connsiteX3" fmla="*/ 2066 w 420203"/>
              <a:gd name="connsiteY3" fmla="*/ 240939 h 243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203" h="243203">
                <a:moveTo>
                  <a:pt x="2066" y="240939"/>
                </a:moveTo>
                <a:cubicBezTo>
                  <a:pt x="27466" y="221889"/>
                  <a:pt x="368779" y="23451"/>
                  <a:pt x="411641" y="2814"/>
                </a:cubicBezTo>
                <a:cubicBezTo>
                  <a:pt x="454503" y="-17823"/>
                  <a:pt x="325916" y="80602"/>
                  <a:pt x="259241" y="117114"/>
                </a:cubicBezTo>
                <a:cubicBezTo>
                  <a:pt x="192566" y="153626"/>
                  <a:pt x="-23334" y="259989"/>
                  <a:pt x="2066" y="240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DDB6F64-2363-BF35-3116-A636AA0ED964}"/>
              </a:ext>
            </a:extLst>
          </p:cNvPr>
          <p:cNvSpPr/>
          <p:nvPr/>
        </p:nvSpPr>
        <p:spPr>
          <a:xfrm>
            <a:off x="5076638" y="5476731"/>
            <a:ext cx="58000" cy="229347"/>
          </a:xfrm>
          <a:custGeom>
            <a:avLst/>
            <a:gdLst>
              <a:gd name="connsiteX0" fmla="*/ 187 w 58000"/>
              <a:gd name="connsiteY0" fmla="*/ 144 h 229347"/>
              <a:gd name="connsiteX1" fmla="*/ 38287 w 58000"/>
              <a:gd name="connsiteY1" fmla="*/ 171594 h 229347"/>
              <a:gd name="connsiteX2" fmla="*/ 19237 w 58000"/>
              <a:gd name="connsiteY2" fmla="*/ 228744 h 229347"/>
              <a:gd name="connsiteX3" fmla="*/ 57337 w 58000"/>
              <a:gd name="connsiteY3" fmla="*/ 143019 h 229347"/>
              <a:gd name="connsiteX4" fmla="*/ 187 w 58000"/>
              <a:gd name="connsiteY4" fmla="*/ 144 h 229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00" h="229347">
                <a:moveTo>
                  <a:pt x="187" y="144"/>
                </a:moveTo>
                <a:cubicBezTo>
                  <a:pt x="-2988" y="4906"/>
                  <a:pt x="35112" y="133494"/>
                  <a:pt x="38287" y="171594"/>
                </a:cubicBezTo>
                <a:cubicBezTo>
                  <a:pt x="41462" y="209694"/>
                  <a:pt x="16062" y="233506"/>
                  <a:pt x="19237" y="228744"/>
                </a:cubicBezTo>
                <a:cubicBezTo>
                  <a:pt x="22412" y="223982"/>
                  <a:pt x="63687" y="176357"/>
                  <a:pt x="57337" y="143019"/>
                </a:cubicBezTo>
                <a:cubicBezTo>
                  <a:pt x="50987" y="109682"/>
                  <a:pt x="3362" y="-4618"/>
                  <a:pt x="187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A644568D-E291-3B35-EF95-7FDE5E86C254}"/>
              </a:ext>
            </a:extLst>
          </p:cNvPr>
          <p:cNvSpPr/>
          <p:nvPr/>
        </p:nvSpPr>
        <p:spPr>
          <a:xfrm>
            <a:off x="5036588" y="6180077"/>
            <a:ext cx="405539" cy="207333"/>
          </a:xfrm>
          <a:custGeom>
            <a:avLst/>
            <a:gdLst>
              <a:gd name="connsiteX0" fmla="*/ 402187 w 405539"/>
              <a:gd name="connsiteY0" fmla="*/ 1648 h 207333"/>
              <a:gd name="connsiteX1" fmla="*/ 59287 w 405539"/>
              <a:gd name="connsiteY1" fmla="*/ 182623 h 207333"/>
              <a:gd name="connsiteX2" fmla="*/ 106912 w 405539"/>
              <a:gd name="connsiteY2" fmla="*/ 192148 h 207333"/>
              <a:gd name="connsiteX3" fmla="*/ 2137 w 405539"/>
              <a:gd name="connsiteY3" fmla="*/ 201673 h 207333"/>
              <a:gd name="connsiteX4" fmla="*/ 221212 w 405539"/>
              <a:gd name="connsiteY4" fmla="*/ 96898 h 207333"/>
              <a:gd name="connsiteX5" fmla="*/ 402187 w 405539"/>
              <a:gd name="connsiteY5" fmla="*/ 1648 h 20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539" h="207333">
                <a:moveTo>
                  <a:pt x="402187" y="1648"/>
                </a:moveTo>
                <a:cubicBezTo>
                  <a:pt x="375199" y="15936"/>
                  <a:pt x="108499" y="150873"/>
                  <a:pt x="59287" y="182623"/>
                </a:cubicBezTo>
                <a:cubicBezTo>
                  <a:pt x="10074" y="214373"/>
                  <a:pt x="116437" y="188973"/>
                  <a:pt x="106912" y="192148"/>
                </a:cubicBezTo>
                <a:cubicBezTo>
                  <a:pt x="97387" y="195323"/>
                  <a:pt x="-16913" y="217548"/>
                  <a:pt x="2137" y="201673"/>
                </a:cubicBezTo>
                <a:cubicBezTo>
                  <a:pt x="21187" y="185798"/>
                  <a:pt x="156125" y="123885"/>
                  <a:pt x="221212" y="96898"/>
                </a:cubicBezTo>
                <a:cubicBezTo>
                  <a:pt x="286299" y="69911"/>
                  <a:pt x="429175" y="-12640"/>
                  <a:pt x="402187" y="1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DCEEED0A-E5BC-2612-0BB3-E0198989719D}"/>
              </a:ext>
            </a:extLst>
          </p:cNvPr>
          <p:cNvSpPr/>
          <p:nvPr/>
        </p:nvSpPr>
        <p:spPr>
          <a:xfrm>
            <a:off x="4780319" y="6353156"/>
            <a:ext cx="210881" cy="288048"/>
          </a:xfrm>
          <a:custGeom>
            <a:avLst/>
            <a:gdLst>
              <a:gd name="connsiteX0" fmla="*/ 182206 w 210881"/>
              <a:gd name="connsiteY0" fmla="*/ 19 h 288048"/>
              <a:gd name="connsiteX1" fmla="*/ 86956 w 210881"/>
              <a:gd name="connsiteY1" fmla="*/ 142894 h 288048"/>
              <a:gd name="connsiteX2" fmla="*/ 210781 w 210881"/>
              <a:gd name="connsiteY2" fmla="*/ 285769 h 288048"/>
              <a:gd name="connsiteX3" fmla="*/ 106006 w 210881"/>
              <a:gd name="connsiteY3" fmla="*/ 219094 h 288048"/>
              <a:gd name="connsiteX4" fmla="*/ 1231 w 210881"/>
              <a:gd name="connsiteY4" fmla="*/ 66694 h 288048"/>
              <a:gd name="connsiteX5" fmla="*/ 58381 w 210881"/>
              <a:gd name="connsiteY5" fmla="*/ 152419 h 288048"/>
              <a:gd name="connsiteX6" fmla="*/ 182206 w 210881"/>
              <a:gd name="connsiteY6" fmla="*/ 19 h 28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881" h="288048">
                <a:moveTo>
                  <a:pt x="182206" y="19"/>
                </a:moveTo>
                <a:cubicBezTo>
                  <a:pt x="186968" y="-1568"/>
                  <a:pt x="82194" y="95269"/>
                  <a:pt x="86956" y="142894"/>
                </a:cubicBezTo>
                <a:cubicBezTo>
                  <a:pt x="91718" y="190519"/>
                  <a:pt x="207606" y="273069"/>
                  <a:pt x="210781" y="285769"/>
                </a:cubicBezTo>
                <a:cubicBezTo>
                  <a:pt x="213956" y="298469"/>
                  <a:pt x="140931" y="255606"/>
                  <a:pt x="106006" y="219094"/>
                </a:cubicBezTo>
                <a:cubicBezTo>
                  <a:pt x="71081" y="182582"/>
                  <a:pt x="9168" y="77807"/>
                  <a:pt x="1231" y="66694"/>
                </a:cubicBezTo>
                <a:cubicBezTo>
                  <a:pt x="-6707" y="55582"/>
                  <a:pt x="25043" y="158769"/>
                  <a:pt x="58381" y="152419"/>
                </a:cubicBezTo>
                <a:cubicBezTo>
                  <a:pt x="91718" y="146069"/>
                  <a:pt x="177444" y="1606"/>
                  <a:pt x="182206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52A56916-CD36-26DD-C23D-A064F0F78DD4}"/>
              </a:ext>
            </a:extLst>
          </p:cNvPr>
          <p:cNvSpPr/>
          <p:nvPr/>
        </p:nvSpPr>
        <p:spPr>
          <a:xfrm>
            <a:off x="5237272" y="6372203"/>
            <a:ext cx="471273" cy="107798"/>
          </a:xfrm>
          <a:custGeom>
            <a:avLst/>
            <a:gdLst>
              <a:gd name="connsiteX0" fmla="*/ 1478 w 471273"/>
              <a:gd name="connsiteY0" fmla="*/ 76222 h 107798"/>
              <a:gd name="connsiteX1" fmla="*/ 230078 w 471273"/>
              <a:gd name="connsiteY1" fmla="*/ 95272 h 107798"/>
              <a:gd name="connsiteX2" fmla="*/ 468203 w 471273"/>
              <a:gd name="connsiteY2" fmla="*/ 22 h 107798"/>
              <a:gd name="connsiteX3" fmla="*/ 344378 w 471273"/>
              <a:gd name="connsiteY3" fmla="*/ 104797 h 107798"/>
              <a:gd name="connsiteX4" fmla="*/ 1478 w 471273"/>
              <a:gd name="connsiteY4" fmla="*/ 76222 h 10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273" h="107798">
                <a:moveTo>
                  <a:pt x="1478" y="76222"/>
                </a:moveTo>
                <a:cubicBezTo>
                  <a:pt x="-17572" y="74635"/>
                  <a:pt x="152291" y="107972"/>
                  <a:pt x="230078" y="95272"/>
                </a:cubicBezTo>
                <a:cubicBezTo>
                  <a:pt x="307866" y="82572"/>
                  <a:pt x="449153" y="-1565"/>
                  <a:pt x="468203" y="22"/>
                </a:cubicBezTo>
                <a:cubicBezTo>
                  <a:pt x="487253" y="1609"/>
                  <a:pt x="414228" y="90510"/>
                  <a:pt x="344378" y="104797"/>
                </a:cubicBezTo>
                <a:cubicBezTo>
                  <a:pt x="274528" y="119084"/>
                  <a:pt x="20528" y="77809"/>
                  <a:pt x="1478" y="76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EB08F652-39E0-ED30-F539-627F51140A60}"/>
              </a:ext>
            </a:extLst>
          </p:cNvPr>
          <p:cNvSpPr/>
          <p:nvPr/>
        </p:nvSpPr>
        <p:spPr>
          <a:xfrm>
            <a:off x="6581685" y="6026634"/>
            <a:ext cx="120616" cy="146452"/>
          </a:xfrm>
          <a:custGeom>
            <a:avLst/>
            <a:gdLst>
              <a:gd name="connsiteX0" fmla="*/ 90 w 120616"/>
              <a:gd name="connsiteY0" fmla="*/ 2691 h 146452"/>
              <a:gd name="connsiteX1" fmla="*/ 114390 w 120616"/>
              <a:gd name="connsiteY1" fmla="*/ 145566 h 146452"/>
              <a:gd name="connsiteX2" fmla="*/ 95340 w 120616"/>
              <a:gd name="connsiteY2" fmla="*/ 59841 h 146452"/>
              <a:gd name="connsiteX3" fmla="*/ 90 w 120616"/>
              <a:gd name="connsiteY3" fmla="*/ 2691 h 14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616" h="146452">
                <a:moveTo>
                  <a:pt x="90" y="2691"/>
                </a:moveTo>
                <a:cubicBezTo>
                  <a:pt x="3265" y="16978"/>
                  <a:pt x="98515" y="136041"/>
                  <a:pt x="114390" y="145566"/>
                </a:cubicBezTo>
                <a:cubicBezTo>
                  <a:pt x="130265" y="155091"/>
                  <a:pt x="112803" y="85241"/>
                  <a:pt x="95340" y="59841"/>
                </a:cubicBezTo>
                <a:cubicBezTo>
                  <a:pt x="77877" y="34441"/>
                  <a:pt x="-3085" y="-11596"/>
                  <a:pt x="90" y="2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2E136DF-AEF5-48B4-78FA-4D91ACFF6AB6}"/>
              </a:ext>
            </a:extLst>
          </p:cNvPr>
          <p:cNvSpPr/>
          <p:nvPr/>
        </p:nvSpPr>
        <p:spPr>
          <a:xfrm>
            <a:off x="4905360" y="5027348"/>
            <a:ext cx="161925" cy="223206"/>
          </a:xfrm>
          <a:custGeom>
            <a:avLst/>
            <a:gdLst>
              <a:gd name="connsiteX0" fmla="*/ 15 w 161925"/>
              <a:gd name="connsiteY0" fmla="*/ 1852 h 223206"/>
              <a:gd name="connsiteX1" fmla="*/ 142890 w 161925"/>
              <a:gd name="connsiteY1" fmla="*/ 154252 h 223206"/>
              <a:gd name="connsiteX2" fmla="*/ 142890 w 161925"/>
              <a:gd name="connsiteY2" fmla="*/ 220927 h 223206"/>
              <a:gd name="connsiteX3" fmla="*/ 152415 w 161925"/>
              <a:gd name="connsiteY3" fmla="*/ 78052 h 223206"/>
              <a:gd name="connsiteX4" fmla="*/ 15 w 161925"/>
              <a:gd name="connsiteY4" fmla="*/ 1852 h 22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925" h="223206">
                <a:moveTo>
                  <a:pt x="15" y="1852"/>
                </a:moveTo>
                <a:cubicBezTo>
                  <a:pt x="-1572" y="14552"/>
                  <a:pt x="119078" y="117740"/>
                  <a:pt x="142890" y="154252"/>
                </a:cubicBezTo>
                <a:cubicBezTo>
                  <a:pt x="166702" y="190764"/>
                  <a:pt x="141303" y="233627"/>
                  <a:pt x="142890" y="220927"/>
                </a:cubicBezTo>
                <a:cubicBezTo>
                  <a:pt x="144477" y="208227"/>
                  <a:pt x="177815" y="111389"/>
                  <a:pt x="152415" y="78052"/>
                </a:cubicBezTo>
                <a:cubicBezTo>
                  <a:pt x="127015" y="44715"/>
                  <a:pt x="1602" y="-10848"/>
                  <a:pt x="15" y="1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8CBEFF7A-4E5E-0028-C533-7B6E72ED617D}"/>
              </a:ext>
            </a:extLst>
          </p:cNvPr>
          <p:cNvSpPr/>
          <p:nvPr/>
        </p:nvSpPr>
        <p:spPr>
          <a:xfrm>
            <a:off x="6595515" y="2998479"/>
            <a:ext cx="72026" cy="234686"/>
          </a:xfrm>
          <a:custGeom>
            <a:avLst/>
            <a:gdLst>
              <a:gd name="connsiteX0" fmla="*/ 71985 w 72026"/>
              <a:gd name="connsiteY0" fmla="*/ 1896 h 234686"/>
              <a:gd name="connsiteX1" fmla="*/ 5310 w 72026"/>
              <a:gd name="connsiteY1" fmla="*/ 182871 h 234686"/>
              <a:gd name="connsiteX2" fmla="*/ 5310 w 72026"/>
              <a:gd name="connsiteY2" fmla="*/ 230496 h 234686"/>
              <a:gd name="connsiteX3" fmla="*/ 14835 w 72026"/>
              <a:gd name="connsiteY3" fmla="*/ 97146 h 234686"/>
              <a:gd name="connsiteX4" fmla="*/ 71985 w 72026"/>
              <a:gd name="connsiteY4" fmla="*/ 1896 h 23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26" h="234686">
                <a:moveTo>
                  <a:pt x="71985" y="1896"/>
                </a:moveTo>
                <a:cubicBezTo>
                  <a:pt x="70398" y="16183"/>
                  <a:pt x="16422" y="144771"/>
                  <a:pt x="5310" y="182871"/>
                </a:cubicBezTo>
                <a:cubicBezTo>
                  <a:pt x="-5802" y="220971"/>
                  <a:pt x="3723" y="244783"/>
                  <a:pt x="5310" y="230496"/>
                </a:cubicBezTo>
                <a:cubicBezTo>
                  <a:pt x="6897" y="216209"/>
                  <a:pt x="548" y="136833"/>
                  <a:pt x="14835" y="97146"/>
                </a:cubicBezTo>
                <a:cubicBezTo>
                  <a:pt x="29122" y="57459"/>
                  <a:pt x="73572" y="-12391"/>
                  <a:pt x="71985" y="1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CF622505-F5C8-4018-38B0-0B5D517C916E}"/>
              </a:ext>
            </a:extLst>
          </p:cNvPr>
          <p:cNvSpPr/>
          <p:nvPr/>
        </p:nvSpPr>
        <p:spPr>
          <a:xfrm>
            <a:off x="4904797" y="2694277"/>
            <a:ext cx="338457" cy="39469"/>
          </a:xfrm>
          <a:custGeom>
            <a:avLst/>
            <a:gdLst>
              <a:gd name="connsiteX0" fmla="*/ 578 w 338457"/>
              <a:gd name="connsiteY0" fmla="*/ 1298 h 39469"/>
              <a:gd name="connsiteX1" fmla="*/ 324428 w 338457"/>
              <a:gd name="connsiteY1" fmla="*/ 39398 h 39469"/>
              <a:gd name="connsiteX2" fmla="*/ 248228 w 338457"/>
              <a:gd name="connsiteY2" fmla="*/ 10823 h 39469"/>
              <a:gd name="connsiteX3" fmla="*/ 578 w 338457"/>
              <a:gd name="connsiteY3" fmla="*/ 1298 h 3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457" h="39469">
                <a:moveTo>
                  <a:pt x="578" y="1298"/>
                </a:moveTo>
                <a:cubicBezTo>
                  <a:pt x="13278" y="6061"/>
                  <a:pt x="283153" y="37811"/>
                  <a:pt x="324428" y="39398"/>
                </a:cubicBezTo>
                <a:cubicBezTo>
                  <a:pt x="365703" y="40985"/>
                  <a:pt x="308553" y="15586"/>
                  <a:pt x="248228" y="10823"/>
                </a:cubicBezTo>
                <a:cubicBezTo>
                  <a:pt x="187903" y="6061"/>
                  <a:pt x="-12122" y="-3465"/>
                  <a:pt x="578" y="129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35FA3A8-F3E8-B8D1-472B-6B3EC1302923}"/>
              </a:ext>
            </a:extLst>
          </p:cNvPr>
          <p:cNvSpPr/>
          <p:nvPr/>
        </p:nvSpPr>
        <p:spPr>
          <a:xfrm>
            <a:off x="5765975" y="2570811"/>
            <a:ext cx="54674" cy="431194"/>
          </a:xfrm>
          <a:custGeom>
            <a:avLst/>
            <a:gdLst>
              <a:gd name="connsiteX0" fmla="*/ 53800 w 54674"/>
              <a:gd name="connsiteY0" fmla="*/ 939 h 431194"/>
              <a:gd name="connsiteX1" fmla="*/ 34750 w 54674"/>
              <a:gd name="connsiteY1" fmla="*/ 210489 h 431194"/>
              <a:gd name="connsiteX2" fmla="*/ 6175 w 54674"/>
              <a:gd name="connsiteY2" fmla="*/ 429564 h 431194"/>
              <a:gd name="connsiteX3" fmla="*/ 6175 w 54674"/>
              <a:gd name="connsiteY3" fmla="*/ 296214 h 431194"/>
              <a:gd name="connsiteX4" fmla="*/ 53800 w 54674"/>
              <a:gd name="connsiteY4" fmla="*/ 939 h 43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74" h="431194">
                <a:moveTo>
                  <a:pt x="53800" y="939"/>
                </a:moveTo>
                <a:cubicBezTo>
                  <a:pt x="58563" y="-13349"/>
                  <a:pt x="42687" y="139052"/>
                  <a:pt x="34750" y="210489"/>
                </a:cubicBezTo>
                <a:cubicBezTo>
                  <a:pt x="26812" y="281927"/>
                  <a:pt x="10938" y="415276"/>
                  <a:pt x="6175" y="429564"/>
                </a:cubicBezTo>
                <a:cubicBezTo>
                  <a:pt x="1412" y="443852"/>
                  <a:pt x="-4938" y="361302"/>
                  <a:pt x="6175" y="296214"/>
                </a:cubicBezTo>
                <a:cubicBezTo>
                  <a:pt x="17288" y="231126"/>
                  <a:pt x="49037" y="15227"/>
                  <a:pt x="53800" y="9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265968C6-60BD-4A77-106C-377EA666EAEB}"/>
              </a:ext>
            </a:extLst>
          </p:cNvPr>
          <p:cNvSpPr/>
          <p:nvPr/>
        </p:nvSpPr>
        <p:spPr>
          <a:xfrm>
            <a:off x="6377158" y="2578529"/>
            <a:ext cx="206159" cy="266637"/>
          </a:xfrm>
          <a:custGeom>
            <a:avLst/>
            <a:gdLst>
              <a:gd name="connsiteX0" fmla="*/ 14117 w 206159"/>
              <a:gd name="connsiteY0" fmla="*/ 202771 h 266637"/>
              <a:gd name="connsiteX1" fmla="*/ 204617 w 206159"/>
              <a:gd name="connsiteY1" fmla="*/ 2746 h 266637"/>
              <a:gd name="connsiteX2" fmla="*/ 99842 w 206159"/>
              <a:gd name="connsiteY2" fmla="*/ 97996 h 266637"/>
              <a:gd name="connsiteX3" fmla="*/ 23642 w 206159"/>
              <a:gd name="connsiteY3" fmla="*/ 259921 h 266637"/>
              <a:gd name="connsiteX4" fmla="*/ 14117 w 206159"/>
              <a:gd name="connsiteY4" fmla="*/ 202771 h 266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159" h="266637">
                <a:moveTo>
                  <a:pt x="14117" y="202771"/>
                </a:moveTo>
                <a:cubicBezTo>
                  <a:pt x="44279" y="159909"/>
                  <a:pt x="190330" y="20208"/>
                  <a:pt x="204617" y="2746"/>
                </a:cubicBezTo>
                <a:cubicBezTo>
                  <a:pt x="218904" y="-14716"/>
                  <a:pt x="130004" y="55134"/>
                  <a:pt x="99842" y="97996"/>
                </a:cubicBezTo>
                <a:cubicBezTo>
                  <a:pt x="69680" y="140858"/>
                  <a:pt x="37930" y="237696"/>
                  <a:pt x="23642" y="259921"/>
                </a:cubicBezTo>
                <a:cubicBezTo>
                  <a:pt x="9354" y="282146"/>
                  <a:pt x="-16045" y="245633"/>
                  <a:pt x="14117" y="2027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267DEA17-8E37-A3FA-1A93-96AF25F4FC5D}"/>
              </a:ext>
            </a:extLst>
          </p:cNvPr>
          <p:cNvSpPr/>
          <p:nvPr/>
        </p:nvSpPr>
        <p:spPr>
          <a:xfrm>
            <a:off x="6552982" y="4799214"/>
            <a:ext cx="118557" cy="136123"/>
          </a:xfrm>
          <a:custGeom>
            <a:avLst/>
            <a:gdLst>
              <a:gd name="connsiteX0" fmla="*/ 218 w 118557"/>
              <a:gd name="connsiteY0" fmla="*/ 1386 h 136123"/>
              <a:gd name="connsiteX1" fmla="*/ 114518 w 118557"/>
              <a:gd name="connsiteY1" fmla="*/ 134736 h 136123"/>
              <a:gd name="connsiteX2" fmla="*/ 85943 w 118557"/>
              <a:gd name="connsiteY2" fmla="*/ 68061 h 136123"/>
              <a:gd name="connsiteX3" fmla="*/ 218 w 118557"/>
              <a:gd name="connsiteY3" fmla="*/ 1386 h 13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557" h="136123">
                <a:moveTo>
                  <a:pt x="218" y="1386"/>
                </a:moveTo>
                <a:cubicBezTo>
                  <a:pt x="4980" y="12498"/>
                  <a:pt x="100231" y="123624"/>
                  <a:pt x="114518" y="134736"/>
                </a:cubicBezTo>
                <a:cubicBezTo>
                  <a:pt x="128806" y="145849"/>
                  <a:pt x="101818" y="87111"/>
                  <a:pt x="85943" y="68061"/>
                </a:cubicBezTo>
                <a:cubicBezTo>
                  <a:pt x="70068" y="49011"/>
                  <a:pt x="-4544" y="-9726"/>
                  <a:pt x="218" y="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16DFB964-EFA1-2AE4-535E-05F2C558B1E9}"/>
              </a:ext>
            </a:extLst>
          </p:cNvPr>
          <p:cNvSpPr/>
          <p:nvPr/>
        </p:nvSpPr>
        <p:spPr>
          <a:xfrm>
            <a:off x="3876675" y="2152650"/>
            <a:ext cx="581028" cy="447675"/>
          </a:xfrm>
          <a:custGeom>
            <a:avLst/>
            <a:gdLst>
              <a:gd name="connsiteX0" fmla="*/ 0 w 581028"/>
              <a:gd name="connsiteY0" fmla="*/ 447675 h 447675"/>
              <a:gd name="connsiteX1" fmla="*/ 581025 w 581028"/>
              <a:gd name="connsiteY1" fmla="*/ 0 h 447675"/>
              <a:gd name="connsiteX2" fmla="*/ 0 w 581028"/>
              <a:gd name="connsiteY2" fmla="*/ 44767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1028" h="447675">
                <a:moveTo>
                  <a:pt x="0" y="447675"/>
                </a:moveTo>
                <a:lnTo>
                  <a:pt x="581025" y="0"/>
                </a:lnTo>
                <a:cubicBezTo>
                  <a:pt x="582612" y="1587"/>
                  <a:pt x="0" y="447675"/>
                  <a:pt x="0" y="447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0D04C661-6466-B697-5824-76DA003F1053}"/>
              </a:ext>
            </a:extLst>
          </p:cNvPr>
          <p:cNvSpPr/>
          <p:nvPr/>
        </p:nvSpPr>
        <p:spPr>
          <a:xfrm>
            <a:off x="4829175" y="2009775"/>
            <a:ext cx="789147" cy="217182"/>
          </a:xfrm>
          <a:custGeom>
            <a:avLst/>
            <a:gdLst>
              <a:gd name="connsiteX0" fmla="*/ 0 w 789147"/>
              <a:gd name="connsiteY0" fmla="*/ 0 h 217182"/>
              <a:gd name="connsiteX1" fmla="*/ 771525 w 789147"/>
              <a:gd name="connsiteY1" fmla="*/ 209550 h 217182"/>
              <a:gd name="connsiteX2" fmla="*/ 495300 w 789147"/>
              <a:gd name="connsiteY2" fmla="*/ 152400 h 217182"/>
              <a:gd name="connsiteX3" fmla="*/ 0 w 789147"/>
              <a:gd name="connsiteY3" fmla="*/ 0 h 217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9147" h="217182">
                <a:moveTo>
                  <a:pt x="0" y="0"/>
                </a:moveTo>
                <a:cubicBezTo>
                  <a:pt x="46038" y="9525"/>
                  <a:pt x="688975" y="184150"/>
                  <a:pt x="771525" y="209550"/>
                </a:cubicBezTo>
                <a:cubicBezTo>
                  <a:pt x="854075" y="234950"/>
                  <a:pt x="627063" y="192088"/>
                  <a:pt x="495300" y="1524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D5CD0B28-0A6C-3B43-745C-4384FB87AADA}"/>
              </a:ext>
            </a:extLst>
          </p:cNvPr>
          <p:cNvSpPr/>
          <p:nvPr/>
        </p:nvSpPr>
        <p:spPr>
          <a:xfrm>
            <a:off x="3790777" y="2827561"/>
            <a:ext cx="67028" cy="252995"/>
          </a:xfrm>
          <a:custGeom>
            <a:avLst/>
            <a:gdLst>
              <a:gd name="connsiteX0" fmla="*/ 66848 w 67028"/>
              <a:gd name="connsiteY0" fmla="*/ 1364 h 252995"/>
              <a:gd name="connsiteX1" fmla="*/ 19223 w 67028"/>
              <a:gd name="connsiteY1" fmla="*/ 153764 h 252995"/>
              <a:gd name="connsiteX2" fmla="*/ 173 w 67028"/>
              <a:gd name="connsiteY2" fmla="*/ 249014 h 252995"/>
              <a:gd name="connsiteX3" fmla="*/ 66848 w 67028"/>
              <a:gd name="connsiteY3" fmla="*/ 1364 h 25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28" h="252995">
                <a:moveTo>
                  <a:pt x="66848" y="1364"/>
                </a:moveTo>
                <a:cubicBezTo>
                  <a:pt x="70023" y="-14511"/>
                  <a:pt x="30335" y="112489"/>
                  <a:pt x="19223" y="153764"/>
                </a:cubicBezTo>
                <a:cubicBezTo>
                  <a:pt x="8111" y="195039"/>
                  <a:pt x="-1414" y="271239"/>
                  <a:pt x="173" y="249014"/>
                </a:cubicBezTo>
                <a:cubicBezTo>
                  <a:pt x="1760" y="226789"/>
                  <a:pt x="63673" y="17239"/>
                  <a:pt x="66848" y="1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F21AEC65-BB69-ADA6-DB44-99CD29ACB7F9}"/>
              </a:ext>
            </a:extLst>
          </p:cNvPr>
          <p:cNvSpPr/>
          <p:nvPr/>
        </p:nvSpPr>
        <p:spPr>
          <a:xfrm>
            <a:off x="4037556" y="2191271"/>
            <a:ext cx="840824" cy="266187"/>
          </a:xfrm>
          <a:custGeom>
            <a:avLst/>
            <a:gdLst>
              <a:gd name="connsiteX0" fmla="*/ 1044 w 840824"/>
              <a:gd name="connsiteY0" fmla="*/ 266179 h 266187"/>
              <a:gd name="connsiteX1" fmla="*/ 410619 w 840824"/>
              <a:gd name="connsiteY1" fmla="*/ 18529 h 266187"/>
              <a:gd name="connsiteX2" fmla="*/ 839244 w 840824"/>
              <a:gd name="connsiteY2" fmla="*/ 47104 h 266187"/>
              <a:gd name="connsiteX3" fmla="*/ 534444 w 840824"/>
              <a:gd name="connsiteY3" fmla="*/ 9004 h 266187"/>
              <a:gd name="connsiteX4" fmla="*/ 1044 w 840824"/>
              <a:gd name="connsiteY4" fmla="*/ 266179 h 26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824" h="266187">
                <a:moveTo>
                  <a:pt x="1044" y="266179"/>
                </a:moveTo>
                <a:cubicBezTo>
                  <a:pt x="-19593" y="267766"/>
                  <a:pt x="270919" y="55041"/>
                  <a:pt x="410619" y="18529"/>
                </a:cubicBezTo>
                <a:cubicBezTo>
                  <a:pt x="550319" y="-17983"/>
                  <a:pt x="818607" y="48691"/>
                  <a:pt x="839244" y="47104"/>
                </a:cubicBezTo>
                <a:cubicBezTo>
                  <a:pt x="859881" y="45517"/>
                  <a:pt x="674144" y="-24334"/>
                  <a:pt x="534444" y="9004"/>
                </a:cubicBezTo>
                <a:cubicBezTo>
                  <a:pt x="394744" y="42342"/>
                  <a:pt x="21681" y="264592"/>
                  <a:pt x="1044" y="266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58033A5F-9150-66BC-DB82-68C71F559A71}"/>
              </a:ext>
            </a:extLst>
          </p:cNvPr>
          <p:cNvSpPr/>
          <p:nvPr/>
        </p:nvSpPr>
        <p:spPr>
          <a:xfrm>
            <a:off x="5886212" y="1901264"/>
            <a:ext cx="736876" cy="146716"/>
          </a:xfrm>
          <a:custGeom>
            <a:avLst/>
            <a:gdLst>
              <a:gd name="connsiteX0" fmla="*/ 238 w 736876"/>
              <a:gd name="connsiteY0" fmla="*/ 108511 h 146716"/>
              <a:gd name="connsiteX1" fmla="*/ 390763 w 736876"/>
              <a:gd name="connsiteY1" fmla="*/ 60886 h 146716"/>
              <a:gd name="connsiteX2" fmla="*/ 733663 w 736876"/>
              <a:gd name="connsiteY2" fmla="*/ 146611 h 146716"/>
              <a:gd name="connsiteX3" fmla="*/ 571738 w 736876"/>
              <a:gd name="connsiteY3" fmla="*/ 79936 h 146716"/>
              <a:gd name="connsiteX4" fmla="*/ 390763 w 736876"/>
              <a:gd name="connsiteY4" fmla="*/ 3736 h 146716"/>
              <a:gd name="connsiteX5" fmla="*/ 447913 w 736876"/>
              <a:gd name="connsiteY5" fmla="*/ 22786 h 146716"/>
              <a:gd name="connsiteX6" fmla="*/ 238 w 736876"/>
              <a:gd name="connsiteY6" fmla="*/ 108511 h 146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6876" h="146716">
                <a:moveTo>
                  <a:pt x="238" y="108511"/>
                </a:moveTo>
                <a:cubicBezTo>
                  <a:pt x="-9287" y="114861"/>
                  <a:pt x="268526" y="54536"/>
                  <a:pt x="390763" y="60886"/>
                </a:cubicBezTo>
                <a:cubicBezTo>
                  <a:pt x="513000" y="67236"/>
                  <a:pt x="703500" y="143436"/>
                  <a:pt x="733663" y="146611"/>
                </a:cubicBezTo>
                <a:cubicBezTo>
                  <a:pt x="763826" y="149786"/>
                  <a:pt x="571738" y="79936"/>
                  <a:pt x="571738" y="79936"/>
                </a:cubicBezTo>
                <a:lnTo>
                  <a:pt x="390763" y="3736"/>
                </a:lnTo>
                <a:cubicBezTo>
                  <a:pt x="370126" y="-5789"/>
                  <a:pt x="508238" y="3736"/>
                  <a:pt x="447913" y="22786"/>
                </a:cubicBezTo>
                <a:cubicBezTo>
                  <a:pt x="387588" y="41836"/>
                  <a:pt x="9763" y="102161"/>
                  <a:pt x="238" y="108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463730DF-0DE4-C9C4-958D-8293ACB68D3B}"/>
              </a:ext>
            </a:extLst>
          </p:cNvPr>
          <p:cNvSpPr/>
          <p:nvPr/>
        </p:nvSpPr>
        <p:spPr>
          <a:xfrm>
            <a:off x="3138638" y="5167462"/>
            <a:ext cx="809512" cy="1733226"/>
          </a:xfrm>
          <a:custGeom>
            <a:avLst/>
            <a:gdLst>
              <a:gd name="connsiteX0" fmla="*/ 86962 w 809512"/>
              <a:gd name="connsiteY0" fmla="*/ 30938 h 1733226"/>
              <a:gd name="connsiteX1" fmla="*/ 115762 w 809512"/>
              <a:gd name="connsiteY1" fmla="*/ 102938 h 1733226"/>
              <a:gd name="connsiteX2" fmla="*/ 50962 w 809512"/>
              <a:gd name="connsiteY2" fmla="*/ 592538 h 1733226"/>
              <a:gd name="connsiteX3" fmla="*/ 187762 w 809512"/>
              <a:gd name="connsiteY3" fmla="*/ 952538 h 1733226"/>
              <a:gd name="connsiteX4" fmla="*/ 101362 w 809512"/>
              <a:gd name="connsiteY4" fmla="*/ 909338 h 1733226"/>
              <a:gd name="connsiteX5" fmla="*/ 490162 w 809512"/>
              <a:gd name="connsiteY5" fmla="*/ 1434938 h 1733226"/>
              <a:gd name="connsiteX6" fmla="*/ 439762 w 809512"/>
              <a:gd name="connsiteY6" fmla="*/ 1290938 h 1733226"/>
              <a:gd name="connsiteX7" fmla="*/ 792562 w 809512"/>
              <a:gd name="connsiteY7" fmla="*/ 1722938 h 1733226"/>
              <a:gd name="connsiteX8" fmla="*/ 677362 w 809512"/>
              <a:gd name="connsiteY8" fmla="*/ 1528538 h 1733226"/>
              <a:gd name="connsiteX9" fmla="*/ 22162 w 809512"/>
              <a:gd name="connsiteY9" fmla="*/ 779738 h 1733226"/>
              <a:gd name="connsiteX10" fmla="*/ 144562 w 809512"/>
              <a:gd name="connsiteY10" fmla="*/ 938138 h 1733226"/>
              <a:gd name="connsiteX11" fmla="*/ 50962 w 809512"/>
              <a:gd name="connsiteY11" fmla="*/ 304538 h 1733226"/>
              <a:gd name="connsiteX12" fmla="*/ 36562 w 809512"/>
              <a:gd name="connsiteY12" fmla="*/ 491738 h 1733226"/>
              <a:gd name="connsiteX13" fmla="*/ 86962 w 809512"/>
              <a:gd name="connsiteY13" fmla="*/ 30938 h 1733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9512" h="1733226">
                <a:moveTo>
                  <a:pt x="86962" y="30938"/>
                </a:moveTo>
                <a:cubicBezTo>
                  <a:pt x="100162" y="-33862"/>
                  <a:pt x="121762" y="9338"/>
                  <a:pt x="115762" y="102938"/>
                </a:cubicBezTo>
                <a:cubicBezTo>
                  <a:pt x="109762" y="196538"/>
                  <a:pt x="38962" y="450938"/>
                  <a:pt x="50962" y="592538"/>
                </a:cubicBezTo>
                <a:cubicBezTo>
                  <a:pt x="62962" y="734138"/>
                  <a:pt x="179362" y="899738"/>
                  <a:pt x="187762" y="952538"/>
                </a:cubicBezTo>
                <a:cubicBezTo>
                  <a:pt x="196162" y="1005338"/>
                  <a:pt x="50962" y="828938"/>
                  <a:pt x="101362" y="909338"/>
                </a:cubicBezTo>
                <a:cubicBezTo>
                  <a:pt x="151762" y="989738"/>
                  <a:pt x="433762" y="1371338"/>
                  <a:pt x="490162" y="1434938"/>
                </a:cubicBezTo>
                <a:cubicBezTo>
                  <a:pt x="546562" y="1498538"/>
                  <a:pt x="389362" y="1242938"/>
                  <a:pt x="439762" y="1290938"/>
                </a:cubicBezTo>
                <a:cubicBezTo>
                  <a:pt x="490162" y="1338938"/>
                  <a:pt x="752962" y="1683338"/>
                  <a:pt x="792562" y="1722938"/>
                </a:cubicBezTo>
                <a:cubicBezTo>
                  <a:pt x="832162" y="1762538"/>
                  <a:pt x="805762" y="1685738"/>
                  <a:pt x="677362" y="1528538"/>
                </a:cubicBezTo>
                <a:cubicBezTo>
                  <a:pt x="548962" y="1371338"/>
                  <a:pt x="110962" y="878138"/>
                  <a:pt x="22162" y="779738"/>
                </a:cubicBezTo>
                <a:cubicBezTo>
                  <a:pt x="-66638" y="681338"/>
                  <a:pt x="139762" y="1017338"/>
                  <a:pt x="144562" y="938138"/>
                </a:cubicBezTo>
                <a:cubicBezTo>
                  <a:pt x="149362" y="858938"/>
                  <a:pt x="68962" y="378938"/>
                  <a:pt x="50962" y="304538"/>
                </a:cubicBezTo>
                <a:cubicBezTo>
                  <a:pt x="32962" y="230138"/>
                  <a:pt x="24562" y="538538"/>
                  <a:pt x="36562" y="491738"/>
                </a:cubicBezTo>
                <a:cubicBezTo>
                  <a:pt x="48562" y="444938"/>
                  <a:pt x="73762" y="95738"/>
                  <a:pt x="86962" y="30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9BDCF095-9B95-D752-3614-FAA0BDF81782}"/>
              </a:ext>
            </a:extLst>
          </p:cNvPr>
          <p:cNvSpPr/>
          <p:nvPr/>
        </p:nvSpPr>
        <p:spPr>
          <a:xfrm>
            <a:off x="3424546" y="1346786"/>
            <a:ext cx="2352003" cy="2303222"/>
          </a:xfrm>
          <a:custGeom>
            <a:avLst/>
            <a:gdLst>
              <a:gd name="connsiteX0" fmla="*/ 2350612 w 2352003"/>
              <a:gd name="connsiteY0" fmla="*/ 321593 h 2303222"/>
              <a:gd name="connsiteX1" fmla="*/ 898801 w 2352003"/>
              <a:gd name="connsiteY1" fmla="*/ 473993 h 2303222"/>
              <a:gd name="connsiteX2" fmla="*/ 160865 w 2352003"/>
              <a:gd name="connsiteY2" fmla="*/ 834940 h 2303222"/>
              <a:gd name="connsiteX3" fmla="*/ 505770 w 2352003"/>
              <a:gd name="connsiteY3" fmla="*/ 714625 h 2303222"/>
              <a:gd name="connsiteX4" fmla="*/ 96696 w 2352003"/>
              <a:gd name="connsiteY4" fmla="*/ 1147761 h 2303222"/>
              <a:gd name="connsiteX5" fmla="*/ 80654 w 2352003"/>
              <a:gd name="connsiteY5" fmla="*/ 1789446 h 2303222"/>
              <a:gd name="connsiteX6" fmla="*/ 443 w 2352003"/>
              <a:gd name="connsiteY6" fmla="*/ 1612982 h 2303222"/>
              <a:gd name="connsiteX7" fmla="*/ 120759 w 2352003"/>
              <a:gd name="connsiteY7" fmla="*/ 2302793 h 2303222"/>
              <a:gd name="connsiteX8" fmla="*/ 72633 w 2352003"/>
              <a:gd name="connsiteY8" fmla="*/ 1701214 h 2303222"/>
              <a:gd name="connsiteX9" fmla="*/ 217012 w 2352003"/>
              <a:gd name="connsiteY9" fmla="*/ 802856 h 2303222"/>
              <a:gd name="connsiteX10" fmla="*/ 208991 w 2352003"/>
              <a:gd name="connsiteY10" fmla="*/ 1003382 h 2303222"/>
              <a:gd name="connsiteX11" fmla="*/ 818591 w 2352003"/>
              <a:gd name="connsiteY11" fmla="*/ 313572 h 2303222"/>
              <a:gd name="connsiteX12" fmla="*/ 457643 w 2352003"/>
              <a:gd name="connsiteY12" fmla="*/ 562225 h 2303222"/>
              <a:gd name="connsiteX13" fmla="*/ 1508401 w 2352003"/>
              <a:gd name="connsiteY13" fmla="*/ 281488 h 2303222"/>
              <a:gd name="connsiteX14" fmla="*/ 1083286 w 2352003"/>
              <a:gd name="connsiteY14" fmla="*/ 161172 h 2303222"/>
              <a:gd name="connsiteX15" fmla="*/ 1917475 w 2352003"/>
              <a:gd name="connsiteY15" fmla="*/ 257425 h 2303222"/>
              <a:gd name="connsiteX16" fmla="*/ 1179538 w 2352003"/>
              <a:gd name="connsiteY16" fmla="*/ 751 h 2303222"/>
              <a:gd name="connsiteX17" fmla="*/ 2350612 w 2352003"/>
              <a:gd name="connsiteY17" fmla="*/ 321593 h 230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2003" h="2303222">
                <a:moveTo>
                  <a:pt x="2350612" y="321593"/>
                </a:moveTo>
                <a:cubicBezTo>
                  <a:pt x="2303823" y="400467"/>
                  <a:pt x="1263759" y="388435"/>
                  <a:pt x="898801" y="473993"/>
                </a:cubicBezTo>
                <a:cubicBezTo>
                  <a:pt x="533843" y="559551"/>
                  <a:pt x="226370" y="794835"/>
                  <a:pt x="160865" y="834940"/>
                </a:cubicBezTo>
                <a:cubicBezTo>
                  <a:pt x="95360" y="875045"/>
                  <a:pt x="516465" y="662488"/>
                  <a:pt x="505770" y="714625"/>
                </a:cubicBezTo>
                <a:cubicBezTo>
                  <a:pt x="495075" y="766762"/>
                  <a:pt x="167549" y="968624"/>
                  <a:pt x="96696" y="1147761"/>
                </a:cubicBezTo>
                <a:cubicBezTo>
                  <a:pt x="25843" y="1326898"/>
                  <a:pt x="96696" y="1711909"/>
                  <a:pt x="80654" y="1789446"/>
                </a:cubicBezTo>
                <a:cubicBezTo>
                  <a:pt x="64612" y="1866983"/>
                  <a:pt x="-6241" y="1527424"/>
                  <a:pt x="443" y="1612982"/>
                </a:cubicBezTo>
                <a:cubicBezTo>
                  <a:pt x="7127" y="1698540"/>
                  <a:pt x="108727" y="2288088"/>
                  <a:pt x="120759" y="2302793"/>
                </a:cubicBezTo>
                <a:cubicBezTo>
                  <a:pt x="132791" y="2317498"/>
                  <a:pt x="56591" y="1951204"/>
                  <a:pt x="72633" y="1701214"/>
                </a:cubicBezTo>
                <a:cubicBezTo>
                  <a:pt x="88675" y="1451225"/>
                  <a:pt x="194286" y="919161"/>
                  <a:pt x="217012" y="802856"/>
                </a:cubicBezTo>
                <a:cubicBezTo>
                  <a:pt x="239738" y="686551"/>
                  <a:pt x="108728" y="1084929"/>
                  <a:pt x="208991" y="1003382"/>
                </a:cubicBezTo>
                <a:cubicBezTo>
                  <a:pt x="309254" y="921835"/>
                  <a:pt x="777149" y="387098"/>
                  <a:pt x="818591" y="313572"/>
                </a:cubicBezTo>
                <a:cubicBezTo>
                  <a:pt x="860033" y="240046"/>
                  <a:pt x="342675" y="567572"/>
                  <a:pt x="457643" y="562225"/>
                </a:cubicBezTo>
                <a:cubicBezTo>
                  <a:pt x="572611" y="556878"/>
                  <a:pt x="1404127" y="348330"/>
                  <a:pt x="1508401" y="281488"/>
                </a:cubicBezTo>
                <a:cubicBezTo>
                  <a:pt x="1612675" y="214646"/>
                  <a:pt x="1015107" y="165182"/>
                  <a:pt x="1083286" y="161172"/>
                </a:cubicBezTo>
                <a:cubicBezTo>
                  <a:pt x="1151465" y="157162"/>
                  <a:pt x="1901433" y="284162"/>
                  <a:pt x="1917475" y="257425"/>
                </a:cubicBezTo>
                <a:cubicBezTo>
                  <a:pt x="1933517" y="230688"/>
                  <a:pt x="1110022" y="-15291"/>
                  <a:pt x="1179538" y="751"/>
                </a:cubicBezTo>
                <a:cubicBezTo>
                  <a:pt x="1249054" y="16793"/>
                  <a:pt x="2397401" y="242719"/>
                  <a:pt x="2350612" y="321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7983B4FA-CC2E-1BC3-C470-C96C5F25F35B}"/>
              </a:ext>
            </a:extLst>
          </p:cNvPr>
          <p:cNvSpPr/>
          <p:nvPr/>
        </p:nvSpPr>
        <p:spPr>
          <a:xfrm>
            <a:off x="2137217" y="364838"/>
            <a:ext cx="3934513" cy="1070310"/>
          </a:xfrm>
          <a:custGeom>
            <a:avLst/>
            <a:gdLst>
              <a:gd name="connsiteX0" fmla="*/ 3894615 w 3934513"/>
              <a:gd name="connsiteY0" fmla="*/ 1062909 h 1070310"/>
              <a:gd name="connsiteX1" fmla="*/ 1728930 w 3934513"/>
              <a:gd name="connsiteY1" fmla="*/ 92362 h 1070310"/>
              <a:gd name="connsiteX2" fmla="*/ 1857267 w 3934513"/>
              <a:gd name="connsiteY2" fmla="*/ 92362 h 1070310"/>
              <a:gd name="connsiteX3" fmla="*/ 28467 w 3934513"/>
              <a:gd name="connsiteY3" fmla="*/ 557583 h 1070310"/>
              <a:gd name="connsiteX4" fmla="*/ 694215 w 3934513"/>
              <a:gd name="connsiteY4" fmla="*/ 373099 h 1070310"/>
              <a:gd name="connsiteX5" fmla="*/ 1664762 w 3934513"/>
              <a:gd name="connsiteY5" fmla="*/ 116425 h 1070310"/>
              <a:gd name="connsiteX6" fmla="*/ 1424130 w 3934513"/>
              <a:gd name="connsiteY6" fmla="*/ 68299 h 1070310"/>
              <a:gd name="connsiteX7" fmla="*/ 2338530 w 3934513"/>
              <a:gd name="connsiteY7" fmla="*/ 260804 h 1070310"/>
              <a:gd name="connsiteX8" fmla="*/ 2290404 w 3934513"/>
              <a:gd name="connsiteY8" fmla="*/ 252783 h 1070310"/>
              <a:gd name="connsiteX9" fmla="*/ 3421372 w 3934513"/>
              <a:gd name="connsiteY9" fmla="*/ 750088 h 1070310"/>
              <a:gd name="connsiteX10" fmla="*/ 3156678 w 3934513"/>
              <a:gd name="connsiteY10" fmla="*/ 549562 h 1070310"/>
              <a:gd name="connsiteX11" fmla="*/ 3894615 w 3934513"/>
              <a:gd name="connsiteY11" fmla="*/ 1062909 h 107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34513" h="1070310">
                <a:moveTo>
                  <a:pt x="3894615" y="1062909"/>
                </a:moveTo>
                <a:cubicBezTo>
                  <a:pt x="3656657" y="986709"/>
                  <a:pt x="2068488" y="254120"/>
                  <a:pt x="1728930" y="92362"/>
                </a:cubicBezTo>
                <a:cubicBezTo>
                  <a:pt x="1389372" y="-69396"/>
                  <a:pt x="2140678" y="14825"/>
                  <a:pt x="1857267" y="92362"/>
                </a:cubicBezTo>
                <a:cubicBezTo>
                  <a:pt x="1573856" y="169899"/>
                  <a:pt x="222309" y="510794"/>
                  <a:pt x="28467" y="557583"/>
                </a:cubicBezTo>
                <a:cubicBezTo>
                  <a:pt x="-165375" y="604372"/>
                  <a:pt x="694215" y="373099"/>
                  <a:pt x="694215" y="373099"/>
                </a:cubicBezTo>
                <a:cubicBezTo>
                  <a:pt x="966931" y="299573"/>
                  <a:pt x="1543110" y="167225"/>
                  <a:pt x="1664762" y="116425"/>
                </a:cubicBezTo>
                <a:cubicBezTo>
                  <a:pt x="1786414" y="65625"/>
                  <a:pt x="1424130" y="68299"/>
                  <a:pt x="1424130" y="68299"/>
                </a:cubicBezTo>
                <a:lnTo>
                  <a:pt x="2338530" y="260804"/>
                </a:lnTo>
                <a:cubicBezTo>
                  <a:pt x="2482909" y="291551"/>
                  <a:pt x="2109930" y="171236"/>
                  <a:pt x="2290404" y="252783"/>
                </a:cubicBezTo>
                <a:cubicBezTo>
                  <a:pt x="2470878" y="334330"/>
                  <a:pt x="3276993" y="700625"/>
                  <a:pt x="3421372" y="750088"/>
                </a:cubicBezTo>
                <a:cubicBezTo>
                  <a:pt x="3565751" y="799551"/>
                  <a:pt x="3081815" y="496088"/>
                  <a:pt x="3156678" y="549562"/>
                </a:cubicBezTo>
                <a:cubicBezTo>
                  <a:pt x="3231541" y="603036"/>
                  <a:pt x="4132573" y="1139109"/>
                  <a:pt x="3894615" y="10629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6EDE1C4-E724-E3A2-3698-25960CD58541}"/>
              </a:ext>
            </a:extLst>
          </p:cNvPr>
          <p:cNvSpPr/>
          <p:nvPr/>
        </p:nvSpPr>
        <p:spPr>
          <a:xfrm>
            <a:off x="1478250" y="708566"/>
            <a:ext cx="3088263" cy="2452458"/>
          </a:xfrm>
          <a:custGeom>
            <a:avLst/>
            <a:gdLst>
              <a:gd name="connsiteX0" fmla="*/ 3085729 w 3088263"/>
              <a:gd name="connsiteY0" fmla="*/ 446466 h 2452458"/>
              <a:gd name="connsiteX1" fmla="*/ 968171 w 3088263"/>
              <a:gd name="connsiteY1" fmla="*/ 927729 h 2452458"/>
              <a:gd name="connsiteX2" fmla="*/ 61792 w 3088263"/>
              <a:gd name="connsiteY2" fmla="*/ 2379539 h 2452458"/>
              <a:gd name="connsiteX3" fmla="*/ 198150 w 3088263"/>
              <a:gd name="connsiteY3" fmla="*/ 2002550 h 2452458"/>
              <a:gd name="connsiteX4" fmla="*/ 1144634 w 3088263"/>
              <a:gd name="connsiteY4" fmla="*/ 5308 h 2452458"/>
              <a:gd name="connsiteX5" fmla="*/ 527013 w 3088263"/>
              <a:gd name="connsiteY5" fmla="*/ 1400971 h 2452458"/>
              <a:gd name="connsiteX6" fmla="*/ 1008276 w 3088263"/>
              <a:gd name="connsiteY6" fmla="*/ 871581 h 2452458"/>
              <a:gd name="connsiteX7" fmla="*/ 1513603 w 3088263"/>
              <a:gd name="connsiteY7" fmla="*/ 614908 h 2452458"/>
              <a:gd name="connsiteX8" fmla="*/ 1401308 w 3088263"/>
              <a:gd name="connsiteY8" fmla="*/ 735223 h 2452458"/>
              <a:gd name="connsiteX9" fmla="*/ 3085729 w 3088263"/>
              <a:gd name="connsiteY9" fmla="*/ 446466 h 245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8263" h="2452458">
                <a:moveTo>
                  <a:pt x="3085729" y="446466"/>
                </a:moveTo>
                <a:cubicBezTo>
                  <a:pt x="3013540" y="478550"/>
                  <a:pt x="1472160" y="605550"/>
                  <a:pt x="968171" y="927729"/>
                </a:cubicBezTo>
                <a:cubicBezTo>
                  <a:pt x="464182" y="1249908"/>
                  <a:pt x="190129" y="2200402"/>
                  <a:pt x="61792" y="2379539"/>
                </a:cubicBezTo>
                <a:cubicBezTo>
                  <a:pt x="-66545" y="2558676"/>
                  <a:pt x="17676" y="2398255"/>
                  <a:pt x="198150" y="2002550"/>
                </a:cubicBezTo>
                <a:cubicBezTo>
                  <a:pt x="378624" y="1606845"/>
                  <a:pt x="1089823" y="105571"/>
                  <a:pt x="1144634" y="5308"/>
                </a:cubicBezTo>
                <a:cubicBezTo>
                  <a:pt x="1199444" y="-94955"/>
                  <a:pt x="549739" y="1256592"/>
                  <a:pt x="527013" y="1400971"/>
                </a:cubicBezTo>
                <a:cubicBezTo>
                  <a:pt x="504287" y="1545350"/>
                  <a:pt x="843844" y="1002592"/>
                  <a:pt x="1008276" y="871581"/>
                </a:cubicBezTo>
                <a:cubicBezTo>
                  <a:pt x="1172708" y="740571"/>
                  <a:pt x="1448098" y="637634"/>
                  <a:pt x="1513603" y="614908"/>
                </a:cubicBezTo>
                <a:cubicBezTo>
                  <a:pt x="1579108" y="592182"/>
                  <a:pt x="1136613" y="759286"/>
                  <a:pt x="1401308" y="735223"/>
                </a:cubicBezTo>
                <a:cubicBezTo>
                  <a:pt x="1666003" y="711160"/>
                  <a:pt x="3157918" y="414382"/>
                  <a:pt x="3085729" y="446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698F709B-53D9-9324-F250-0B7FF5B5334D}"/>
              </a:ext>
            </a:extLst>
          </p:cNvPr>
          <p:cNvSpPr/>
          <p:nvPr/>
        </p:nvSpPr>
        <p:spPr>
          <a:xfrm>
            <a:off x="3149885" y="3280544"/>
            <a:ext cx="1467556" cy="1677953"/>
          </a:xfrm>
          <a:custGeom>
            <a:avLst/>
            <a:gdLst>
              <a:gd name="connsiteX0" fmla="*/ 106662 w 1467556"/>
              <a:gd name="connsiteY0" fmla="*/ 88298 h 1677953"/>
              <a:gd name="connsiteX1" fmla="*/ 1309820 w 1467556"/>
              <a:gd name="connsiteY1" fmla="*/ 1347603 h 1677953"/>
              <a:gd name="connsiteX2" fmla="*/ 1454199 w 1467556"/>
              <a:gd name="connsiteY2" fmla="*/ 1676467 h 1677953"/>
              <a:gd name="connsiteX3" fmla="*/ 1317841 w 1467556"/>
              <a:gd name="connsiteY3" fmla="*/ 1419793 h 1677953"/>
              <a:gd name="connsiteX4" fmla="*/ 443547 w 1467556"/>
              <a:gd name="connsiteY4" fmla="*/ 417161 h 1677953"/>
              <a:gd name="connsiteX5" fmla="*/ 531778 w 1467556"/>
              <a:gd name="connsiteY5" fmla="*/ 497372 h 1677953"/>
              <a:gd name="connsiteX6" fmla="*/ 106662 w 1467556"/>
              <a:gd name="connsiteY6" fmla="*/ 144445 h 1677953"/>
              <a:gd name="connsiteX7" fmla="*/ 106662 w 1467556"/>
              <a:gd name="connsiteY7" fmla="*/ 88298 h 167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7556" h="1677953">
                <a:moveTo>
                  <a:pt x="106662" y="88298"/>
                </a:moveTo>
                <a:cubicBezTo>
                  <a:pt x="307188" y="288824"/>
                  <a:pt x="1085231" y="1082908"/>
                  <a:pt x="1309820" y="1347603"/>
                </a:cubicBezTo>
                <a:cubicBezTo>
                  <a:pt x="1534410" y="1612298"/>
                  <a:pt x="1452862" y="1664435"/>
                  <a:pt x="1454199" y="1676467"/>
                </a:cubicBezTo>
                <a:cubicBezTo>
                  <a:pt x="1455536" y="1688499"/>
                  <a:pt x="1486283" y="1629677"/>
                  <a:pt x="1317841" y="1419793"/>
                </a:cubicBezTo>
                <a:cubicBezTo>
                  <a:pt x="1149399" y="1209909"/>
                  <a:pt x="574557" y="570898"/>
                  <a:pt x="443547" y="417161"/>
                </a:cubicBezTo>
                <a:cubicBezTo>
                  <a:pt x="312537" y="263424"/>
                  <a:pt x="587925" y="542825"/>
                  <a:pt x="531778" y="497372"/>
                </a:cubicBezTo>
                <a:cubicBezTo>
                  <a:pt x="475631" y="451919"/>
                  <a:pt x="176178" y="205940"/>
                  <a:pt x="106662" y="144445"/>
                </a:cubicBezTo>
                <a:cubicBezTo>
                  <a:pt x="37146" y="82950"/>
                  <a:pt x="-93864" y="-112228"/>
                  <a:pt x="106662" y="88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1F063BFA-411C-C3A0-EF90-2B7BB9C36FF9}"/>
              </a:ext>
            </a:extLst>
          </p:cNvPr>
          <p:cNvSpPr/>
          <p:nvPr/>
        </p:nvSpPr>
        <p:spPr>
          <a:xfrm>
            <a:off x="3561316" y="5029124"/>
            <a:ext cx="230701" cy="248787"/>
          </a:xfrm>
          <a:custGeom>
            <a:avLst/>
            <a:gdLst>
              <a:gd name="connsiteX0" fmla="*/ 31 w 230701"/>
              <a:gd name="connsiteY0" fmla="*/ 76 h 248787"/>
              <a:gd name="connsiteX1" fmla="*/ 200558 w 230701"/>
              <a:gd name="connsiteY1" fmla="*/ 120392 h 248787"/>
              <a:gd name="connsiteX2" fmla="*/ 208579 w 230701"/>
              <a:gd name="connsiteY2" fmla="*/ 248729 h 248787"/>
              <a:gd name="connsiteX3" fmla="*/ 216600 w 230701"/>
              <a:gd name="connsiteY3" fmla="*/ 104350 h 248787"/>
              <a:gd name="connsiteX4" fmla="*/ 31 w 230701"/>
              <a:gd name="connsiteY4" fmla="*/ 76 h 24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01" h="248787">
                <a:moveTo>
                  <a:pt x="31" y="76"/>
                </a:moveTo>
                <a:cubicBezTo>
                  <a:pt x="-2643" y="2750"/>
                  <a:pt x="165800" y="78950"/>
                  <a:pt x="200558" y="120392"/>
                </a:cubicBezTo>
                <a:cubicBezTo>
                  <a:pt x="235316" y="161834"/>
                  <a:pt x="205905" y="251403"/>
                  <a:pt x="208579" y="248729"/>
                </a:cubicBezTo>
                <a:cubicBezTo>
                  <a:pt x="211253" y="246055"/>
                  <a:pt x="251358" y="143118"/>
                  <a:pt x="216600" y="104350"/>
                </a:cubicBezTo>
                <a:cubicBezTo>
                  <a:pt x="181842" y="65582"/>
                  <a:pt x="2705" y="-2598"/>
                  <a:pt x="31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4CCC9BC-8618-DE3A-A252-8036FC7678DF}"/>
              </a:ext>
            </a:extLst>
          </p:cNvPr>
          <p:cNvSpPr/>
          <p:nvPr/>
        </p:nvSpPr>
        <p:spPr>
          <a:xfrm>
            <a:off x="1112205" y="2676373"/>
            <a:ext cx="1045524" cy="3042953"/>
          </a:xfrm>
          <a:custGeom>
            <a:avLst/>
            <a:gdLst>
              <a:gd name="connsiteX0" fmla="*/ 1045458 w 1045524"/>
              <a:gd name="connsiteY0" fmla="*/ 2659 h 3042953"/>
              <a:gd name="connsiteX1" fmla="*/ 379711 w 1045524"/>
              <a:gd name="connsiteY1" fmla="*/ 876953 h 3042953"/>
              <a:gd name="connsiteX2" fmla="*/ 10742 w 1045524"/>
              <a:gd name="connsiteY2" fmla="*/ 2497206 h 3042953"/>
              <a:gd name="connsiteX3" fmla="*/ 98974 w 1045524"/>
              <a:gd name="connsiteY3" fmla="*/ 1999901 h 3042953"/>
              <a:gd name="connsiteX4" fmla="*/ 98974 w 1045524"/>
              <a:gd name="connsiteY4" fmla="*/ 3042638 h 3042953"/>
              <a:gd name="connsiteX5" fmla="*/ 123037 w 1045524"/>
              <a:gd name="connsiteY5" fmla="*/ 2088132 h 3042953"/>
              <a:gd name="connsiteX6" fmla="*/ 435858 w 1045524"/>
              <a:gd name="connsiteY6" fmla="*/ 243290 h 3042953"/>
              <a:gd name="connsiteX7" fmla="*/ 331584 w 1045524"/>
              <a:gd name="connsiteY7" fmla="*/ 780701 h 3042953"/>
              <a:gd name="connsiteX8" fmla="*/ 516069 w 1045524"/>
              <a:gd name="connsiteY8" fmla="*/ 419753 h 3042953"/>
              <a:gd name="connsiteX9" fmla="*/ 243353 w 1045524"/>
              <a:gd name="connsiteY9" fmla="*/ 852890 h 3042953"/>
              <a:gd name="connsiteX10" fmla="*/ 419816 w 1045524"/>
              <a:gd name="connsiteY10" fmla="*/ 612259 h 3042953"/>
              <a:gd name="connsiteX11" fmla="*/ 1045458 w 1045524"/>
              <a:gd name="connsiteY11" fmla="*/ 2659 h 304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5524" h="3042953">
                <a:moveTo>
                  <a:pt x="1045458" y="2659"/>
                </a:moveTo>
                <a:cubicBezTo>
                  <a:pt x="1038774" y="46775"/>
                  <a:pt x="552164" y="461195"/>
                  <a:pt x="379711" y="876953"/>
                </a:cubicBezTo>
                <a:cubicBezTo>
                  <a:pt x="207258" y="1292711"/>
                  <a:pt x="57531" y="2310048"/>
                  <a:pt x="10742" y="2497206"/>
                </a:cubicBezTo>
                <a:cubicBezTo>
                  <a:pt x="-36047" y="2684364"/>
                  <a:pt x="84269" y="1908996"/>
                  <a:pt x="98974" y="1999901"/>
                </a:cubicBezTo>
                <a:cubicBezTo>
                  <a:pt x="113679" y="2090806"/>
                  <a:pt x="94964" y="3027933"/>
                  <a:pt x="98974" y="3042638"/>
                </a:cubicBezTo>
                <a:cubicBezTo>
                  <a:pt x="102984" y="3057343"/>
                  <a:pt x="66890" y="2554690"/>
                  <a:pt x="123037" y="2088132"/>
                </a:cubicBezTo>
                <a:cubicBezTo>
                  <a:pt x="179184" y="1621574"/>
                  <a:pt x="401100" y="461195"/>
                  <a:pt x="435858" y="243290"/>
                </a:cubicBezTo>
                <a:cubicBezTo>
                  <a:pt x="470616" y="25385"/>
                  <a:pt x="318216" y="751291"/>
                  <a:pt x="331584" y="780701"/>
                </a:cubicBezTo>
                <a:cubicBezTo>
                  <a:pt x="344952" y="810111"/>
                  <a:pt x="530774" y="407722"/>
                  <a:pt x="516069" y="419753"/>
                </a:cubicBezTo>
                <a:cubicBezTo>
                  <a:pt x="501364" y="431784"/>
                  <a:pt x="259395" y="820806"/>
                  <a:pt x="243353" y="852890"/>
                </a:cubicBezTo>
                <a:cubicBezTo>
                  <a:pt x="227311" y="884974"/>
                  <a:pt x="284795" y="748617"/>
                  <a:pt x="419816" y="612259"/>
                </a:cubicBezTo>
                <a:cubicBezTo>
                  <a:pt x="554837" y="475901"/>
                  <a:pt x="1052142" y="-41457"/>
                  <a:pt x="1045458" y="2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2C289918-FC99-29E4-4E01-4272C0118C44}"/>
              </a:ext>
            </a:extLst>
          </p:cNvPr>
          <p:cNvSpPr/>
          <p:nvPr/>
        </p:nvSpPr>
        <p:spPr>
          <a:xfrm>
            <a:off x="1165409" y="5042071"/>
            <a:ext cx="247303" cy="3255566"/>
          </a:xfrm>
          <a:custGeom>
            <a:avLst/>
            <a:gdLst>
              <a:gd name="connsiteX0" fmla="*/ 246296 w 247303"/>
              <a:gd name="connsiteY0" fmla="*/ 3171 h 3255566"/>
              <a:gd name="connsiteX1" fmla="*/ 158065 w 247303"/>
              <a:gd name="connsiteY1" fmla="*/ 781213 h 3255566"/>
              <a:gd name="connsiteX2" fmla="*/ 117959 w 247303"/>
              <a:gd name="connsiteY2" fmla="*/ 1896140 h 3255566"/>
              <a:gd name="connsiteX3" fmla="*/ 150044 w 247303"/>
              <a:gd name="connsiteY3" fmla="*/ 1639466 h 3255566"/>
              <a:gd name="connsiteX4" fmla="*/ 5665 w 247303"/>
              <a:gd name="connsiteY4" fmla="*/ 3155445 h 3255566"/>
              <a:gd name="connsiteX5" fmla="*/ 37749 w 247303"/>
              <a:gd name="connsiteY5" fmla="*/ 2794497 h 3255566"/>
              <a:gd name="connsiteX6" fmla="*/ 117959 w 247303"/>
              <a:gd name="connsiteY6" fmla="*/ 235782 h 3255566"/>
              <a:gd name="connsiteX7" fmla="*/ 93896 w 247303"/>
              <a:gd name="connsiteY7" fmla="*/ 1069971 h 3255566"/>
              <a:gd name="connsiteX8" fmla="*/ 246296 w 247303"/>
              <a:gd name="connsiteY8" fmla="*/ 3171 h 325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303" h="3255566">
                <a:moveTo>
                  <a:pt x="246296" y="3171"/>
                </a:moveTo>
                <a:cubicBezTo>
                  <a:pt x="256991" y="-44955"/>
                  <a:pt x="179454" y="465718"/>
                  <a:pt x="158065" y="781213"/>
                </a:cubicBezTo>
                <a:cubicBezTo>
                  <a:pt x="136675" y="1096708"/>
                  <a:pt x="119296" y="1753098"/>
                  <a:pt x="117959" y="1896140"/>
                </a:cubicBezTo>
                <a:cubicBezTo>
                  <a:pt x="116622" y="2039182"/>
                  <a:pt x="168760" y="1429582"/>
                  <a:pt x="150044" y="1639466"/>
                </a:cubicBezTo>
                <a:cubicBezTo>
                  <a:pt x="131328" y="1849350"/>
                  <a:pt x="24381" y="2962940"/>
                  <a:pt x="5665" y="3155445"/>
                </a:cubicBezTo>
                <a:cubicBezTo>
                  <a:pt x="-13051" y="3347950"/>
                  <a:pt x="19033" y="3281107"/>
                  <a:pt x="37749" y="2794497"/>
                </a:cubicBezTo>
                <a:cubicBezTo>
                  <a:pt x="56465" y="2307887"/>
                  <a:pt x="108601" y="523203"/>
                  <a:pt x="117959" y="235782"/>
                </a:cubicBezTo>
                <a:cubicBezTo>
                  <a:pt x="127317" y="-51639"/>
                  <a:pt x="77854" y="1114087"/>
                  <a:pt x="93896" y="1069971"/>
                </a:cubicBezTo>
                <a:cubicBezTo>
                  <a:pt x="109938" y="1025855"/>
                  <a:pt x="235601" y="51297"/>
                  <a:pt x="246296" y="3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F5DB84A3-56FB-B28F-2CFE-54A643428EBF}"/>
              </a:ext>
            </a:extLst>
          </p:cNvPr>
          <p:cNvSpPr/>
          <p:nvPr/>
        </p:nvSpPr>
        <p:spPr>
          <a:xfrm>
            <a:off x="3054187" y="7287123"/>
            <a:ext cx="2496912" cy="2371574"/>
          </a:xfrm>
          <a:custGeom>
            <a:avLst/>
            <a:gdLst>
              <a:gd name="connsiteX0" fmla="*/ 98087 w 2496912"/>
              <a:gd name="connsiteY0" fmla="*/ 84224 h 2371574"/>
              <a:gd name="connsiteX1" fmla="*/ 1317287 w 2496912"/>
              <a:gd name="connsiteY1" fmla="*/ 1191130 h 2371574"/>
              <a:gd name="connsiteX2" fmla="*/ 1100718 w 2496912"/>
              <a:gd name="connsiteY2" fmla="*/ 1094877 h 2371574"/>
              <a:gd name="connsiteX3" fmla="*/ 2456276 w 2496912"/>
              <a:gd name="connsiteY3" fmla="*/ 2330119 h 2371574"/>
              <a:gd name="connsiteX4" fmla="*/ 2015118 w 2496912"/>
              <a:gd name="connsiteY4" fmla="*/ 1945109 h 2371574"/>
              <a:gd name="connsiteX5" fmla="*/ 723729 w 2496912"/>
              <a:gd name="connsiteY5" fmla="*/ 637677 h 2371574"/>
              <a:gd name="connsiteX6" fmla="*/ 146213 w 2496912"/>
              <a:gd name="connsiteY6" fmla="*/ 140372 h 2371574"/>
              <a:gd name="connsiteX7" fmla="*/ 98087 w 2496912"/>
              <a:gd name="connsiteY7" fmla="*/ 84224 h 2371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6912" h="2371574">
                <a:moveTo>
                  <a:pt x="98087" y="84224"/>
                </a:moveTo>
                <a:cubicBezTo>
                  <a:pt x="293266" y="259350"/>
                  <a:pt x="1150182" y="1022688"/>
                  <a:pt x="1317287" y="1191130"/>
                </a:cubicBezTo>
                <a:cubicBezTo>
                  <a:pt x="1484392" y="1359572"/>
                  <a:pt x="910887" y="905046"/>
                  <a:pt x="1100718" y="1094877"/>
                </a:cubicBezTo>
                <a:cubicBezTo>
                  <a:pt x="1290549" y="1284708"/>
                  <a:pt x="2303876" y="2188414"/>
                  <a:pt x="2456276" y="2330119"/>
                </a:cubicBezTo>
                <a:cubicBezTo>
                  <a:pt x="2608676" y="2471824"/>
                  <a:pt x="2303876" y="2227183"/>
                  <a:pt x="2015118" y="1945109"/>
                </a:cubicBezTo>
                <a:cubicBezTo>
                  <a:pt x="1726360" y="1663035"/>
                  <a:pt x="1035213" y="938467"/>
                  <a:pt x="723729" y="637677"/>
                </a:cubicBezTo>
                <a:cubicBezTo>
                  <a:pt x="412245" y="336887"/>
                  <a:pt x="250487" y="233951"/>
                  <a:pt x="146213" y="140372"/>
                </a:cubicBezTo>
                <a:cubicBezTo>
                  <a:pt x="41939" y="46793"/>
                  <a:pt x="-97092" y="-90902"/>
                  <a:pt x="98087" y="84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3B6B85D9-0C1F-8D30-08C3-DA167F5A8847}"/>
              </a:ext>
            </a:extLst>
          </p:cNvPr>
          <p:cNvSpPr/>
          <p:nvPr/>
        </p:nvSpPr>
        <p:spPr>
          <a:xfrm>
            <a:off x="2895809" y="2779616"/>
            <a:ext cx="715005" cy="1545983"/>
          </a:xfrm>
          <a:custGeom>
            <a:avLst/>
            <a:gdLst>
              <a:gd name="connsiteX0" fmla="*/ 288549 w 715005"/>
              <a:gd name="connsiteY0" fmla="*/ 3689 h 1545983"/>
              <a:gd name="connsiteX1" fmla="*/ 176254 w 715005"/>
              <a:gd name="connsiteY1" fmla="*/ 533079 h 1545983"/>
              <a:gd name="connsiteX2" fmla="*/ 336675 w 715005"/>
              <a:gd name="connsiteY2" fmla="*/ 1078510 h 1545983"/>
              <a:gd name="connsiteX3" fmla="*/ 168233 w 715005"/>
              <a:gd name="connsiteY3" fmla="*/ 853921 h 1545983"/>
              <a:gd name="connsiteX4" fmla="*/ 705644 w 715005"/>
              <a:gd name="connsiteY4" fmla="*/ 1535710 h 1545983"/>
              <a:gd name="connsiteX5" fmla="*/ 473033 w 715005"/>
              <a:gd name="connsiteY5" fmla="*/ 1222889 h 1545983"/>
              <a:gd name="connsiteX6" fmla="*/ 7812 w 715005"/>
              <a:gd name="connsiteY6" fmla="*/ 661416 h 1545983"/>
              <a:gd name="connsiteX7" fmla="*/ 184275 w 715005"/>
              <a:gd name="connsiteY7" fmla="*/ 677458 h 1545983"/>
              <a:gd name="connsiteX8" fmla="*/ 224380 w 715005"/>
              <a:gd name="connsiteY8" fmla="*/ 316510 h 1545983"/>
              <a:gd name="connsiteX9" fmla="*/ 288549 w 715005"/>
              <a:gd name="connsiteY9" fmla="*/ 3689 h 154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005" h="1545983">
                <a:moveTo>
                  <a:pt x="288549" y="3689"/>
                </a:moveTo>
                <a:cubicBezTo>
                  <a:pt x="280528" y="39784"/>
                  <a:pt x="168233" y="353942"/>
                  <a:pt x="176254" y="533079"/>
                </a:cubicBezTo>
                <a:cubicBezTo>
                  <a:pt x="184275" y="712216"/>
                  <a:pt x="338012" y="1025036"/>
                  <a:pt x="336675" y="1078510"/>
                </a:cubicBezTo>
                <a:cubicBezTo>
                  <a:pt x="335338" y="1131984"/>
                  <a:pt x="106738" y="777721"/>
                  <a:pt x="168233" y="853921"/>
                </a:cubicBezTo>
                <a:cubicBezTo>
                  <a:pt x="229728" y="930121"/>
                  <a:pt x="654844" y="1474215"/>
                  <a:pt x="705644" y="1535710"/>
                </a:cubicBezTo>
                <a:cubicBezTo>
                  <a:pt x="756444" y="1597205"/>
                  <a:pt x="589338" y="1368605"/>
                  <a:pt x="473033" y="1222889"/>
                </a:cubicBezTo>
                <a:cubicBezTo>
                  <a:pt x="356728" y="1077173"/>
                  <a:pt x="55938" y="752321"/>
                  <a:pt x="7812" y="661416"/>
                </a:cubicBezTo>
                <a:cubicBezTo>
                  <a:pt x="-40314" y="570511"/>
                  <a:pt x="148180" y="734942"/>
                  <a:pt x="184275" y="677458"/>
                </a:cubicBezTo>
                <a:cubicBezTo>
                  <a:pt x="220370" y="619974"/>
                  <a:pt x="209675" y="427468"/>
                  <a:pt x="224380" y="316510"/>
                </a:cubicBezTo>
                <a:cubicBezTo>
                  <a:pt x="239085" y="205552"/>
                  <a:pt x="296570" y="-32406"/>
                  <a:pt x="288549" y="3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4537810E-EF34-7512-9B86-9599CC765780}"/>
              </a:ext>
            </a:extLst>
          </p:cNvPr>
          <p:cNvSpPr/>
          <p:nvPr/>
        </p:nvSpPr>
        <p:spPr>
          <a:xfrm>
            <a:off x="5636961" y="592456"/>
            <a:ext cx="1973116" cy="902636"/>
          </a:xfrm>
          <a:custGeom>
            <a:avLst/>
            <a:gdLst>
              <a:gd name="connsiteX0" fmla="*/ 1839 w 1973116"/>
              <a:gd name="connsiteY0" fmla="*/ 450281 h 902636"/>
              <a:gd name="connsiteX1" fmla="*/ 555292 w 1973116"/>
              <a:gd name="connsiteY1" fmla="*/ 89333 h 902636"/>
              <a:gd name="connsiteX2" fmla="*/ 940302 w 1973116"/>
              <a:gd name="connsiteY2" fmla="*/ 209649 h 902636"/>
              <a:gd name="connsiteX3" fmla="*/ 860092 w 1973116"/>
              <a:gd name="connsiteY3" fmla="*/ 105376 h 902636"/>
              <a:gd name="connsiteX4" fmla="*/ 1942934 w 1973116"/>
              <a:gd name="connsiteY4" fmla="*/ 883418 h 902636"/>
              <a:gd name="connsiteX5" fmla="*/ 1549902 w 1973116"/>
              <a:gd name="connsiteY5" fmla="*/ 610702 h 902636"/>
              <a:gd name="connsiteX6" fmla="*/ 282576 w 1973116"/>
              <a:gd name="connsiteY6" fmla="*/ 9123 h 902636"/>
              <a:gd name="connsiteX7" fmla="*/ 860092 w 1973116"/>
              <a:gd name="connsiteY7" fmla="*/ 249755 h 902636"/>
              <a:gd name="connsiteX8" fmla="*/ 314660 w 1973116"/>
              <a:gd name="connsiteY8" fmla="*/ 281839 h 902636"/>
              <a:gd name="connsiteX9" fmla="*/ 659565 w 1973116"/>
              <a:gd name="connsiteY9" fmla="*/ 233712 h 902636"/>
              <a:gd name="connsiteX10" fmla="*/ 386850 w 1973116"/>
              <a:gd name="connsiteY10" fmla="*/ 153502 h 902636"/>
              <a:gd name="connsiteX11" fmla="*/ 1839 w 1973116"/>
              <a:gd name="connsiteY11" fmla="*/ 450281 h 90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73116" h="902636">
                <a:moveTo>
                  <a:pt x="1839" y="450281"/>
                </a:moveTo>
                <a:cubicBezTo>
                  <a:pt x="29913" y="439586"/>
                  <a:pt x="398882" y="129438"/>
                  <a:pt x="555292" y="89333"/>
                </a:cubicBezTo>
                <a:cubicBezTo>
                  <a:pt x="711702" y="49228"/>
                  <a:pt x="889502" y="206975"/>
                  <a:pt x="940302" y="209649"/>
                </a:cubicBezTo>
                <a:cubicBezTo>
                  <a:pt x="991102" y="212323"/>
                  <a:pt x="692987" y="-6919"/>
                  <a:pt x="860092" y="105376"/>
                </a:cubicBezTo>
                <a:cubicBezTo>
                  <a:pt x="1027197" y="217671"/>
                  <a:pt x="1827966" y="799197"/>
                  <a:pt x="1942934" y="883418"/>
                </a:cubicBezTo>
                <a:cubicBezTo>
                  <a:pt x="2057902" y="967639"/>
                  <a:pt x="1826628" y="756418"/>
                  <a:pt x="1549902" y="610702"/>
                </a:cubicBezTo>
                <a:cubicBezTo>
                  <a:pt x="1273176" y="464986"/>
                  <a:pt x="397544" y="69281"/>
                  <a:pt x="282576" y="9123"/>
                </a:cubicBezTo>
                <a:cubicBezTo>
                  <a:pt x="167608" y="-51035"/>
                  <a:pt x="854745" y="204302"/>
                  <a:pt x="860092" y="249755"/>
                </a:cubicBezTo>
                <a:cubicBezTo>
                  <a:pt x="865439" y="295208"/>
                  <a:pt x="348081" y="284513"/>
                  <a:pt x="314660" y="281839"/>
                </a:cubicBezTo>
                <a:cubicBezTo>
                  <a:pt x="281239" y="279165"/>
                  <a:pt x="647533" y="255101"/>
                  <a:pt x="659565" y="233712"/>
                </a:cubicBezTo>
                <a:cubicBezTo>
                  <a:pt x="671597" y="212323"/>
                  <a:pt x="499145" y="124091"/>
                  <a:pt x="386850" y="153502"/>
                </a:cubicBezTo>
                <a:cubicBezTo>
                  <a:pt x="274555" y="182913"/>
                  <a:pt x="-26235" y="460976"/>
                  <a:pt x="1839" y="450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E131E16B-63DF-FC21-51CE-1358B63B2C43}"/>
              </a:ext>
            </a:extLst>
          </p:cNvPr>
          <p:cNvSpPr/>
          <p:nvPr/>
        </p:nvSpPr>
        <p:spPr>
          <a:xfrm>
            <a:off x="3715712" y="198630"/>
            <a:ext cx="1772219" cy="759590"/>
          </a:xfrm>
          <a:custGeom>
            <a:avLst/>
            <a:gdLst>
              <a:gd name="connsiteX0" fmla="*/ 1738604 w 1772219"/>
              <a:gd name="connsiteY0" fmla="*/ 739833 h 759590"/>
              <a:gd name="connsiteX1" fmla="*/ 1425783 w 1772219"/>
              <a:gd name="connsiteY1" fmla="*/ 571391 h 759590"/>
              <a:gd name="connsiteX2" fmla="*/ 519404 w 1772219"/>
              <a:gd name="connsiteY2" fmla="*/ 114191 h 759590"/>
              <a:gd name="connsiteX3" fmla="*/ 6056 w 1772219"/>
              <a:gd name="connsiteY3" fmla="*/ 50023 h 759590"/>
              <a:gd name="connsiteX4" fmla="*/ 246688 w 1772219"/>
              <a:gd name="connsiteY4" fmla="*/ 106170 h 759590"/>
              <a:gd name="connsiteX5" fmla="*/ 383046 w 1772219"/>
              <a:gd name="connsiteY5" fmla="*/ 146275 h 759590"/>
              <a:gd name="connsiteX6" fmla="*/ 222625 w 1772219"/>
              <a:gd name="connsiteY6" fmla="*/ 58044 h 759590"/>
              <a:gd name="connsiteX7" fmla="*/ 655762 w 1772219"/>
              <a:gd name="connsiteY7" fmla="*/ 194402 h 759590"/>
              <a:gd name="connsiteX8" fmla="*/ 455235 w 1772219"/>
              <a:gd name="connsiteY8" fmla="*/ 17938 h 759590"/>
              <a:gd name="connsiteX9" fmla="*/ 1738604 w 1772219"/>
              <a:gd name="connsiteY9" fmla="*/ 739833 h 75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2219" h="759590">
                <a:moveTo>
                  <a:pt x="1738604" y="739833"/>
                </a:moveTo>
                <a:cubicBezTo>
                  <a:pt x="1900362" y="832075"/>
                  <a:pt x="1425783" y="571391"/>
                  <a:pt x="1425783" y="571391"/>
                </a:cubicBezTo>
                <a:cubicBezTo>
                  <a:pt x="1222583" y="467117"/>
                  <a:pt x="756025" y="201086"/>
                  <a:pt x="519404" y="114191"/>
                </a:cubicBezTo>
                <a:cubicBezTo>
                  <a:pt x="282783" y="27296"/>
                  <a:pt x="51509" y="51360"/>
                  <a:pt x="6056" y="50023"/>
                </a:cubicBezTo>
                <a:cubicBezTo>
                  <a:pt x="-39397" y="48686"/>
                  <a:pt x="183856" y="90128"/>
                  <a:pt x="246688" y="106170"/>
                </a:cubicBezTo>
                <a:cubicBezTo>
                  <a:pt x="309520" y="122212"/>
                  <a:pt x="387056" y="154296"/>
                  <a:pt x="383046" y="146275"/>
                </a:cubicBezTo>
                <a:cubicBezTo>
                  <a:pt x="379035" y="138254"/>
                  <a:pt x="177172" y="50023"/>
                  <a:pt x="222625" y="58044"/>
                </a:cubicBezTo>
                <a:cubicBezTo>
                  <a:pt x="268078" y="66065"/>
                  <a:pt x="616994" y="201086"/>
                  <a:pt x="655762" y="194402"/>
                </a:cubicBezTo>
                <a:cubicBezTo>
                  <a:pt x="694530" y="187718"/>
                  <a:pt x="280109" y="-68957"/>
                  <a:pt x="455235" y="17938"/>
                </a:cubicBezTo>
                <a:cubicBezTo>
                  <a:pt x="630361" y="104833"/>
                  <a:pt x="1576846" y="647591"/>
                  <a:pt x="1738604" y="739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1C88F249-09EA-0DF1-1AA2-DCA475A475B8}"/>
              </a:ext>
            </a:extLst>
          </p:cNvPr>
          <p:cNvSpPr/>
          <p:nvPr/>
        </p:nvSpPr>
        <p:spPr>
          <a:xfrm>
            <a:off x="4556427" y="270402"/>
            <a:ext cx="2376063" cy="551089"/>
          </a:xfrm>
          <a:custGeom>
            <a:avLst/>
            <a:gdLst>
              <a:gd name="connsiteX0" fmla="*/ 143910 w 2376063"/>
              <a:gd name="connsiteY0" fmla="*/ 451493 h 551089"/>
              <a:gd name="connsiteX1" fmla="*/ 536941 w 2376063"/>
              <a:gd name="connsiteY1" fmla="*/ 178777 h 551089"/>
              <a:gd name="connsiteX2" fmla="*/ 1258836 w 2376063"/>
              <a:gd name="connsiteY2" fmla="*/ 242945 h 551089"/>
              <a:gd name="connsiteX3" fmla="*/ 1042268 w 2376063"/>
              <a:gd name="connsiteY3" fmla="*/ 178777 h 551089"/>
              <a:gd name="connsiteX4" fmla="*/ 2357720 w 2376063"/>
              <a:gd name="connsiteY4" fmla="*/ 539724 h 551089"/>
              <a:gd name="connsiteX5" fmla="*/ 1691973 w 2376063"/>
              <a:gd name="connsiteY5" fmla="*/ 419409 h 551089"/>
              <a:gd name="connsiteX6" fmla="*/ 55678 w 2376063"/>
              <a:gd name="connsiteY6" fmla="*/ 10335 h 551089"/>
              <a:gd name="connsiteX7" fmla="*/ 376520 w 2376063"/>
              <a:gd name="connsiteY7" fmla="*/ 138672 h 551089"/>
              <a:gd name="connsiteX8" fmla="*/ 320373 w 2376063"/>
              <a:gd name="connsiteY8" fmla="*/ 315135 h 551089"/>
              <a:gd name="connsiteX9" fmla="*/ 143910 w 2376063"/>
              <a:gd name="connsiteY9" fmla="*/ 451493 h 55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6063" h="551089">
                <a:moveTo>
                  <a:pt x="143910" y="451493"/>
                </a:moveTo>
                <a:cubicBezTo>
                  <a:pt x="180005" y="428767"/>
                  <a:pt x="351120" y="213535"/>
                  <a:pt x="536941" y="178777"/>
                </a:cubicBezTo>
                <a:cubicBezTo>
                  <a:pt x="722762" y="144019"/>
                  <a:pt x="1174615" y="242945"/>
                  <a:pt x="1258836" y="242945"/>
                </a:cubicBezTo>
                <a:cubicBezTo>
                  <a:pt x="1343057" y="242945"/>
                  <a:pt x="1042268" y="178777"/>
                  <a:pt x="1042268" y="178777"/>
                </a:cubicBezTo>
                <a:lnTo>
                  <a:pt x="2357720" y="539724"/>
                </a:lnTo>
                <a:cubicBezTo>
                  <a:pt x="2466004" y="579829"/>
                  <a:pt x="2075647" y="507641"/>
                  <a:pt x="1691973" y="419409"/>
                </a:cubicBezTo>
                <a:cubicBezTo>
                  <a:pt x="1308299" y="331177"/>
                  <a:pt x="274920" y="57124"/>
                  <a:pt x="55678" y="10335"/>
                </a:cubicBezTo>
                <a:cubicBezTo>
                  <a:pt x="-163564" y="-36454"/>
                  <a:pt x="332404" y="87872"/>
                  <a:pt x="376520" y="138672"/>
                </a:cubicBezTo>
                <a:cubicBezTo>
                  <a:pt x="420636" y="189472"/>
                  <a:pt x="353794" y="265672"/>
                  <a:pt x="320373" y="315135"/>
                </a:cubicBezTo>
                <a:cubicBezTo>
                  <a:pt x="286952" y="364598"/>
                  <a:pt x="107815" y="474219"/>
                  <a:pt x="143910" y="451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A4B7CC79-AEAD-E95E-57BF-DCC100C6BE49}"/>
              </a:ext>
            </a:extLst>
          </p:cNvPr>
          <p:cNvSpPr/>
          <p:nvPr/>
        </p:nvSpPr>
        <p:spPr>
          <a:xfrm>
            <a:off x="5622606" y="942582"/>
            <a:ext cx="2379544" cy="2114880"/>
          </a:xfrm>
          <a:custGeom>
            <a:avLst/>
            <a:gdLst>
              <a:gd name="connsiteX0" fmla="*/ 152 w 2379544"/>
              <a:gd name="connsiteY0" fmla="*/ 741839 h 2114880"/>
              <a:gd name="connsiteX1" fmla="*/ 1147162 w 2379544"/>
              <a:gd name="connsiteY1" fmla="*/ 637565 h 2114880"/>
              <a:gd name="connsiteX2" fmla="*/ 1732699 w 2379544"/>
              <a:gd name="connsiteY2" fmla="*/ 862155 h 2114880"/>
              <a:gd name="connsiteX3" fmla="*/ 1676552 w 2379544"/>
              <a:gd name="connsiteY3" fmla="*/ 797986 h 2114880"/>
              <a:gd name="connsiteX4" fmla="*/ 2366362 w 2379544"/>
              <a:gd name="connsiteY4" fmla="*/ 2081355 h 2114880"/>
              <a:gd name="connsiteX5" fmla="*/ 2069583 w 2379544"/>
              <a:gd name="connsiteY5" fmla="*/ 1592071 h 2114880"/>
              <a:gd name="connsiteX6" fmla="*/ 1339668 w 2379544"/>
              <a:gd name="connsiteY6" fmla="*/ 27965 h 2114880"/>
              <a:gd name="connsiteX7" fmla="*/ 1540194 w 2379544"/>
              <a:gd name="connsiteY7" fmla="*/ 589439 h 2114880"/>
              <a:gd name="connsiteX8" fmla="*/ 1227373 w 2379544"/>
              <a:gd name="connsiteY8" fmla="*/ 605481 h 2114880"/>
              <a:gd name="connsiteX9" fmla="*/ 152 w 2379544"/>
              <a:gd name="connsiteY9" fmla="*/ 741839 h 211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9544" h="2114880">
                <a:moveTo>
                  <a:pt x="152" y="741839"/>
                </a:moveTo>
                <a:cubicBezTo>
                  <a:pt x="-13216" y="747186"/>
                  <a:pt x="858404" y="617512"/>
                  <a:pt x="1147162" y="637565"/>
                </a:cubicBezTo>
                <a:cubicBezTo>
                  <a:pt x="1435920" y="657618"/>
                  <a:pt x="1644467" y="835418"/>
                  <a:pt x="1732699" y="862155"/>
                </a:cubicBezTo>
                <a:cubicBezTo>
                  <a:pt x="1820931" y="888892"/>
                  <a:pt x="1570942" y="594786"/>
                  <a:pt x="1676552" y="797986"/>
                </a:cubicBezTo>
                <a:cubicBezTo>
                  <a:pt x="1782162" y="1001186"/>
                  <a:pt x="2300857" y="1949008"/>
                  <a:pt x="2366362" y="2081355"/>
                </a:cubicBezTo>
                <a:cubicBezTo>
                  <a:pt x="2431867" y="2213702"/>
                  <a:pt x="2240699" y="1934303"/>
                  <a:pt x="2069583" y="1592071"/>
                </a:cubicBezTo>
                <a:cubicBezTo>
                  <a:pt x="1898467" y="1249839"/>
                  <a:pt x="1427900" y="195070"/>
                  <a:pt x="1339668" y="27965"/>
                </a:cubicBezTo>
                <a:cubicBezTo>
                  <a:pt x="1251437" y="-139140"/>
                  <a:pt x="1558910" y="493186"/>
                  <a:pt x="1540194" y="589439"/>
                </a:cubicBezTo>
                <a:cubicBezTo>
                  <a:pt x="1521478" y="685692"/>
                  <a:pt x="1478699" y="581418"/>
                  <a:pt x="1227373" y="605481"/>
                </a:cubicBezTo>
                <a:cubicBezTo>
                  <a:pt x="976047" y="629544"/>
                  <a:pt x="13520" y="736492"/>
                  <a:pt x="152" y="741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F3D5FD47-90D5-7F05-8EB1-A139A9D2E7A0}"/>
              </a:ext>
            </a:extLst>
          </p:cNvPr>
          <p:cNvSpPr/>
          <p:nvPr/>
        </p:nvSpPr>
        <p:spPr>
          <a:xfrm>
            <a:off x="6074312" y="1499628"/>
            <a:ext cx="1152720" cy="2455742"/>
          </a:xfrm>
          <a:custGeom>
            <a:avLst/>
            <a:gdLst>
              <a:gd name="connsiteX0" fmla="*/ 53772 w 1152720"/>
              <a:gd name="connsiteY0" fmla="*/ 112604 h 2455742"/>
              <a:gd name="connsiteX1" fmla="*/ 117941 w 1152720"/>
              <a:gd name="connsiteY1" fmla="*/ 120625 h 2455742"/>
              <a:gd name="connsiteX2" fmla="*/ 1032341 w 1152720"/>
              <a:gd name="connsiteY2" fmla="*/ 866583 h 2455742"/>
              <a:gd name="connsiteX3" fmla="*/ 928067 w 1152720"/>
              <a:gd name="connsiteY3" fmla="*/ 962835 h 2455742"/>
              <a:gd name="connsiteX4" fmla="*/ 1144635 w 1152720"/>
              <a:gd name="connsiteY4" fmla="*/ 2406625 h 2455742"/>
              <a:gd name="connsiteX5" fmla="*/ 1048383 w 1152720"/>
              <a:gd name="connsiteY5" fmla="*/ 1925361 h 2455742"/>
              <a:gd name="connsiteX6" fmla="*/ 518993 w 1152720"/>
              <a:gd name="connsiteY6" fmla="*/ 64477 h 2455742"/>
              <a:gd name="connsiteX7" fmla="*/ 655351 w 1152720"/>
              <a:gd name="connsiteY7" fmla="*/ 393340 h 2455742"/>
              <a:gd name="connsiteX8" fmla="*/ 45751 w 1152720"/>
              <a:gd name="connsiteY8" fmla="*/ 56456 h 2455742"/>
              <a:gd name="connsiteX9" fmla="*/ 53772 w 1152720"/>
              <a:gd name="connsiteY9" fmla="*/ 112604 h 245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2720" h="2455742">
                <a:moveTo>
                  <a:pt x="53772" y="112604"/>
                </a:moveTo>
                <a:cubicBezTo>
                  <a:pt x="65804" y="123299"/>
                  <a:pt x="-45154" y="-5038"/>
                  <a:pt x="117941" y="120625"/>
                </a:cubicBezTo>
                <a:cubicBezTo>
                  <a:pt x="281036" y="246288"/>
                  <a:pt x="897320" y="726215"/>
                  <a:pt x="1032341" y="866583"/>
                </a:cubicBezTo>
                <a:cubicBezTo>
                  <a:pt x="1167362" y="1006951"/>
                  <a:pt x="909351" y="706161"/>
                  <a:pt x="928067" y="962835"/>
                </a:cubicBezTo>
                <a:cubicBezTo>
                  <a:pt x="946783" y="1219509"/>
                  <a:pt x="1124582" y="2246204"/>
                  <a:pt x="1144635" y="2406625"/>
                </a:cubicBezTo>
                <a:cubicBezTo>
                  <a:pt x="1164688" y="2567046"/>
                  <a:pt x="1152657" y="2315719"/>
                  <a:pt x="1048383" y="1925361"/>
                </a:cubicBezTo>
                <a:cubicBezTo>
                  <a:pt x="944109" y="1535003"/>
                  <a:pt x="584498" y="319814"/>
                  <a:pt x="518993" y="64477"/>
                </a:cubicBezTo>
                <a:cubicBezTo>
                  <a:pt x="453488" y="-190860"/>
                  <a:pt x="734225" y="394677"/>
                  <a:pt x="655351" y="393340"/>
                </a:cubicBezTo>
                <a:cubicBezTo>
                  <a:pt x="576477" y="392003"/>
                  <a:pt x="147351" y="107256"/>
                  <a:pt x="45751" y="56456"/>
                </a:cubicBezTo>
                <a:cubicBezTo>
                  <a:pt x="-55849" y="5656"/>
                  <a:pt x="41740" y="101909"/>
                  <a:pt x="53772" y="112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62D328BF-E2DF-0EA9-7B26-9FF09AF09181}"/>
              </a:ext>
            </a:extLst>
          </p:cNvPr>
          <p:cNvSpPr/>
          <p:nvPr/>
        </p:nvSpPr>
        <p:spPr>
          <a:xfrm>
            <a:off x="7662579" y="2716743"/>
            <a:ext cx="487156" cy="3629770"/>
          </a:xfrm>
          <a:custGeom>
            <a:avLst/>
            <a:gdLst>
              <a:gd name="connsiteX0" fmla="*/ 334410 w 487156"/>
              <a:gd name="connsiteY0" fmla="*/ 50520 h 3629770"/>
              <a:gd name="connsiteX1" fmla="*/ 342432 w 487156"/>
              <a:gd name="connsiteY1" fmla="*/ 162815 h 3629770"/>
              <a:gd name="connsiteX2" fmla="*/ 173989 w 487156"/>
              <a:gd name="connsiteY2" fmla="*/ 980962 h 3629770"/>
              <a:gd name="connsiteX3" fmla="*/ 486810 w 487156"/>
              <a:gd name="connsiteY3" fmla="*/ 2384646 h 3629770"/>
              <a:gd name="connsiteX4" fmla="*/ 238158 w 487156"/>
              <a:gd name="connsiteY4" fmla="*/ 2039741 h 3629770"/>
              <a:gd name="connsiteX5" fmla="*/ 374516 w 487156"/>
              <a:gd name="connsiteY5" fmla="*/ 3611868 h 3629770"/>
              <a:gd name="connsiteX6" fmla="*/ 230137 w 487156"/>
              <a:gd name="connsiteY6" fmla="*/ 2809762 h 3629770"/>
              <a:gd name="connsiteX7" fmla="*/ 125863 w 487156"/>
              <a:gd name="connsiteY7" fmla="*/ 1582541 h 3629770"/>
              <a:gd name="connsiteX8" fmla="*/ 13568 w 487156"/>
              <a:gd name="connsiteY8" fmla="*/ 748352 h 3629770"/>
              <a:gd name="connsiteX9" fmla="*/ 21589 w 487156"/>
              <a:gd name="connsiteY9" fmla="*/ 1317846 h 3629770"/>
              <a:gd name="connsiteX10" fmla="*/ 190032 w 487156"/>
              <a:gd name="connsiteY10" fmla="*/ 539804 h 3629770"/>
              <a:gd name="connsiteX11" fmla="*/ 117842 w 487156"/>
              <a:gd name="connsiteY11" fmla="*/ 772415 h 3629770"/>
              <a:gd name="connsiteX12" fmla="*/ 334410 w 487156"/>
              <a:gd name="connsiteY12" fmla="*/ 50520 h 362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7156" h="3629770">
                <a:moveTo>
                  <a:pt x="334410" y="50520"/>
                </a:moveTo>
                <a:cubicBezTo>
                  <a:pt x="371842" y="-51080"/>
                  <a:pt x="369169" y="7741"/>
                  <a:pt x="342432" y="162815"/>
                </a:cubicBezTo>
                <a:cubicBezTo>
                  <a:pt x="315695" y="317889"/>
                  <a:pt x="149926" y="610657"/>
                  <a:pt x="173989" y="980962"/>
                </a:cubicBezTo>
                <a:cubicBezTo>
                  <a:pt x="198052" y="1351267"/>
                  <a:pt x="476115" y="2208183"/>
                  <a:pt x="486810" y="2384646"/>
                </a:cubicBezTo>
                <a:cubicBezTo>
                  <a:pt x="497505" y="2561109"/>
                  <a:pt x="256874" y="1835204"/>
                  <a:pt x="238158" y="2039741"/>
                </a:cubicBezTo>
                <a:cubicBezTo>
                  <a:pt x="219442" y="2244278"/>
                  <a:pt x="375853" y="3483531"/>
                  <a:pt x="374516" y="3611868"/>
                </a:cubicBezTo>
                <a:cubicBezTo>
                  <a:pt x="373179" y="3740205"/>
                  <a:pt x="271579" y="3147983"/>
                  <a:pt x="230137" y="2809762"/>
                </a:cubicBezTo>
                <a:cubicBezTo>
                  <a:pt x="188695" y="2471541"/>
                  <a:pt x="161958" y="1926109"/>
                  <a:pt x="125863" y="1582541"/>
                </a:cubicBezTo>
                <a:cubicBezTo>
                  <a:pt x="89768" y="1238973"/>
                  <a:pt x="30947" y="792468"/>
                  <a:pt x="13568" y="748352"/>
                </a:cubicBezTo>
                <a:cubicBezTo>
                  <a:pt x="-3811" y="704236"/>
                  <a:pt x="-7822" y="1352604"/>
                  <a:pt x="21589" y="1317846"/>
                </a:cubicBezTo>
                <a:cubicBezTo>
                  <a:pt x="51000" y="1283088"/>
                  <a:pt x="173990" y="630709"/>
                  <a:pt x="190032" y="539804"/>
                </a:cubicBezTo>
                <a:cubicBezTo>
                  <a:pt x="206074" y="448899"/>
                  <a:pt x="89768" y="853962"/>
                  <a:pt x="117842" y="772415"/>
                </a:cubicBezTo>
                <a:cubicBezTo>
                  <a:pt x="145916" y="690868"/>
                  <a:pt x="296978" y="152120"/>
                  <a:pt x="334410" y="50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2CEA121F-C3F3-66A5-46A2-CA860A55FB3C}"/>
              </a:ext>
            </a:extLst>
          </p:cNvPr>
          <p:cNvSpPr/>
          <p:nvPr/>
        </p:nvSpPr>
        <p:spPr>
          <a:xfrm>
            <a:off x="7073710" y="3536925"/>
            <a:ext cx="763416" cy="3752602"/>
          </a:xfrm>
          <a:custGeom>
            <a:avLst/>
            <a:gdLst>
              <a:gd name="connsiteX0" fmla="*/ 146897 w 763416"/>
              <a:gd name="connsiteY0" fmla="*/ 81261 h 3752602"/>
              <a:gd name="connsiteX1" fmla="*/ 162662 w 763416"/>
              <a:gd name="connsiteY1" fmla="*/ 877420 h 3752602"/>
              <a:gd name="connsiteX2" fmla="*/ 430676 w 763416"/>
              <a:gd name="connsiteY2" fmla="*/ 2020420 h 3752602"/>
              <a:gd name="connsiteX3" fmla="*/ 399145 w 763416"/>
              <a:gd name="connsiteY3" fmla="*/ 1957358 h 3752602"/>
              <a:gd name="connsiteX4" fmla="*/ 738104 w 763416"/>
              <a:gd name="connsiteY4" fmla="*/ 3620620 h 3752602"/>
              <a:gd name="connsiteX5" fmla="*/ 659276 w 763416"/>
              <a:gd name="connsiteY5" fmla="*/ 3305309 h 3752602"/>
              <a:gd name="connsiteX6" fmla="*/ 28656 w 763416"/>
              <a:gd name="connsiteY6" fmla="*/ 593641 h 3752602"/>
              <a:gd name="connsiteX7" fmla="*/ 107483 w 763416"/>
              <a:gd name="connsiteY7" fmla="*/ 877420 h 3752602"/>
              <a:gd name="connsiteX8" fmla="*/ 107483 w 763416"/>
              <a:gd name="connsiteY8" fmla="*/ 112792 h 3752602"/>
              <a:gd name="connsiteX9" fmla="*/ 146897 w 763416"/>
              <a:gd name="connsiteY9" fmla="*/ 81261 h 375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3416" h="3752602">
                <a:moveTo>
                  <a:pt x="146897" y="81261"/>
                </a:moveTo>
                <a:cubicBezTo>
                  <a:pt x="156094" y="208699"/>
                  <a:pt x="115365" y="554227"/>
                  <a:pt x="162662" y="877420"/>
                </a:cubicBezTo>
                <a:cubicBezTo>
                  <a:pt x="209959" y="1200613"/>
                  <a:pt x="391262" y="1840430"/>
                  <a:pt x="430676" y="2020420"/>
                </a:cubicBezTo>
                <a:cubicBezTo>
                  <a:pt x="470090" y="2200410"/>
                  <a:pt x="347907" y="1690658"/>
                  <a:pt x="399145" y="1957358"/>
                </a:cubicBezTo>
                <a:cubicBezTo>
                  <a:pt x="450383" y="2224058"/>
                  <a:pt x="694749" y="3395962"/>
                  <a:pt x="738104" y="3620620"/>
                </a:cubicBezTo>
                <a:cubicBezTo>
                  <a:pt x="781459" y="3845278"/>
                  <a:pt x="777517" y="3809806"/>
                  <a:pt x="659276" y="3305309"/>
                </a:cubicBezTo>
                <a:cubicBezTo>
                  <a:pt x="541035" y="2800813"/>
                  <a:pt x="120621" y="998289"/>
                  <a:pt x="28656" y="593641"/>
                </a:cubicBezTo>
                <a:cubicBezTo>
                  <a:pt x="-63310" y="188993"/>
                  <a:pt x="94345" y="957561"/>
                  <a:pt x="107483" y="877420"/>
                </a:cubicBezTo>
                <a:cubicBezTo>
                  <a:pt x="120621" y="797279"/>
                  <a:pt x="102228" y="240230"/>
                  <a:pt x="107483" y="112792"/>
                </a:cubicBezTo>
                <a:cubicBezTo>
                  <a:pt x="112738" y="-14646"/>
                  <a:pt x="137700" y="-46177"/>
                  <a:pt x="146897" y="81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9F4B1C52-1D09-FB45-FFCC-9DD4A700B755}"/>
              </a:ext>
            </a:extLst>
          </p:cNvPr>
          <p:cNvSpPr/>
          <p:nvPr/>
        </p:nvSpPr>
        <p:spPr>
          <a:xfrm>
            <a:off x="5499809" y="7970232"/>
            <a:ext cx="128731" cy="2339943"/>
          </a:xfrm>
          <a:custGeom>
            <a:avLst/>
            <a:gdLst>
              <a:gd name="connsiteX0" fmla="*/ 128481 w 128731"/>
              <a:gd name="connsiteY0" fmla="*/ 15002 h 2339943"/>
              <a:gd name="connsiteX1" fmla="*/ 33888 w 128731"/>
              <a:gd name="connsiteY1" fmla="*/ 1244713 h 2339943"/>
              <a:gd name="connsiteX2" fmla="*/ 2357 w 128731"/>
              <a:gd name="connsiteY2" fmla="*/ 1709796 h 2339943"/>
              <a:gd name="connsiteX3" fmla="*/ 10239 w 128731"/>
              <a:gd name="connsiteY3" fmla="*/ 1591554 h 2339943"/>
              <a:gd name="connsiteX4" fmla="*/ 73301 w 128731"/>
              <a:gd name="connsiteY4" fmla="*/ 2308885 h 2339943"/>
              <a:gd name="connsiteX5" fmla="*/ 57536 w 128731"/>
              <a:gd name="connsiteY5" fmla="*/ 2025106 h 2339943"/>
              <a:gd name="connsiteX6" fmla="*/ 57536 w 128731"/>
              <a:gd name="connsiteY6" fmla="*/ 401258 h 2339943"/>
              <a:gd name="connsiteX7" fmla="*/ 2357 w 128731"/>
              <a:gd name="connsiteY7" fmla="*/ 551030 h 2339943"/>
              <a:gd name="connsiteX8" fmla="*/ 128481 w 128731"/>
              <a:gd name="connsiteY8" fmla="*/ 15002 h 233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731" h="2339943">
                <a:moveTo>
                  <a:pt x="128481" y="15002"/>
                </a:moveTo>
                <a:cubicBezTo>
                  <a:pt x="133736" y="130616"/>
                  <a:pt x="54909" y="962247"/>
                  <a:pt x="33888" y="1244713"/>
                </a:cubicBezTo>
                <a:cubicBezTo>
                  <a:pt x="12867" y="1527179"/>
                  <a:pt x="6298" y="1651989"/>
                  <a:pt x="2357" y="1709796"/>
                </a:cubicBezTo>
                <a:cubicBezTo>
                  <a:pt x="-1585" y="1767603"/>
                  <a:pt x="-1585" y="1491706"/>
                  <a:pt x="10239" y="1591554"/>
                </a:cubicBezTo>
                <a:cubicBezTo>
                  <a:pt x="22063" y="1691402"/>
                  <a:pt x="65418" y="2236626"/>
                  <a:pt x="73301" y="2308885"/>
                </a:cubicBezTo>
                <a:cubicBezTo>
                  <a:pt x="81184" y="2381144"/>
                  <a:pt x="60163" y="2343044"/>
                  <a:pt x="57536" y="2025106"/>
                </a:cubicBezTo>
                <a:cubicBezTo>
                  <a:pt x="54909" y="1707168"/>
                  <a:pt x="66732" y="646937"/>
                  <a:pt x="57536" y="401258"/>
                </a:cubicBezTo>
                <a:cubicBezTo>
                  <a:pt x="48339" y="155579"/>
                  <a:pt x="-8153" y="614092"/>
                  <a:pt x="2357" y="551030"/>
                </a:cubicBezTo>
                <a:cubicBezTo>
                  <a:pt x="12867" y="487968"/>
                  <a:pt x="123226" y="-100612"/>
                  <a:pt x="128481" y="15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4DEA3BBB-3A96-78CC-FE90-ACA32D68178A}"/>
              </a:ext>
            </a:extLst>
          </p:cNvPr>
          <p:cNvSpPr/>
          <p:nvPr/>
        </p:nvSpPr>
        <p:spPr>
          <a:xfrm>
            <a:off x="5176996" y="8083398"/>
            <a:ext cx="333076" cy="1859193"/>
          </a:xfrm>
          <a:custGeom>
            <a:avLst/>
            <a:gdLst>
              <a:gd name="connsiteX0" fmla="*/ 333052 w 333076"/>
              <a:gd name="connsiteY0" fmla="*/ 4312 h 1859193"/>
              <a:gd name="connsiteX1" fmla="*/ 88687 w 333076"/>
              <a:gd name="connsiteY1" fmla="*/ 682230 h 1859193"/>
              <a:gd name="connsiteX2" fmla="*/ 96570 w 333076"/>
              <a:gd name="connsiteY2" fmla="*/ 1202492 h 1859193"/>
              <a:gd name="connsiteX3" fmla="*/ 57156 w 333076"/>
              <a:gd name="connsiteY3" fmla="*/ 1115781 h 1859193"/>
              <a:gd name="connsiteX4" fmla="*/ 80804 w 333076"/>
              <a:gd name="connsiteY4" fmla="*/ 1848878 h 1859193"/>
              <a:gd name="connsiteX5" fmla="*/ 80804 w 333076"/>
              <a:gd name="connsiteY5" fmla="*/ 1446857 h 1859193"/>
              <a:gd name="connsiteX6" fmla="*/ 25625 w 333076"/>
              <a:gd name="connsiteY6" fmla="*/ 130436 h 1859193"/>
              <a:gd name="connsiteX7" fmla="*/ 9859 w 333076"/>
              <a:gd name="connsiteY7" fmla="*/ 690112 h 1859193"/>
              <a:gd name="connsiteX8" fmla="*/ 175397 w 333076"/>
              <a:gd name="connsiteY8" fmla="*/ 201381 h 1859193"/>
              <a:gd name="connsiteX9" fmla="*/ 72921 w 333076"/>
              <a:gd name="connsiteY9" fmla="*/ 382685 h 1859193"/>
              <a:gd name="connsiteX10" fmla="*/ 333052 w 333076"/>
              <a:gd name="connsiteY10" fmla="*/ 4312 h 185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3076" h="1859193">
                <a:moveTo>
                  <a:pt x="333052" y="4312"/>
                </a:moveTo>
                <a:cubicBezTo>
                  <a:pt x="335680" y="54236"/>
                  <a:pt x="128101" y="482533"/>
                  <a:pt x="88687" y="682230"/>
                </a:cubicBezTo>
                <a:cubicBezTo>
                  <a:pt x="49273" y="881927"/>
                  <a:pt x="101825" y="1130234"/>
                  <a:pt x="96570" y="1202492"/>
                </a:cubicBezTo>
                <a:cubicBezTo>
                  <a:pt x="91315" y="1274750"/>
                  <a:pt x="59784" y="1008050"/>
                  <a:pt x="57156" y="1115781"/>
                </a:cubicBezTo>
                <a:cubicBezTo>
                  <a:pt x="54528" y="1223512"/>
                  <a:pt x="76863" y="1793699"/>
                  <a:pt x="80804" y="1848878"/>
                </a:cubicBezTo>
                <a:cubicBezTo>
                  <a:pt x="84745" y="1904057"/>
                  <a:pt x="90000" y="1733264"/>
                  <a:pt x="80804" y="1446857"/>
                </a:cubicBezTo>
                <a:cubicBezTo>
                  <a:pt x="71608" y="1160450"/>
                  <a:pt x="37449" y="256560"/>
                  <a:pt x="25625" y="130436"/>
                </a:cubicBezTo>
                <a:cubicBezTo>
                  <a:pt x="13801" y="4312"/>
                  <a:pt x="-15103" y="678288"/>
                  <a:pt x="9859" y="690112"/>
                </a:cubicBezTo>
                <a:cubicBezTo>
                  <a:pt x="34821" y="701936"/>
                  <a:pt x="164887" y="252619"/>
                  <a:pt x="175397" y="201381"/>
                </a:cubicBezTo>
                <a:cubicBezTo>
                  <a:pt x="185907" y="150143"/>
                  <a:pt x="51900" y="411588"/>
                  <a:pt x="72921" y="382685"/>
                </a:cubicBezTo>
                <a:cubicBezTo>
                  <a:pt x="93942" y="353782"/>
                  <a:pt x="330424" y="-45612"/>
                  <a:pt x="333052" y="4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DA2DA365-2539-D2EB-207E-F0948C6CC943}"/>
              </a:ext>
            </a:extLst>
          </p:cNvPr>
          <p:cNvSpPr/>
          <p:nvPr/>
        </p:nvSpPr>
        <p:spPr>
          <a:xfrm>
            <a:off x="7598977" y="6794512"/>
            <a:ext cx="656698" cy="2934478"/>
          </a:xfrm>
          <a:custGeom>
            <a:avLst/>
            <a:gdLst>
              <a:gd name="connsiteX0" fmla="*/ 2 w 656698"/>
              <a:gd name="connsiteY0" fmla="*/ 426 h 2934478"/>
              <a:gd name="connsiteX1" fmla="*/ 630623 w 656698"/>
              <a:gd name="connsiteY1" fmla="*/ 1584860 h 2934478"/>
              <a:gd name="connsiteX2" fmla="*/ 338961 w 656698"/>
              <a:gd name="connsiteY2" fmla="*/ 2917047 h 2934478"/>
              <a:gd name="connsiteX3" fmla="*/ 551795 w 656698"/>
              <a:gd name="connsiteY3" fmla="*/ 2286426 h 2934478"/>
              <a:gd name="connsiteX4" fmla="*/ 622740 w 656698"/>
              <a:gd name="connsiteY4" fmla="*/ 1435088 h 2934478"/>
              <a:gd name="connsiteX5" fmla="*/ 2 w 656698"/>
              <a:gd name="connsiteY5" fmla="*/ 426 h 293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698" h="2934478">
                <a:moveTo>
                  <a:pt x="2" y="426"/>
                </a:moveTo>
                <a:cubicBezTo>
                  <a:pt x="1316" y="25388"/>
                  <a:pt x="574130" y="1098757"/>
                  <a:pt x="630623" y="1584860"/>
                </a:cubicBezTo>
                <a:cubicBezTo>
                  <a:pt x="687116" y="2070964"/>
                  <a:pt x="352099" y="2800119"/>
                  <a:pt x="338961" y="2917047"/>
                </a:cubicBezTo>
                <a:cubicBezTo>
                  <a:pt x="325823" y="3033975"/>
                  <a:pt x="504499" y="2533419"/>
                  <a:pt x="551795" y="2286426"/>
                </a:cubicBezTo>
                <a:cubicBezTo>
                  <a:pt x="599091" y="2039433"/>
                  <a:pt x="713392" y="1816088"/>
                  <a:pt x="622740" y="1435088"/>
                </a:cubicBezTo>
                <a:cubicBezTo>
                  <a:pt x="532088" y="1054088"/>
                  <a:pt x="-1312" y="-24536"/>
                  <a:pt x="2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61FDC3B9-75D5-A80F-ABB6-B72901DD608E}"/>
              </a:ext>
            </a:extLst>
          </p:cNvPr>
          <p:cNvSpPr/>
          <p:nvPr/>
        </p:nvSpPr>
        <p:spPr>
          <a:xfrm>
            <a:off x="556375" y="7843046"/>
            <a:ext cx="649079" cy="3236119"/>
          </a:xfrm>
          <a:custGeom>
            <a:avLst/>
            <a:gdLst>
              <a:gd name="connsiteX0" fmla="*/ 610273 w 649079"/>
              <a:gd name="connsiteY0" fmla="*/ 63361 h 3236119"/>
              <a:gd name="connsiteX1" fmla="*/ 145191 w 649079"/>
              <a:gd name="connsiteY1" fmla="*/ 969878 h 3236119"/>
              <a:gd name="connsiteX2" fmla="*/ 153073 w 649079"/>
              <a:gd name="connsiteY2" fmla="*/ 1994637 h 3236119"/>
              <a:gd name="connsiteX3" fmla="*/ 3301 w 649079"/>
              <a:gd name="connsiteY3" fmla="*/ 1576851 h 3236119"/>
              <a:gd name="connsiteX4" fmla="*/ 318611 w 649079"/>
              <a:gd name="connsiteY4" fmla="*/ 3208582 h 3236119"/>
              <a:gd name="connsiteX5" fmla="*/ 302846 w 649079"/>
              <a:gd name="connsiteY5" fmla="*/ 2491251 h 3236119"/>
              <a:gd name="connsiteX6" fmla="*/ 145191 w 649079"/>
              <a:gd name="connsiteY6" fmla="*/ 1072354 h 3236119"/>
              <a:gd name="connsiteX7" fmla="*/ 287080 w 649079"/>
              <a:gd name="connsiteY7" fmla="*/ 481147 h 3236119"/>
              <a:gd name="connsiteX8" fmla="*/ 176722 w 649079"/>
              <a:gd name="connsiteY8" fmla="*/ 678216 h 3236119"/>
              <a:gd name="connsiteX9" fmla="*/ 570859 w 649079"/>
              <a:gd name="connsiteY9" fmla="*/ 142188 h 3236119"/>
              <a:gd name="connsiteX10" fmla="*/ 610273 w 649079"/>
              <a:gd name="connsiteY10" fmla="*/ 63361 h 323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9079" h="3236119">
                <a:moveTo>
                  <a:pt x="610273" y="63361"/>
                </a:moveTo>
                <a:cubicBezTo>
                  <a:pt x="539328" y="201309"/>
                  <a:pt x="221391" y="647999"/>
                  <a:pt x="145191" y="969878"/>
                </a:cubicBezTo>
                <a:cubicBezTo>
                  <a:pt x="68991" y="1291757"/>
                  <a:pt x="176721" y="1893475"/>
                  <a:pt x="153073" y="1994637"/>
                </a:cubicBezTo>
                <a:cubicBezTo>
                  <a:pt x="129425" y="2095799"/>
                  <a:pt x="-24289" y="1374527"/>
                  <a:pt x="3301" y="1576851"/>
                </a:cubicBezTo>
                <a:cubicBezTo>
                  <a:pt x="30891" y="1779175"/>
                  <a:pt x="268687" y="3056182"/>
                  <a:pt x="318611" y="3208582"/>
                </a:cubicBezTo>
                <a:cubicBezTo>
                  <a:pt x="368535" y="3360982"/>
                  <a:pt x="331749" y="2847289"/>
                  <a:pt x="302846" y="2491251"/>
                </a:cubicBezTo>
                <a:cubicBezTo>
                  <a:pt x="273943" y="2135213"/>
                  <a:pt x="147819" y="1407371"/>
                  <a:pt x="145191" y="1072354"/>
                </a:cubicBezTo>
                <a:cubicBezTo>
                  <a:pt x="142563" y="737337"/>
                  <a:pt x="281825" y="546837"/>
                  <a:pt x="287080" y="481147"/>
                </a:cubicBezTo>
                <a:cubicBezTo>
                  <a:pt x="292335" y="415457"/>
                  <a:pt x="129426" y="734709"/>
                  <a:pt x="176722" y="678216"/>
                </a:cubicBezTo>
                <a:cubicBezTo>
                  <a:pt x="224018" y="621723"/>
                  <a:pt x="494659" y="243350"/>
                  <a:pt x="570859" y="142188"/>
                </a:cubicBezTo>
                <a:cubicBezTo>
                  <a:pt x="647059" y="41026"/>
                  <a:pt x="681218" y="-74587"/>
                  <a:pt x="610273" y="63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943D48E9-8AF0-E4AB-727A-5D2901AE98DF}"/>
              </a:ext>
            </a:extLst>
          </p:cNvPr>
          <p:cNvSpPr/>
          <p:nvPr/>
        </p:nvSpPr>
        <p:spPr>
          <a:xfrm>
            <a:off x="3091406" y="3134458"/>
            <a:ext cx="605543" cy="2966761"/>
          </a:xfrm>
          <a:custGeom>
            <a:avLst/>
            <a:gdLst>
              <a:gd name="connsiteX0" fmla="*/ 278811 w 605543"/>
              <a:gd name="connsiteY0" fmla="*/ 628 h 2966761"/>
              <a:gd name="connsiteX1" fmla="*/ 191725 w 605543"/>
              <a:gd name="connsiteY1" fmla="*/ 1028239 h 2966761"/>
              <a:gd name="connsiteX2" fmla="*/ 418148 w 605543"/>
              <a:gd name="connsiteY2" fmla="*/ 1960056 h 2966761"/>
              <a:gd name="connsiteX3" fmla="*/ 252685 w 605543"/>
              <a:gd name="connsiteY3" fmla="*/ 1585588 h 2966761"/>
              <a:gd name="connsiteX4" fmla="*/ 583611 w 605543"/>
              <a:gd name="connsiteY4" fmla="*/ 2891873 h 2966761"/>
              <a:gd name="connsiteX5" fmla="*/ 513943 w 605543"/>
              <a:gd name="connsiteY5" fmla="*/ 2569656 h 2966761"/>
              <a:gd name="connsiteX6" fmla="*/ 26263 w 605543"/>
              <a:gd name="connsiteY6" fmla="*/ 601519 h 2966761"/>
              <a:gd name="connsiteX7" fmla="*/ 87223 w 605543"/>
              <a:gd name="connsiteY7" fmla="*/ 871485 h 2966761"/>
              <a:gd name="connsiteX8" fmla="*/ 278811 w 605543"/>
              <a:gd name="connsiteY8" fmla="*/ 628 h 296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543" h="2966761">
                <a:moveTo>
                  <a:pt x="278811" y="628"/>
                </a:moveTo>
                <a:cubicBezTo>
                  <a:pt x="296228" y="26754"/>
                  <a:pt x="168502" y="701668"/>
                  <a:pt x="191725" y="1028239"/>
                </a:cubicBezTo>
                <a:cubicBezTo>
                  <a:pt x="214948" y="1354810"/>
                  <a:pt x="407988" y="1867165"/>
                  <a:pt x="418148" y="1960056"/>
                </a:cubicBezTo>
                <a:cubicBezTo>
                  <a:pt x="428308" y="2052947"/>
                  <a:pt x="225108" y="1430285"/>
                  <a:pt x="252685" y="1585588"/>
                </a:cubicBezTo>
                <a:cubicBezTo>
                  <a:pt x="280262" y="1740891"/>
                  <a:pt x="540068" y="2727862"/>
                  <a:pt x="583611" y="2891873"/>
                </a:cubicBezTo>
                <a:cubicBezTo>
                  <a:pt x="627154" y="3055884"/>
                  <a:pt x="606834" y="2951382"/>
                  <a:pt x="513943" y="2569656"/>
                </a:cubicBezTo>
                <a:cubicBezTo>
                  <a:pt x="421052" y="2187930"/>
                  <a:pt x="97383" y="884547"/>
                  <a:pt x="26263" y="601519"/>
                </a:cubicBezTo>
                <a:cubicBezTo>
                  <a:pt x="-44857" y="318491"/>
                  <a:pt x="46583" y="971633"/>
                  <a:pt x="87223" y="871485"/>
                </a:cubicBezTo>
                <a:cubicBezTo>
                  <a:pt x="127863" y="771337"/>
                  <a:pt x="261394" y="-25498"/>
                  <a:pt x="278811" y="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B2F95E7C-F2F9-CC2D-538B-EA2682C1375A}"/>
              </a:ext>
            </a:extLst>
          </p:cNvPr>
          <p:cNvSpPr/>
          <p:nvPr/>
        </p:nvSpPr>
        <p:spPr>
          <a:xfrm>
            <a:off x="2603809" y="3717275"/>
            <a:ext cx="1234391" cy="3301535"/>
          </a:xfrm>
          <a:custGeom>
            <a:avLst/>
            <a:gdLst>
              <a:gd name="connsiteX0" fmla="*/ 54 w 1234391"/>
              <a:gd name="connsiteY0" fmla="*/ 1285 h 3301535"/>
              <a:gd name="connsiteX1" fmla="*/ 583528 w 1234391"/>
              <a:gd name="connsiteY1" fmla="*/ 1577536 h 3301535"/>
              <a:gd name="connsiteX2" fmla="*/ 452900 w 1234391"/>
              <a:gd name="connsiteY2" fmla="*/ 2204554 h 3301535"/>
              <a:gd name="connsiteX3" fmla="*/ 1219254 w 1234391"/>
              <a:gd name="connsiteY3" fmla="*/ 3284416 h 3301535"/>
              <a:gd name="connsiteX4" fmla="*/ 897037 w 1234391"/>
              <a:gd name="connsiteY4" fmla="*/ 2744485 h 3301535"/>
              <a:gd name="connsiteX5" fmla="*/ 113265 w 1234391"/>
              <a:gd name="connsiteY5" fmla="*/ 1168234 h 3301535"/>
              <a:gd name="connsiteX6" fmla="*/ 548694 w 1234391"/>
              <a:gd name="connsiteY6" fmla="*/ 1995548 h 3301535"/>
              <a:gd name="connsiteX7" fmla="*/ 574820 w 1234391"/>
              <a:gd name="connsiteY7" fmla="*/ 1699456 h 3301535"/>
              <a:gd name="connsiteX8" fmla="*/ 548694 w 1234391"/>
              <a:gd name="connsiteY8" fmla="*/ 1316279 h 3301535"/>
              <a:gd name="connsiteX9" fmla="*/ 54 w 1234391"/>
              <a:gd name="connsiteY9" fmla="*/ 1285 h 330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4391" h="3301535">
                <a:moveTo>
                  <a:pt x="54" y="1285"/>
                </a:moveTo>
                <a:cubicBezTo>
                  <a:pt x="5860" y="44828"/>
                  <a:pt x="508054" y="1210325"/>
                  <a:pt x="583528" y="1577536"/>
                </a:cubicBezTo>
                <a:cubicBezTo>
                  <a:pt x="659002" y="1944748"/>
                  <a:pt x="346946" y="1920074"/>
                  <a:pt x="452900" y="2204554"/>
                </a:cubicBezTo>
                <a:cubicBezTo>
                  <a:pt x="558854" y="2489034"/>
                  <a:pt x="1145231" y="3194428"/>
                  <a:pt x="1219254" y="3284416"/>
                </a:cubicBezTo>
                <a:cubicBezTo>
                  <a:pt x="1293277" y="3374405"/>
                  <a:pt x="1081369" y="3097182"/>
                  <a:pt x="897037" y="2744485"/>
                </a:cubicBezTo>
                <a:cubicBezTo>
                  <a:pt x="712706" y="2391788"/>
                  <a:pt x="171322" y="1293057"/>
                  <a:pt x="113265" y="1168234"/>
                </a:cubicBezTo>
                <a:cubicBezTo>
                  <a:pt x="55208" y="1043411"/>
                  <a:pt x="471768" y="1907011"/>
                  <a:pt x="548694" y="1995548"/>
                </a:cubicBezTo>
                <a:cubicBezTo>
                  <a:pt x="625620" y="2084085"/>
                  <a:pt x="574820" y="1812667"/>
                  <a:pt x="574820" y="1699456"/>
                </a:cubicBezTo>
                <a:cubicBezTo>
                  <a:pt x="574820" y="1586245"/>
                  <a:pt x="641586" y="1599308"/>
                  <a:pt x="548694" y="1316279"/>
                </a:cubicBezTo>
                <a:cubicBezTo>
                  <a:pt x="455803" y="1033251"/>
                  <a:pt x="-5752" y="-42258"/>
                  <a:pt x="54" y="1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B041C436-DC7E-2BE3-E4A8-E3991C4CD579}"/>
              </a:ext>
            </a:extLst>
          </p:cNvPr>
          <p:cNvSpPr/>
          <p:nvPr/>
        </p:nvSpPr>
        <p:spPr>
          <a:xfrm>
            <a:off x="1157651" y="9358113"/>
            <a:ext cx="1123277" cy="3438500"/>
          </a:xfrm>
          <a:custGeom>
            <a:avLst/>
            <a:gdLst>
              <a:gd name="connsiteX0" fmla="*/ 1123094 w 1123277"/>
              <a:gd name="connsiteY0" fmla="*/ 143239 h 3438500"/>
              <a:gd name="connsiteX1" fmla="*/ 408390 w 1123277"/>
              <a:gd name="connsiteY1" fmla="*/ 1183763 h 3438500"/>
              <a:gd name="connsiteX2" fmla="*/ 8997 w 1123277"/>
              <a:gd name="connsiteY2" fmla="*/ 2381942 h 3438500"/>
              <a:gd name="connsiteX3" fmla="*/ 124611 w 1123277"/>
              <a:gd name="connsiteY3" fmla="*/ 2318880 h 3438500"/>
              <a:gd name="connsiteX4" fmla="*/ 61549 w 1123277"/>
              <a:gd name="connsiteY4" fmla="*/ 3359404 h 3438500"/>
              <a:gd name="connsiteX5" fmla="*/ 72059 w 1123277"/>
              <a:gd name="connsiteY5" fmla="*/ 3107156 h 3438500"/>
              <a:gd name="connsiteX6" fmla="*/ 198183 w 1123277"/>
              <a:gd name="connsiteY6" fmla="*/ 1057639 h 3438500"/>
              <a:gd name="connsiteX7" fmla="*/ 114101 w 1123277"/>
              <a:gd name="connsiteY7" fmla="*/ 1414990 h 3438500"/>
              <a:gd name="connsiteX8" fmla="*/ 818294 w 1123277"/>
              <a:gd name="connsiteY8" fmla="*/ 6604 h 3438500"/>
              <a:gd name="connsiteX9" fmla="*/ 481963 w 1123277"/>
              <a:gd name="connsiteY9" fmla="*/ 857942 h 3438500"/>
              <a:gd name="connsiteX10" fmla="*/ 1123094 w 1123277"/>
              <a:gd name="connsiteY10" fmla="*/ 143239 h 34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3277" h="3438500">
                <a:moveTo>
                  <a:pt x="1123094" y="143239"/>
                </a:moveTo>
                <a:cubicBezTo>
                  <a:pt x="1110832" y="197543"/>
                  <a:pt x="594073" y="810646"/>
                  <a:pt x="408390" y="1183763"/>
                </a:cubicBezTo>
                <a:cubicBezTo>
                  <a:pt x="222707" y="1556880"/>
                  <a:pt x="56293" y="2192756"/>
                  <a:pt x="8997" y="2381942"/>
                </a:cubicBezTo>
                <a:cubicBezTo>
                  <a:pt x="-38299" y="2571128"/>
                  <a:pt x="115852" y="2155970"/>
                  <a:pt x="124611" y="2318880"/>
                </a:cubicBezTo>
                <a:cubicBezTo>
                  <a:pt x="133370" y="2481790"/>
                  <a:pt x="70308" y="3228025"/>
                  <a:pt x="61549" y="3359404"/>
                </a:cubicBezTo>
                <a:cubicBezTo>
                  <a:pt x="52790" y="3490783"/>
                  <a:pt x="49287" y="3490783"/>
                  <a:pt x="72059" y="3107156"/>
                </a:cubicBezTo>
                <a:cubicBezTo>
                  <a:pt x="94831" y="2723529"/>
                  <a:pt x="191176" y="1339667"/>
                  <a:pt x="198183" y="1057639"/>
                </a:cubicBezTo>
                <a:cubicBezTo>
                  <a:pt x="205190" y="775611"/>
                  <a:pt x="10749" y="1590162"/>
                  <a:pt x="114101" y="1414990"/>
                </a:cubicBezTo>
                <a:cubicBezTo>
                  <a:pt x="217453" y="1239818"/>
                  <a:pt x="756984" y="99445"/>
                  <a:pt x="818294" y="6604"/>
                </a:cubicBezTo>
                <a:cubicBezTo>
                  <a:pt x="879604" y="-86237"/>
                  <a:pt x="436418" y="829914"/>
                  <a:pt x="481963" y="857942"/>
                </a:cubicBezTo>
                <a:cubicBezTo>
                  <a:pt x="527508" y="885970"/>
                  <a:pt x="1135356" y="88935"/>
                  <a:pt x="1123094" y="143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169CF869-A398-6DA7-867E-258D42EFBB15}"/>
              </a:ext>
            </a:extLst>
          </p:cNvPr>
          <p:cNvSpPr/>
          <p:nvPr/>
        </p:nvSpPr>
        <p:spPr>
          <a:xfrm>
            <a:off x="5630189" y="9724098"/>
            <a:ext cx="2362051" cy="3185770"/>
          </a:xfrm>
          <a:custGeom>
            <a:avLst/>
            <a:gdLst>
              <a:gd name="connsiteX0" fmla="*/ 118970 w 2362051"/>
              <a:gd name="connsiteY0" fmla="*/ 323792 h 3185770"/>
              <a:gd name="connsiteX1" fmla="*/ 118970 w 2362051"/>
              <a:gd name="connsiteY1" fmla="*/ 260730 h 3185770"/>
              <a:gd name="connsiteX2" fmla="*/ 1569397 w 2362051"/>
              <a:gd name="connsiteY2" fmla="*/ 1742688 h 3185770"/>
              <a:gd name="connsiteX3" fmla="*/ 1958280 w 2362051"/>
              <a:gd name="connsiteY3" fmla="*/ 2615047 h 3185770"/>
              <a:gd name="connsiteX4" fmla="*/ 2273590 w 2362051"/>
              <a:gd name="connsiteY4" fmla="*/ 3130054 h 3185770"/>
              <a:gd name="connsiteX5" fmla="*/ 2157977 w 2362051"/>
              <a:gd name="connsiteY5" fmla="*/ 2835764 h 3185770"/>
              <a:gd name="connsiteX6" fmla="*/ 161011 w 2362051"/>
              <a:gd name="connsiteY6" fmla="*/ 155626 h 3185770"/>
              <a:gd name="connsiteX7" fmla="*/ 118970 w 2362051"/>
              <a:gd name="connsiteY7" fmla="*/ 323792 h 318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62051" h="3185770">
                <a:moveTo>
                  <a:pt x="118970" y="323792"/>
                </a:moveTo>
                <a:cubicBezTo>
                  <a:pt x="111963" y="341309"/>
                  <a:pt x="-122768" y="24247"/>
                  <a:pt x="118970" y="260730"/>
                </a:cubicBezTo>
                <a:cubicBezTo>
                  <a:pt x="360708" y="497213"/>
                  <a:pt x="1262845" y="1350302"/>
                  <a:pt x="1569397" y="1742688"/>
                </a:cubicBezTo>
                <a:cubicBezTo>
                  <a:pt x="1875949" y="2135074"/>
                  <a:pt x="1840915" y="2383819"/>
                  <a:pt x="1958280" y="2615047"/>
                </a:cubicBezTo>
                <a:cubicBezTo>
                  <a:pt x="2075645" y="2846275"/>
                  <a:pt x="2240307" y="3093268"/>
                  <a:pt x="2273590" y="3130054"/>
                </a:cubicBezTo>
                <a:cubicBezTo>
                  <a:pt x="2306873" y="3166840"/>
                  <a:pt x="2510074" y="3331502"/>
                  <a:pt x="2157977" y="2835764"/>
                </a:cubicBezTo>
                <a:cubicBezTo>
                  <a:pt x="1805881" y="2340026"/>
                  <a:pt x="500846" y="579543"/>
                  <a:pt x="161011" y="155626"/>
                </a:cubicBezTo>
                <a:cubicBezTo>
                  <a:pt x="-178824" y="-268291"/>
                  <a:pt x="125977" y="306275"/>
                  <a:pt x="118970" y="323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E92F8B79-60DE-B5F0-8CD3-D528D15FA029}"/>
              </a:ext>
            </a:extLst>
          </p:cNvPr>
          <p:cNvSpPr/>
          <p:nvPr/>
        </p:nvSpPr>
        <p:spPr>
          <a:xfrm>
            <a:off x="1430140" y="10925379"/>
            <a:ext cx="3509367" cy="1896763"/>
          </a:xfrm>
          <a:custGeom>
            <a:avLst/>
            <a:gdLst>
              <a:gd name="connsiteX0" fmla="*/ 133740 w 3509367"/>
              <a:gd name="connsiteY0" fmla="*/ 1790763 h 1896763"/>
              <a:gd name="connsiteX1" fmla="*/ 133740 w 3509367"/>
              <a:gd name="connsiteY1" fmla="*/ 1730942 h 1896763"/>
              <a:gd name="connsiteX2" fmla="*/ 1287423 w 3509367"/>
              <a:gd name="connsiteY2" fmla="*/ 611443 h 1896763"/>
              <a:gd name="connsiteX3" fmla="*/ 2022361 w 3509367"/>
              <a:gd name="connsiteY3" fmla="*/ 261066 h 1896763"/>
              <a:gd name="connsiteX4" fmla="*/ 1825808 w 3509367"/>
              <a:gd name="connsiteY4" fmla="*/ 278157 h 1896763"/>
              <a:gd name="connsiteX5" fmla="*/ 2612021 w 3509367"/>
              <a:gd name="connsiteY5" fmla="*/ 21784 h 1896763"/>
              <a:gd name="connsiteX6" fmla="*/ 3509329 w 3509367"/>
              <a:gd name="connsiteY6" fmla="*/ 21784 h 1896763"/>
              <a:gd name="connsiteX7" fmla="*/ 2577838 w 3509367"/>
              <a:gd name="connsiteY7" fmla="*/ 90150 h 1896763"/>
              <a:gd name="connsiteX8" fmla="*/ 1885628 w 3509367"/>
              <a:gd name="connsiteY8" fmla="*/ 167062 h 1896763"/>
              <a:gd name="connsiteX9" fmla="*/ 1116507 w 3509367"/>
              <a:gd name="connsiteY9" fmla="*/ 765268 h 1896763"/>
              <a:gd name="connsiteX10" fmla="*/ 133740 w 3509367"/>
              <a:gd name="connsiteY10" fmla="*/ 1790763 h 189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9367" h="1896763">
                <a:moveTo>
                  <a:pt x="133740" y="1790763"/>
                </a:moveTo>
                <a:cubicBezTo>
                  <a:pt x="-30054" y="1951709"/>
                  <a:pt x="-58540" y="1927495"/>
                  <a:pt x="133740" y="1730942"/>
                </a:cubicBezTo>
                <a:cubicBezTo>
                  <a:pt x="326020" y="1534389"/>
                  <a:pt x="972653" y="856422"/>
                  <a:pt x="1287423" y="611443"/>
                </a:cubicBezTo>
                <a:cubicBezTo>
                  <a:pt x="1602193" y="366464"/>
                  <a:pt x="1932630" y="316614"/>
                  <a:pt x="2022361" y="261066"/>
                </a:cubicBezTo>
                <a:cubicBezTo>
                  <a:pt x="2112092" y="205518"/>
                  <a:pt x="1727531" y="318037"/>
                  <a:pt x="1825808" y="278157"/>
                </a:cubicBezTo>
                <a:cubicBezTo>
                  <a:pt x="1924085" y="238277"/>
                  <a:pt x="2331434" y="64513"/>
                  <a:pt x="2612021" y="21784"/>
                </a:cubicBezTo>
                <a:cubicBezTo>
                  <a:pt x="2892608" y="-20945"/>
                  <a:pt x="3515026" y="10390"/>
                  <a:pt x="3509329" y="21784"/>
                </a:cubicBezTo>
                <a:cubicBezTo>
                  <a:pt x="3503632" y="33178"/>
                  <a:pt x="2848455" y="65937"/>
                  <a:pt x="2577838" y="90150"/>
                </a:cubicBezTo>
                <a:cubicBezTo>
                  <a:pt x="2307221" y="114363"/>
                  <a:pt x="2129183" y="54542"/>
                  <a:pt x="1885628" y="167062"/>
                </a:cubicBezTo>
                <a:cubicBezTo>
                  <a:pt x="1642073" y="279582"/>
                  <a:pt x="1409912" y="491803"/>
                  <a:pt x="1116507" y="765268"/>
                </a:cubicBezTo>
                <a:cubicBezTo>
                  <a:pt x="823102" y="1038733"/>
                  <a:pt x="297534" y="1629817"/>
                  <a:pt x="133740" y="1790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BB2D9485-EE90-747C-0F56-993B7473E512}"/>
              </a:ext>
            </a:extLst>
          </p:cNvPr>
          <p:cNvSpPr/>
          <p:nvPr/>
        </p:nvSpPr>
        <p:spPr>
          <a:xfrm>
            <a:off x="1753714" y="10775405"/>
            <a:ext cx="3682360" cy="2021548"/>
          </a:xfrm>
          <a:custGeom>
            <a:avLst/>
            <a:gdLst>
              <a:gd name="connsiteX0" fmla="*/ 6720 w 3682360"/>
              <a:gd name="connsiteY0" fmla="*/ 2017649 h 2021548"/>
              <a:gd name="connsiteX1" fmla="*/ 1425322 w 3682360"/>
              <a:gd name="connsiteY1" fmla="*/ 530681 h 2021548"/>
              <a:gd name="connsiteX2" fmla="*/ 1151856 w 3682360"/>
              <a:gd name="connsiteY2" fmla="*/ 821238 h 2021548"/>
              <a:gd name="connsiteX3" fmla="*/ 1673150 w 3682360"/>
              <a:gd name="connsiteY3" fmla="*/ 419586 h 2021548"/>
              <a:gd name="connsiteX4" fmla="*/ 2450817 w 3682360"/>
              <a:gd name="connsiteY4" fmla="*/ 299945 h 2021548"/>
              <a:gd name="connsiteX5" fmla="*/ 2416634 w 3682360"/>
              <a:gd name="connsiteY5" fmla="*/ 223032 h 2021548"/>
              <a:gd name="connsiteX6" fmla="*/ 3100297 w 3682360"/>
              <a:gd name="connsiteY6" fmla="*/ 342674 h 2021548"/>
              <a:gd name="connsiteX7" fmla="*/ 3681411 w 3682360"/>
              <a:gd name="connsiteY7" fmla="*/ 556318 h 2021548"/>
              <a:gd name="connsiteX8" fmla="*/ 2963565 w 3682360"/>
              <a:gd name="connsiteY8" fmla="*/ 265761 h 2021548"/>
              <a:gd name="connsiteX9" fmla="*/ 2006436 w 3682360"/>
              <a:gd name="connsiteY9" fmla="*/ 842 h 2021548"/>
              <a:gd name="connsiteX10" fmla="*/ 2194443 w 3682360"/>
              <a:gd name="connsiteY10" fmla="*/ 188849 h 2021548"/>
              <a:gd name="connsiteX11" fmla="*/ 1741516 w 3682360"/>
              <a:gd name="connsiteY11" fmla="*/ 385402 h 2021548"/>
              <a:gd name="connsiteX12" fmla="*/ 587834 w 3682360"/>
              <a:gd name="connsiteY12" fmla="*/ 1051974 h 2021548"/>
              <a:gd name="connsiteX13" fmla="*/ 878391 w 3682360"/>
              <a:gd name="connsiteY13" fmla="*/ 966516 h 2021548"/>
              <a:gd name="connsiteX14" fmla="*/ 6720 w 3682360"/>
              <a:gd name="connsiteY14" fmla="*/ 2017649 h 202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82360" h="2021548">
                <a:moveTo>
                  <a:pt x="6720" y="2017649"/>
                </a:moveTo>
                <a:cubicBezTo>
                  <a:pt x="97875" y="1945010"/>
                  <a:pt x="1234466" y="730083"/>
                  <a:pt x="1425322" y="530681"/>
                </a:cubicBezTo>
                <a:cubicBezTo>
                  <a:pt x="1616178" y="331279"/>
                  <a:pt x="1110551" y="839754"/>
                  <a:pt x="1151856" y="821238"/>
                </a:cubicBezTo>
                <a:cubicBezTo>
                  <a:pt x="1193161" y="802722"/>
                  <a:pt x="1456657" y="506468"/>
                  <a:pt x="1673150" y="419586"/>
                </a:cubicBezTo>
                <a:cubicBezTo>
                  <a:pt x="1889643" y="332704"/>
                  <a:pt x="2326903" y="332704"/>
                  <a:pt x="2450817" y="299945"/>
                </a:cubicBezTo>
                <a:cubicBezTo>
                  <a:pt x="2574731" y="267186"/>
                  <a:pt x="2308387" y="215911"/>
                  <a:pt x="2416634" y="223032"/>
                </a:cubicBezTo>
                <a:cubicBezTo>
                  <a:pt x="2524881" y="230153"/>
                  <a:pt x="2889501" y="287126"/>
                  <a:pt x="3100297" y="342674"/>
                </a:cubicBezTo>
                <a:cubicBezTo>
                  <a:pt x="3311093" y="398222"/>
                  <a:pt x="3704200" y="569137"/>
                  <a:pt x="3681411" y="556318"/>
                </a:cubicBezTo>
                <a:cubicBezTo>
                  <a:pt x="3658622" y="543499"/>
                  <a:pt x="3242727" y="358340"/>
                  <a:pt x="2963565" y="265761"/>
                </a:cubicBezTo>
                <a:cubicBezTo>
                  <a:pt x="2684403" y="173182"/>
                  <a:pt x="2134623" y="13661"/>
                  <a:pt x="2006436" y="842"/>
                </a:cubicBezTo>
                <a:cubicBezTo>
                  <a:pt x="1878249" y="-11977"/>
                  <a:pt x="2238596" y="124756"/>
                  <a:pt x="2194443" y="188849"/>
                </a:cubicBezTo>
                <a:cubicBezTo>
                  <a:pt x="2150290" y="252942"/>
                  <a:pt x="2009284" y="241548"/>
                  <a:pt x="1741516" y="385402"/>
                </a:cubicBezTo>
                <a:cubicBezTo>
                  <a:pt x="1473748" y="529256"/>
                  <a:pt x="731688" y="955122"/>
                  <a:pt x="587834" y="1051974"/>
                </a:cubicBezTo>
                <a:cubicBezTo>
                  <a:pt x="443980" y="1148826"/>
                  <a:pt x="976668" y="806994"/>
                  <a:pt x="878391" y="966516"/>
                </a:cubicBezTo>
                <a:cubicBezTo>
                  <a:pt x="780114" y="1126037"/>
                  <a:pt x="-84435" y="2090288"/>
                  <a:pt x="6720" y="2017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48E2E9A4-FE93-AA4F-2EBF-E28B34D1D9DF}"/>
              </a:ext>
            </a:extLst>
          </p:cNvPr>
          <p:cNvSpPr/>
          <p:nvPr/>
        </p:nvSpPr>
        <p:spPr>
          <a:xfrm>
            <a:off x="4606271" y="10699562"/>
            <a:ext cx="1962238" cy="2179381"/>
          </a:xfrm>
          <a:custGeom>
            <a:avLst/>
            <a:gdLst>
              <a:gd name="connsiteX0" fmla="*/ 59733 w 1962238"/>
              <a:gd name="connsiteY0" fmla="*/ 42502 h 2179381"/>
              <a:gd name="connsiteX1" fmla="*/ 187920 w 1962238"/>
              <a:gd name="connsiteY1" fmla="*/ 162143 h 2179381"/>
              <a:gd name="connsiteX2" fmla="*/ 1273236 w 1962238"/>
              <a:gd name="connsiteY2" fmla="*/ 1067997 h 2179381"/>
              <a:gd name="connsiteX3" fmla="*/ 1187778 w 1962238"/>
              <a:gd name="connsiteY3" fmla="*/ 1033814 h 2179381"/>
              <a:gd name="connsiteX4" fmla="*/ 1905624 w 1962238"/>
              <a:gd name="connsiteY4" fmla="*/ 2110584 h 2179381"/>
              <a:gd name="connsiteX5" fmla="*/ 1794529 w 1962238"/>
              <a:gd name="connsiteY5" fmla="*/ 1914031 h 2179381"/>
              <a:gd name="connsiteX6" fmla="*/ 828854 w 1962238"/>
              <a:gd name="connsiteY6" fmla="*/ 640707 h 2179381"/>
              <a:gd name="connsiteX7" fmla="*/ 59733 w 1962238"/>
              <a:gd name="connsiteY7" fmla="*/ 42502 h 217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2238" h="2179381">
                <a:moveTo>
                  <a:pt x="59733" y="42502"/>
                </a:moveTo>
                <a:cubicBezTo>
                  <a:pt x="-47089" y="-37259"/>
                  <a:pt x="-14330" y="-8773"/>
                  <a:pt x="187920" y="162143"/>
                </a:cubicBezTo>
                <a:cubicBezTo>
                  <a:pt x="390170" y="333059"/>
                  <a:pt x="1106593" y="922719"/>
                  <a:pt x="1273236" y="1067997"/>
                </a:cubicBezTo>
                <a:cubicBezTo>
                  <a:pt x="1439879" y="1213275"/>
                  <a:pt x="1082380" y="860050"/>
                  <a:pt x="1187778" y="1033814"/>
                </a:cubicBezTo>
                <a:cubicBezTo>
                  <a:pt x="1293176" y="1207578"/>
                  <a:pt x="1804499" y="1963881"/>
                  <a:pt x="1905624" y="2110584"/>
                </a:cubicBezTo>
                <a:cubicBezTo>
                  <a:pt x="2006749" y="2257287"/>
                  <a:pt x="1973991" y="2159010"/>
                  <a:pt x="1794529" y="1914031"/>
                </a:cubicBezTo>
                <a:cubicBezTo>
                  <a:pt x="1615067" y="1669052"/>
                  <a:pt x="1116562" y="956901"/>
                  <a:pt x="828854" y="640707"/>
                </a:cubicBezTo>
                <a:cubicBezTo>
                  <a:pt x="541146" y="324513"/>
                  <a:pt x="166555" y="122263"/>
                  <a:pt x="59733" y="42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69C23A3-8F2D-8401-27D3-03757FEBF553}"/>
              </a:ext>
            </a:extLst>
          </p:cNvPr>
          <p:cNvSpPr/>
          <p:nvPr/>
        </p:nvSpPr>
        <p:spPr>
          <a:xfrm>
            <a:off x="4286421" y="10740722"/>
            <a:ext cx="2199690" cy="2100500"/>
          </a:xfrm>
          <a:custGeom>
            <a:avLst/>
            <a:gdLst>
              <a:gd name="connsiteX0" fmla="*/ 46297 w 2199690"/>
              <a:gd name="connsiteY0" fmla="*/ 26979 h 2100500"/>
              <a:gd name="connsiteX1" fmla="*/ 123209 w 2199690"/>
              <a:gd name="connsiteY1" fmla="*/ 69708 h 2100500"/>
              <a:gd name="connsiteX2" fmla="*/ 1405078 w 2199690"/>
              <a:gd name="connsiteY2" fmla="*/ 847375 h 2100500"/>
              <a:gd name="connsiteX3" fmla="*/ 1182887 w 2199690"/>
              <a:gd name="connsiteY3" fmla="*/ 855921 h 2100500"/>
              <a:gd name="connsiteX4" fmla="*/ 2157108 w 2199690"/>
              <a:gd name="connsiteY4" fmla="*/ 2052332 h 2100500"/>
              <a:gd name="connsiteX5" fmla="*/ 1917826 w 2199690"/>
              <a:gd name="connsiteY5" fmla="*/ 1736138 h 2100500"/>
              <a:gd name="connsiteX6" fmla="*/ 952151 w 2199690"/>
              <a:gd name="connsiteY6" fmla="*/ 548272 h 2100500"/>
              <a:gd name="connsiteX7" fmla="*/ 46297 w 2199690"/>
              <a:gd name="connsiteY7" fmla="*/ 26979 h 210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9690" h="2100500">
                <a:moveTo>
                  <a:pt x="46297" y="26979"/>
                </a:moveTo>
                <a:cubicBezTo>
                  <a:pt x="-91860" y="-52782"/>
                  <a:pt x="123209" y="69708"/>
                  <a:pt x="123209" y="69708"/>
                </a:cubicBezTo>
                <a:cubicBezTo>
                  <a:pt x="349673" y="206441"/>
                  <a:pt x="1228465" y="716340"/>
                  <a:pt x="1405078" y="847375"/>
                </a:cubicBezTo>
                <a:cubicBezTo>
                  <a:pt x="1581691" y="978410"/>
                  <a:pt x="1057549" y="655095"/>
                  <a:pt x="1182887" y="855921"/>
                </a:cubicBezTo>
                <a:cubicBezTo>
                  <a:pt x="1308225" y="1056747"/>
                  <a:pt x="2034618" y="1905629"/>
                  <a:pt x="2157108" y="2052332"/>
                </a:cubicBezTo>
                <a:cubicBezTo>
                  <a:pt x="2279598" y="2199035"/>
                  <a:pt x="2118652" y="1986815"/>
                  <a:pt x="1917826" y="1736138"/>
                </a:cubicBezTo>
                <a:cubicBezTo>
                  <a:pt x="1717000" y="1485461"/>
                  <a:pt x="1258375" y="834556"/>
                  <a:pt x="952151" y="548272"/>
                </a:cubicBezTo>
                <a:cubicBezTo>
                  <a:pt x="645927" y="261988"/>
                  <a:pt x="184454" y="106740"/>
                  <a:pt x="46297" y="26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BA4BB333-A0CF-E3E7-8D7D-BF30414523CB}"/>
              </a:ext>
            </a:extLst>
          </p:cNvPr>
          <p:cNvSpPr/>
          <p:nvPr/>
        </p:nvSpPr>
        <p:spPr>
          <a:xfrm>
            <a:off x="1710426" y="724817"/>
            <a:ext cx="3821447" cy="3527384"/>
          </a:xfrm>
          <a:custGeom>
            <a:avLst/>
            <a:gdLst>
              <a:gd name="connsiteX0" fmla="*/ 3820798 w 3821447"/>
              <a:gd name="connsiteY0" fmla="*/ 799183 h 3527384"/>
              <a:gd name="connsiteX1" fmla="*/ 2386445 w 3821447"/>
              <a:gd name="connsiteY1" fmla="*/ 216477 h 3527384"/>
              <a:gd name="connsiteX2" fmla="*/ 494892 w 3821447"/>
              <a:gd name="connsiteY2" fmla="*/ 1139842 h 3527384"/>
              <a:gd name="connsiteX3" fmla="*/ 781762 w 3821447"/>
              <a:gd name="connsiteY3" fmla="*/ 1041230 h 3527384"/>
              <a:gd name="connsiteX4" fmla="*/ 467998 w 3821447"/>
              <a:gd name="connsiteY4" fmla="*/ 1919771 h 3527384"/>
              <a:gd name="connsiteX5" fmla="*/ 10798 w 3821447"/>
              <a:gd name="connsiteY5" fmla="*/ 3488595 h 3527384"/>
              <a:gd name="connsiteX6" fmla="*/ 243880 w 3821447"/>
              <a:gd name="connsiteY6" fmla="*/ 2807277 h 3527384"/>
              <a:gd name="connsiteX7" fmla="*/ 1301715 w 3821447"/>
              <a:gd name="connsiteY7" fmla="*/ 225442 h 3527384"/>
              <a:gd name="connsiteX8" fmla="*/ 1185174 w 3821447"/>
              <a:gd name="connsiteY8" fmla="*/ 566101 h 3527384"/>
              <a:gd name="connsiteX9" fmla="*/ 1696162 w 3821447"/>
              <a:gd name="connsiteY9" fmla="*/ 243371 h 3527384"/>
              <a:gd name="connsiteX10" fmla="*/ 2314727 w 3821447"/>
              <a:gd name="connsiteY10" fmla="*/ 225442 h 3527384"/>
              <a:gd name="connsiteX11" fmla="*/ 2216115 w 3821447"/>
              <a:gd name="connsiteY11" fmla="*/ 19254 h 3527384"/>
              <a:gd name="connsiteX12" fmla="*/ 3820798 w 3821447"/>
              <a:gd name="connsiteY12" fmla="*/ 799183 h 352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21447" h="3527384">
                <a:moveTo>
                  <a:pt x="3820798" y="799183"/>
                </a:moveTo>
                <a:cubicBezTo>
                  <a:pt x="3849186" y="832054"/>
                  <a:pt x="2940763" y="159701"/>
                  <a:pt x="2386445" y="216477"/>
                </a:cubicBezTo>
                <a:cubicBezTo>
                  <a:pt x="1832127" y="273253"/>
                  <a:pt x="762339" y="1002383"/>
                  <a:pt x="494892" y="1139842"/>
                </a:cubicBezTo>
                <a:cubicBezTo>
                  <a:pt x="227445" y="1277301"/>
                  <a:pt x="786244" y="911242"/>
                  <a:pt x="781762" y="1041230"/>
                </a:cubicBezTo>
                <a:cubicBezTo>
                  <a:pt x="777280" y="1171218"/>
                  <a:pt x="596492" y="1511877"/>
                  <a:pt x="467998" y="1919771"/>
                </a:cubicBezTo>
                <a:cubicBezTo>
                  <a:pt x="339504" y="2327665"/>
                  <a:pt x="48151" y="3340677"/>
                  <a:pt x="10798" y="3488595"/>
                </a:cubicBezTo>
                <a:cubicBezTo>
                  <a:pt x="-26555" y="3636513"/>
                  <a:pt x="28727" y="3351136"/>
                  <a:pt x="243880" y="2807277"/>
                </a:cubicBezTo>
                <a:cubicBezTo>
                  <a:pt x="459033" y="2263418"/>
                  <a:pt x="1144833" y="598971"/>
                  <a:pt x="1301715" y="225442"/>
                </a:cubicBezTo>
                <a:cubicBezTo>
                  <a:pt x="1458597" y="-148087"/>
                  <a:pt x="1119433" y="563113"/>
                  <a:pt x="1185174" y="566101"/>
                </a:cubicBezTo>
                <a:cubicBezTo>
                  <a:pt x="1250915" y="569089"/>
                  <a:pt x="1507903" y="300147"/>
                  <a:pt x="1696162" y="243371"/>
                </a:cubicBezTo>
                <a:cubicBezTo>
                  <a:pt x="1884421" y="186595"/>
                  <a:pt x="2228068" y="262795"/>
                  <a:pt x="2314727" y="225442"/>
                </a:cubicBezTo>
                <a:cubicBezTo>
                  <a:pt x="2401386" y="188089"/>
                  <a:pt x="1969586" y="-71887"/>
                  <a:pt x="2216115" y="19254"/>
                </a:cubicBezTo>
                <a:cubicBezTo>
                  <a:pt x="2462644" y="110395"/>
                  <a:pt x="3792410" y="766312"/>
                  <a:pt x="3820798" y="7991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AD2B872-C5B9-4431-AAE8-CBC788A08BA1}"/>
              </a:ext>
            </a:extLst>
          </p:cNvPr>
          <p:cNvSpPr/>
          <p:nvPr/>
        </p:nvSpPr>
        <p:spPr>
          <a:xfrm>
            <a:off x="2751302" y="1555369"/>
            <a:ext cx="2053802" cy="3064753"/>
          </a:xfrm>
          <a:custGeom>
            <a:avLst/>
            <a:gdLst>
              <a:gd name="connsiteX0" fmla="*/ 2053780 w 2053802"/>
              <a:gd name="connsiteY0" fmla="*/ 4490 h 3064753"/>
              <a:gd name="connsiteX1" fmla="*/ 646322 w 2053802"/>
              <a:gd name="connsiteY1" fmla="*/ 703737 h 3064753"/>
              <a:gd name="connsiteX2" fmla="*/ 36722 w 2053802"/>
              <a:gd name="connsiteY2" fmla="*/ 2048443 h 3064753"/>
              <a:gd name="connsiteX3" fmla="*/ 81545 w 2053802"/>
              <a:gd name="connsiteY3" fmla="*/ 1842255 h 3064753"/>
              <a:gd name="connsiteX4" fmla="*/ 189122 w 2053802"/>
              <a:gd name="connsiteY4" fmla="*/ 2559431 h 3064753"/>
              <a:gd name="connsiteX5" fmla="*/ 287733 w 2053802"/>
              <a:gd name="connsiteY5" fmla="*/ 3061455 h 3064753"/>
              <a:gd name="connsiteX6" fmla="*/ 224980 w 2053802"/>
              <a:gd name="connsiteY6" fmla="*/ 2317384 h 3064753"/>
              <a:gd name="connsiteX7" fmla="*/ 198086 w 2053802"/>
              <a:gd name="connsiteY7" fmla="*/ 479619 h 3064753"/>
              <a:gd name="connsiteX8" fmla="*/ 207051 w 2053802"/>
              <a:gd name="connsiteY8" fmla="*/ 1098184 h 3064753"/>
              <a:gd name="connsiteX9" fmla="*/ 413239 w 2053802"/>
              <a:gd name="connsiteY9" fmla="*/ 676843 h 3064753"/>
              <a:gd name="connsiteX10" fmla="*/ 269804 w 2053802"/>
              <a:gd name="connsiteY10" fmla="*/ 874066 h 3064753"/>
              <a:gd name="connsiteX11" fmla="*/ 995945 w 2053802"/>
              <a:gd name="connsiteY11" fmla="*/ 129996 h 3064753"/>
              <a:gd name="connsiteX12" fmla="*/ 682180 w 2053802"/>
              <a:gd name="connsiteY12" fmla="*/ 389972 h 3064753"/>
              <a:gd name="connsiteX13" fmla="*/ 2053780 w 2053802"/>
              <a:gd name="connsiteY13" fmla="*/ 4490 h 306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3802" h="3064753">
                <a:moveTo>
                  <a:pt x="2053780" y="4490"/>
                </a:moveTo>
                <a:cubicBezTo>
                  <a:pt x="2047804" y="56784"/>
                  <a:pt x="982498" y="363078"/>
                  <a:pt x="646322" y="703737"/>
                </a:cubicBezTo>
                <a:cubicBezTo>
                  <a:pt x="310146" y="1044396"/>
                  <a:pt x="130851" y="1858690"/>
                  <a:pt x="36722" y="2048443"/>
                </a:cubicBezTo>
                <a:cubicBezTo>
                  <a:pt x="-57407" y="2238196"/>
                  <a:pt x="56145" y="1757090"/>
                  <a:pt x="81545" y="1842255"/>
                </a:cubicBezTo>
                <a:cubicBezTo>
                  <a:pt x="106945" y="1927420"/>
                  <a:pt x="154757" y="2356231"/>
                  <a:pt x="189122" y="2559431"/>
                </a:cubicBezTo>
                <a:cubicBezTo>
                  <a:pt x="223487" y="2762631"/>
                  <a:pt x="281757" y="3101796"/>
                  <a:pt x="287733" y="3061455"/>
                </a:cubicBezTo>
                <a:cubicBezTo>
                  <a:pt x="293709" y="3021114"/>
                  <a:pt x="239921" y="2747690"/>
                  <a:pt x="224980" y="2317384"/>
                </a:cubicBezTo>
                <a:cubicBezTo>
                  <a:pt x="210039" y="1887078"/>
                  <a:pt x="201074" y="682819"/>
                  <a:pt x="198086" y="479619"/>
                </a:cubicBezTo>
                <a:cubicBezTo>
                  <a:pt x="195098" y="276419"/>
                  <a:pt x="171192" y="1065313"/>
                  <a:pt x="207051" y="1098184"/>
                </a:cubicBezTo>
                <a:cubicBezTo>
                  <a:pt x="242910" y="1131055"/>
                  <a:pt x="402780" y="714196"/>
                  <a:pt x="413239" y="676843"/>
                </a:cubicBezTo>
                <a:cubicBezTo>
                  <a:pt x="423698" y="639490"/>
                  <a:pt x="172686" y="965207"/>
                  <a:pt x="269804" y="874066"/>
                </a:cubicBezTo>
                <a:cubicBezTo>
                  <a:pt x="366922" y="782925"/>
                  <a:pt x="927216" y="210678"/>
                  <a:pt x="995945" y="129996"/>
                </a:cubicBezTo>
                <a:cubicBezTo>
                  <a:pt x="1064674" y="49314"/>
                  <a:pt x="510356" y="406407"/>
                  <a:pt x="682180" y="389972"/>
                </a:cubicBezTo>
                <a:cubicBezTo>
                  <a:pt x="854003" y="373537"/>
                  <a:pt x="2059756" y="-47804"/>
                  <a:pt x="2053780" y="44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A617165-3DED-4B51-0EBD-D3DEBEFF71C3}"/>
              </a:ext>
            </a:extLst>
          </p:cNvPr>
          <p:cNvSpPr/>
          <p:nvPr/>
        </p:nvSpPr>
        <p:spPr>
          <a:xfrm>
            <a:off x="1736481" y="331426"/>
            <a:ext cx="1706157" cy="2020502"/>
          </a:xfrm>
          <a:custGeom>
            <a:avLst/>
            <a:gdLst>
              <a:gd name="connsiteX0" fmla="*/ 1705966 w 1706157"/>
              <a:gd name="connsiteY0" fmla="*/ 268 h 2020502"/>
              <a:gd name="connsiteX1" fmla="*/ 890178 w 1706157"/>
              <a:gd name="connsiteY1" fmla="*/ 744339 h 2020502"/>
              <a:gd name="connsiteX2" fmla="*/ 38531 w 1706157"/>
              <a:gd name="connsiteY2" fmla="*/ 1972503 h 2020502"/>
              <a:gd name="connsiteX3" fmla="*/ 235754 w 1706157"/>
              <a:gd name="connsiteY3" fmla="*/ 1631845 h 2020502"/>
              <a:gd name="connsiteX4" fmla="*/ 1033613 w 1706157"/>
              <a:gd name="connsiteY4" fmla="*/ 340927 h 2020502"/>
              <a:gd name="connsiteX5" fmla="*/ 818460 w 1706157"/>
              <a:gd name="connsiteY5" fmla="*/ 654692 h 2020502"/>
              <a:gd name="connsiteX6" fmla="*/ 1705966 w 1706157"/>
              <a:gd name="connsiteY6" fmla="*/ 268 h 202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6157" h="2020502">
                <a:moveTo>
                  <a:pt x="1705966" y="268"/>
                </a:moveTo>
                <a:cubicBezTo>
                  <a:pt x="1717919" y="15209"/>
                  <a:pt x="1168084" y="415633"/>
                  <a:pt x="890178" y="744339"/>
                </a:cubicBezTo>
                <a:cubicBezTo>
                  <a:pt x="612272" y="1073045"/>
                  <a:pt x="147602" y="1824585"/>
                  <a:pt x="38531" y="1972503"/>
                </a:cubicBezTo>
                <a:cubicBezTo>
                  <a:pt x="-70540" y="2120421"/>
                  <a:pt x="69907" y="1903774"/>
                  <a:pt x="235754" y="1631845"/>
                </a:cubicBezTo>
                <a:cubicBezTo>
                  <a:pt x="401601" y="1359916"/>
                  <a:pt x="936495" y="503786"/>
                  <a:pt x="1033613" y="340927"/>
                </a:cubicBezTo>
                <a:cubicBezTo>
                  <a:pt x="1130731" y="178068"/>
                  <a:pt x="707895" y="709974"/>
                  <a:pt x="818460" y="654692"/>
                </a:cubicBezTo>
                <a:cubicBezTo>
                  <a:pt x="929025" y="599410"/>
                  <a:pt x="1694013" y="-14673"/>
                  <a:pt x="1705966" y="26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2235AA1C-416B-C4B7-DF99-9DD553E104D9}"/>
              </a:ext>
            </a:extLst>
          </p:cNvPr>
          <p:cNvSpPr/>
          <p:nvPr/>
        </p:nvSpPr>
        <p:spPr>
          <a:xfrm>
            <a:off x="2716162" y="3884974"/>
            <a:ext cx="546991" cy="3224112"/>
          </a:xfrm>
          <a:custGeom>
            <a:avLst/>
            <a:gdLst>
              <a:gd name="connsiteX0" fmla="*/ 144 w 546991"/>
              <a:gd name="connsiteY0" fmla="*/ 552555 h 3224112"/>
              <a:gd name="connsiteX1" fmla="*/ 376662 w 546991"/>
              <a:gd name="connsiteY1" fmla="*/ 1296626 h 3224112"/>
              <a:gd name="connsiteX2" fmla="*/ 62897 w 546991"/>
              <a:gd name="connsiteY2" fmla="*/ 1977944 h 3224112"/>
              <a:gd name="connsiteX3" fmla="*/ 340803 w 546991"/>
              <a:gd name="connsiteY3" fmla="*/ 1897261 h 3224112"/>
              <a:gd name="connsiteX4" fmla="*/ 546991 w 546991"/>
              <a:gd name="connsiteY4" fmla="*/ 2453073 h 3224112"/>
              <a:gd name="connsiteX5" fmla="*/ 340803 w 546991"/>
              <a:gd name="connsiteY5" fmla="*/ 3224038 h 3224112"/>
              <a:gd name="connsiteX6" fmla="*/ 439414 w 546991"/>
              <a:gd name="connsiteY6" fmla="*/ 2408250 h 3224112"/>
              <a:gd name="connsiteX7" fmla="*/ 367697 w 546991"/>
              <a:gd name="connsiteY7" fmla="*/ 14673 h 3224112"/>
              <a:gd name="connsiteX8" fmla="*/ 340803 w 546991"/>
              <a:gd name="connsiteY8" fmla="*/ 1377308 h 3224112"/>
              <a:gd name="connsiteX9" fmla="*/ 331838 w 546991"/>
              <a:gd name="connsiteY9" fmla="*/ 875285 h 3224112"/>
              <a:gd name="connsiteX10" fmla="*/ 144 w 546991"/>
              <a:gd name="connsiteY10" fmla="*/ 552555 h 322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991" h="3224112">
                <a:moveTo>
                  <a:pt x="144" y="552555"/>
                </a:moveTo>
                <a:cubicBezTo>
                  <a:pt x="7615" y="622779"/>
                  <a:pt x="366203" y="1059061"/>
                  <a:pt x="376662" y="1296626"/>
                </a:cubicBezTo>
                <a:cubicBezTo>
                  <a:pt x="387121" y="1534191"/>
                  <a:pt x="68874" y="1877838"/>
                  <a:pt x="62897" y="1977944"/>
                </a:cubicBezTo>
                <a:cubicBezTo>
                  <a:pt x="56921" y="2078050"/>
                  <a:pt x="260121" y="1818073"/>
                  <a:pt x="340803" y="1897261"/>
                </a:cubicBezTo>
                <a:cubicBezTo>
                  <a:pt x="421485" y="1976449"/>
                  <a:pt x="546991" y="2231944"/>
                  <a:pt x="546991" y="2453073"/>
                </a:cubicBezTo>
                <a:cubicBezTo>
                  <a:pt x="546991" y="2674202"/>
                  <a:pt x="358733" y="3231509"/>
                  <a:pt x="340803" y="3224038"/>
                </a:cubicBezTo>
                <a:cubicBezTo>
                  <a:pt x="322874" y="3216568"/>
                  <a:pt x="434932" y="2943144"/>
                  <a:pt x="439414" y="2408250"/>
                </a:cubicBezTo>
                <a:cubicBezTo>
                  <a:pt x="443896" y="1873356"/>
                  <a:pt x="384132" y="186497"/>
                  <a:pt x="367697" y="14673"/>
                </a:cubicBezTo>
                <a:cubicBezTo>
                  <a:pt x="351262" y="-157151"/>
                  <a:pt x="346779" y="1233873"/>
                  <a:pt x="340803" y="1377308"/>
                </a:cubicBezTo>
                <a:cubicBezTo>
                  <a:pt x="334827" y="1520743"/>
                  <a:pt x="385626" y="1009755"/>
                  <a:pt x="331838" y="875285"/>
                </a:cubicBezTo>
                <a:cubicBezTo>
                  <a:pt x="278050" y="740815"/>
                  <a:pt x="-7327" y="482331"/>
                  <a:pt x="144" y="55255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1440B76A-6448-5194-2459-AE9296EA5F3A}"/>
              </a:ext>
            </a:extLst>
          </p:cNvPr>
          <p:cNvSpPr/>
          <p:nvPr/>
        </p:nvSpPr>
        <p:spPr>
          <a:xfrm>
            <a:off x="2811409" y="3697642"/>
            <a:ext cx="1119099" cy="2977908"/>
          </a:xfrm>
          <a:custGeom>
            <a:avLst/>
            <a:gdLst>
              <a:gd name="connsiteX0" fmla="*/ 3509 w 1119099"/>
              <a:gd name="connsiteY0" fmla="*/ 4782 h 2977908"/>
              <a:gd name="connsiteX1" fmla="*/ 1025485 w 1119099"/>
              <a:gd name="connsiteY1" fmla="*/ 1134334 h 2977908"/>
              <a:gd name="connsiteX2" fmla="*/ 1043415 w 1119099"/>
              <a:gd name="connsiteY2" fmla="*/ 1968052 h 2977908"/>
              <a:gd name="connsiteX3" fmla="*/ 1115132 w 1119099"/>
              <a:gd name="connsiteY3" fmla="*/ 1690146 h 2977908"/>
              <a:gd name="connsiteX4" fmla="*/ 908944 w 1119099"/>
              <a:gd name="connsiteY4" fmla="*/ 2936240 h 2977908"/>
              <a:gd name="connsiteX5" fmla="*/ 944803 w 1119099"/>
              <a:gd name="connsiteY5" fmla="*/ 2550758 h 2977908"/>
              <a:gd name="connsiteX6" fmla="*/ 1079273 w 1119099"/>
              <a:gd name="connsiteY6" fmla="*/ 1268805 h 2977908"/>
              <a:gd name="connsiteX7" fmla="*/ 702756 w 1119099"/>
              <a:gd name="connsiteY7" fmla="*/ 748852 h 2977908"/>
              <a:gd name="connsiteX8" fmla="*/ 3509 w 1119099"/>
              <a:gd name="connsiteY8" fmla="*/ 4782 h 297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099" h="2977908">
                <a:moveTo>
                  <a:pt x="3509" y="4782"/>
                </a:moveTo>
                <a:cubicBezTo>
                  <a:pt x="57297" y="69029"/>
                  <a:pt x="852167" y="807122"/>
                  <a:pt x="1025485" y="1134334"/>
                </a:cubicBezTo>
                <a:cubicBezTo>
                  <a:pt x="1198803" y="1461546"/>
                  <a:pt x="1028474" y="1875417"/>
                  <a:pt x="1043415" y="1968052"/>
                </a:cubicBezTo>
                <a:cubicBezTo>
                  <a:pt x="1058356" y="2060687"/>
                  <a:pt x="1137544" y="1528781"/>
                  <a:pt x="1115132" y="1690146"/>
                </a:cubicBezTo>
                <a:cubicBezTo>
                  <a:pt x="1092720" y="1851511"/>
                  <a:pt x="937332" y="2792805"/>
                  <a:pt x="908944" y="2936240"/>
                </a:cubicBezTo>
                <a:cubicBezTo>
                  <a:pt x="880556" y="3079675"/>
                  <a:pt x="916415" y="2828664"/>
                  <a:pt x="944803" y="2550758"/>
                </a:cubicBezTo>
                <a:cubicBezTo>
                  <a:pt x="973191" y="2272852"/>
                  <a:pt x="1119614" y="1569123"/>
                  <a:pt x="1079273" y="1268805"/>
                </a:cubicBezTo>
                <a:cubicBezTo>
                  <a:pt x="1038932" y="968487"/>
                  <a:pt x="876074" y="956534"/>
                  <a:pt x="702756" y="748852"/>
                </a:cubicBezTo>
                <a:cubicBezTo>
                  <a:pt x="529438" y="541170"/>
                  <a:pt x="-50279" y="-59465"/>
                  <a:pt x="3509" y="478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8888458B-8EBF-BA41-7E1A-F7E7551D606D}"/>
              </a:ext>
            </a:extLst>
          </p:cNvPr>
          <p:cNvSpPr/>
          <p:nvPr/>
        </p:nvSpPr>
        <p:spPr>
          <a:xfrm>
            <a:off x="3755147" y="4060317"/>
            <a:ext cx="1059851" cy="3392554"/>
          </a:xfrm>
          <a:custGeom>
            <a:avLst/>
            <a:gdLst>
              <a:gd name="connsiteX0" fmla="*/ 1065 w 1059851"/>
              <a:gd name="connsiteY0" fmla="*/ 695 h 3392554"/>
              <a:gd name="connsiteX1" fmla="*/ 834782 w 1059851"/>
              <a:gd name="connsiteY1" fmla="*/ 870271 h 3392554"/>
              <a:gd name="connsiteX2" fmla="*/ 870641 w 1059851"/>
              <a:gd name="connsiteY2" fmla="*/ 1757777 h 3392554"/>
              <a:gd name="connsiteX3" fmla="*/ 942359 w 1059851"/>
              <a:gd name="connsiteY3" fmla="*/ 1506765 h 3392554"/>
              <a:gd name="connsiteX4" fmla="*/ 897535 w 1059851"/>
              <a:gd name="connsiteY4" fmla="*/ 2170154 h 3392554"/>
              <a:gd name="connsiteX5" fmla="*/ 377582 w 1059851"/>
              <a:gd name="connsiteY5" fmla="*/ 3362459 h 3392554"/>
              <a:gd name="connsiteX6" fmla="*/ 592735 w 1059851"/>
              <a:gd name="connsiteY6" fmla="*/ 2887330 h 3392554"/>
              <a:gd name="connsiteX7" fmla="*/ 1049935 w 1059851"/>
              <a:gd name="connsiteY7" fmla="*/ 1309542 h 3392554"/>
              <a:gd name="connsiteX8" fmla="*/ 906500 w 1059851"/>
              <a:gd name="connsiteY8" fmla="*/ 1677095 h 3392554"/>
              <a:gd name="connsiteX9" fmla="*/ 897535 w 1059851"/>
              <a:gd name="connsiteY9" fmla="*/ 933024 h 3392554"/>
              <a:gd name="connsiteX10" fmla="*/ 664453 w 1059851"/>
              <a:gd name="connsiteY10" fmla="*/ 726836 h 3392554"/>
              <a:gd name="connsiteX11" fmla="*/ 1065 w 1059851"/>
              <a:gd name="connsiteY11" fmla="*/ 695 h 339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9851" h="3392554">
                <a:moveTo>
                  <a:pt x="1065" y="695"/>
                </a:moveTo>
                <a:cubicBezTo>
                  <a:pt x="29453" y="24601"/>
                  <a:pt x="689853" y="577424"/>
                  <a:pt x="834782" y="870271"/>
                </a:cubicBezTo>
                <a:cubicBezTo>
                  <a:pt x="979711" y="1163118"/>
                  <a:pt x="852712" y="1651695"/>
                  <a:pt x="870641" y="1757777"/>
                </a:cubicBezTo>
                <a:cubicBezTo>
                  <a:pt x="888570" y="1863859"/>
                  <a:pt x="937877" y="1438036"/>
                  <a:pt x="942359" y="1506765"/>
                </a:cubicBezTo>
                <a:cubicBezTo>
                  <a:pt x="946841" y="1575494"/>
                  <a:pt x="991665" y="1860872"/>
                  <a:pt x="897535" y="2170154"/>
                </a:cubicBezTo>
                <a:cubicBezTo>
                  <a:pt x="803405" y="2479436"/>
                  <a:pt x="428382" y="3242930"/>
                  <a:pt x="377582" y="3362459"/>
                </a:cubicBezTo>
                <a:cubicBezTo>
                  <a:pt x="326782" y="3481988"/>
                  <a:pt x="480676" y="3229483"/>
                  <a:pt x="592735" y="2887330"/>
                </a:cubicBezTo>
                <a:cubicBezTo>
                  <a:pt x="704794" y="2545177"/>
                  <a:pt x="997641" y="1511248"/>
                  <a:pt x="1049935" y="1309542"/>
                </a:cubicBezTo>
                <a:cubicBezTo>
                  <a:pt x="1102229" y="1107836"/>
                  <a:pt x="931900" y="1739848"/>
                  <a:pt x="906500" y="1677095"/>
                </a:cubicBezTo>
                <a:cubicBezTo>
                  <a:pt x="881100" y="1614342"/>
                  <a:pt x="937876" y="1091401"/>
                  <a:pt x="897535" y="933024"/>
                </a:cubicBezTo>
                <a:cubicBezTo>
                  <a:pt x="857194" y="774648"/>
                  <a:pt x="809382" y="877742"/>
                  <a:pt x="664453" y="726836"/>
                </a:cubicBezTo>
                <a:cubicBezTo>
                  <a:pt x="519524" y="575930"/>
                  <a:pt x="-27323" y="-23211"/>
                  <a:pt x="1065" y="69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17F3C17D-734C-3A06-0F73-9F01CFCD92F6}"/>
              </a:ext>
            </a:extLst>
          </p:cNvPr>
          <p:cNvSpPr/>
          <p:nvPr/>
        </p:nvSpPr>
        <p:spPr>
          <a:xfrm>
            <a:off x="1146817" y="2705556"/>
            <a:ext cx="1600905" cy="4233093"/>
          </a:xfrm>
          <a:custGeom>
            <a:avLst/>
            <a:gdLst>
              <a:gd name="connsiteX0" fmla="*/ 1569489 w 1600905"/>
              <a:gd name="connsiteY0" fmla="*/ 100397 h 4233093"/>
              <a:gd name="connsiteX1" fmla="*/ 1569489 w 1600905"/>
              <a:gd name="connsiteY1" fmla="*/ 154185 h 4233093"/>
              <a:gd name="connsiteX2" fmla="*/ 1336407 w 1600905"/>
              <a:gd name="connsiteY2" fmla="*/ 1382350 h 4233093"/>
              <a:gd name="connsiteX3" fmla="*/ 1345371 w 1600905"/>
              <a:gd name="connsiteY3" fmla="*/ 2377432 h 4233093"/>
              <a:gd name="connsiteX4" fmla="*/ 1435018 w 1600905"/>
              <a:gd name="connsiteY4" fmla="*/ 2000915 h 4233093"/>
              <a:gd name="connsiteX5" fmla="*/ 45489 w 1600905"/>
              <a:gd name="connsiteY5" fmla="*/ 4170373 h 4233093"/>
              <a:gd name="connsiteX6" fmla="*/ 422007 w 1600905"/>
              <a:gd name="connsiteY6" fmla="*/ 3515950 h 4233093"/>
              <a:gd name="connsiteX7" fmla="*/ 1273654 w 1600905"/>
              <a:gd name="connsiteY7" fmla="*/ 2144350 h 4233093"/>
              <a:gd name="connsiteX8" fmla="*/ 1210901 w 1600905"/>
              <a:gd name="connsiteY8" fmla="*/ 745856 h 4233093"/>
              <a:gd name="connsiteX9" fmla="*/ 1219865 w 1600905"/>
              <a:gd name="connsiteY9" fmla="*/ 1463032 h 4233093"/>
              <a:gd name="connsiteX10" fmla="*/ 1336407 w 1600905"/>
              <a:gd name="connsiteY10" fmla="*/ 575526 h 4233093"/>
              <a:gd name="connsiteX11" fmla="*/ 1300548 w 1600905"/>
              <a:gd name="connsiteY11" fmla="*/ 907220 h 4233093"/>
              <a:gd name="connsiteX12" fmla="*/ 1569489 w 1600905"/>
              <a:gd name="connsiteY12" fmla="*/ 100397 h 423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0905" h="4233093">
                <a:moveTo>
                  <a:pt x="1569489" y="100397"/>
                </a:moveTo>
                <a:cubicBezTo>
                  <a:pt x="1614312" y="-25109"/>
                  <a:pt x="1608336" y="-59474"/>
                  <a:pt x="1569489" y="154185"/>
                </a:cubicBezTo>
                <a:cubicBezTo>
                  <a:pt x="1530642" y="367844"/>
                  <a:pt x="1373760" y="1011809"/>
                  <a:pt x="1336407" y="1382350"/>
                </a:cubicBezTo>
                <a:cubicBezTo>
                  <a:pt x="1299054" y="1752891"/>
                  <a:pt x="1328936" y="2274338"/>
                  <a:pt x="1345371" y="2377432"/>
                </a:cubicBezTo>
                <a:cubicBezTo>
                  <a:pt x="1361806" y="2480526"/>
                  <a:pt x="1651665" y="1702092"/>
                  <a:pt x="1435018" y="2000915"/>
                </a:cubicBezTo>
                <a:cubicBezTo>
                  <a:pt x="1218371" y="2299738"/>
                  <a:pt x="214324" y="3917867"/>
                  <a:pt x="45489" y="4170373"/>
                </a:cubicBezTo>
                <a:cubicBezTo>
                  <a:pt x="-123346" y="4422879"/>
                  <a:pt x="217313" y="3853621"/>
                  <a:pt x="422007" y="3515950"/>
                </a:cubicBezTo>
                <a:cubicBezTo>
                  <a:pt x="626701" y="3178280"/>
                  <a:pt x="1142172" y="2606032"/>
                  <a:pt x="1273654" y="2144350"/>
                </a:cubicBezTo>
                <a:cubicBezTo>
                  <a:pt x="1405136" y="1682668"/>
                  <a:pt x="1219866" y="859409"/>
                  <a:pt x="1210901" y="745856"/>
                </a:cubicBezTo>
                <a:cubicBezTo>
                  <a:pt x="1201936" y="632303"/>
                  <a:pt x="1198947" y="1491420"/>
                  <a:pt x="1219865" y="1463032"/>
                </a:cubicBezTo>
                <a:cubicBezTo>
                  <a:pt x="1240783" y="1434644"/>
                  <a:pt x="1322960" y="668161"/>
                  <a:pt x="1336407" y="575526"/>
                </a:cubicBezTo>
                <a:cubicBezTo>
                  <a:pt x="1349854" y="482891"/>
                  <a:pt x="1257219" y="987902"/>
                  <a:pt x="1300548" y="907220"/>
                </a:cubicBezTo>
                <a:cubicBezTo>
                  <a:pt x="1343877" y="826538"/>
                  <a:pt x="1524666" y="225903"/>
                  <a:pt x="1569489" y="10039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60512891-9649-D354-DB40-D57C71690550}"/>
              </a:ext>
            </a:extLst>
          </p:cNvPr>
          <p:cNvSpPr/>
          <p:nvPr/>
        </p:nvSpPr>
        <p:spPr>
          <a:xfrm>
            <a:off x="1093446" y="3351308"/>
            <a:ext cx="789147" cy="3632728"/>
          </a:xfrm>
          <a:custGeom>
            <a:avLst/>
            <a:gdLst>
              <a:gd name="connsiteX0" fmla="*/ 789142 w 789147"/>
              <a:gd name="connsiteY0" fmla="*/ 1492 h 3632728"/>
              <a:gd name="connsiteX1" fmla="*/ 349872 w 789147"/>
              <a:gd name="connsiteY1" fmla="*/ 1157939 h 3632728"/>
              <a:gd name="connsiteX2" fmla="*/ 71966 w 789147"/>
              <a:gd name="connsiteY2" fmla="*/ 3040527 h 3632728"/>
              <a:gd name="connsiteX3" fmla="*/ 197472 w 789147"/>
              <a:gd name="connsiteY3" fmla="*/ 2556433 h 3632728"/>
              <a:gd name="connsiteX4" fmla="*/ 248 w 789147"/>
              <a:gd name="connsiteY4" fmla="*/ 3632198 h 3632728"/>
              <a:gd name="connsiteX5" fmla="*/ 161613 w 789147"/>
              <a:gd name="connsiteY5" fmla="*/ 2395068 h 3632728"/>
              <a:gd name="connsiteX6" fmla="*/ 385730 w 789147"/>
              <a:gd name="connsiteY6" fmla="*/ 55280 h 3632728"/>
              <a:gd name="connsiteX7" fmla="*/ 314013 w 789147"/>
              <a:gd name="connsiteY7" fmla="*/ 853139 h 3632728"/>
              <a:gd name="connsiteX8" fmla="*/ 421589 w 789147"/>
              <a:gd name="connsiteY8" fmla="*/ 485586 h 3632728"/>
              <a:gd name="connsiteX9" fmla="*/ 618813 w 789147"/>
              <a:gd name="connsiteY9" fmla="*/ 171821 h 3632728"/>
              <a:gd name="connsiteX10" fmla="*/ 340907 w 789147"/>
              <a:gd name="connsiteY10" fmla="*/ 897963 h 3632728"/>
              <a:gd name="connsiteX11" fmla="*/ 789142 w 789147"/>
              <a:gd name="connsiteY11" fmla="*/ 1492 h 3632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9147" h="3632728">
                <a:moveTo>
                  <a:pt x="789142" y="1492"/>
                </a:moveTo>
                <a:cubicBezTo>
                  <a:pt x="790636" y="44821"/>
                  <a:pt x="469401" y="651433"/>
                  <a:pt x="349872" y="1157939"/>
                </a:cubicBezTo>
                <a:cubicBezTo>
                  <a:pt x="230343" y="1664445"/>
                  <a:pt x="97366" y="2807445"/>
                  <a:pt x="71966" y="3040527"/>
                </a:cubicBezTo>
                <a:cubicBezTo>
                  <a:pt x="46566" y="3273609"/>
                  <a:pt x="209425" y="2457821"/>
                  <a:pt x="197472" y="2556433"/>
                </a:cubicBezTo>
                <a:cubicBezTo>
                  <a:pt x="185519" y="2655045"/>
                  <a:pt x="6224" y="3659092"/>
                  <a:pt x="248" y="3632198"/>
                </a:cubicBezTo>
                <a:cubicBezTo>
                  <a:pt x="-5729" y="3605304"/>
                  <a:pt x="97366" y="2991221"/>
                  <a:pt x="161613" y="2395068"/>
                </a:cubicBezTo>
                <a:cubicBezTo>
                  <a:pt x="225860" y="1798915"/>
                  <a:pt x="360330" y="312268"/>
                  <a:pt x="385730" y="55280"/>
                </a:cubicBezTo>
                <a:cubicBezTo>
                  <a:pt x="411130" y="-201708"/>
                  <a:pt x="308037" y="781421"/>
                  <a:pt x="314013" y="853139"/>
                </a:cubicBezTo>
                <a:cubicBezTo>
                  <a:pt x="319989" y="924857"/>
                  <a:pt x="370789" y="599139"/>
                  <a:pt x="421589" y="485586"/>
                </a:cubicBezTo>
                <a:cubicBezTo>
                  <a:pt x="472389" y="372033"/>
                  <a:pt x="632260" y="103092"/>
                  <a:pt x="618813" y="171821"/>
                </a:cubicBezTo>
                <a:cubicBezTo>
                  <a:pt x="605366" y="240550"/>
                  <a:pt x="306542" y="923363"/>
                  <a:pt x="340907" y="897963"/>
                </a:cubicBezTo>
                <a:cubicBezTo>
                  <a:pt x="375272" y="872563"/>
                  <a:pt x="787648" y="-41837"/>
                  <a:pt x="789142" y="149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7E72DD57-8C41-01D0-A68F-0EC4B4E3C0E2}"/>
              </a:ext>
            </a:extLst>
          </p:cNvPr>
          <p:cNvSpPr/>
          <p:nvPr/>
        </p:nvSpPr>
        <p:spPr>
          <a:xfrm>
            <a:off x="3020580" y="6571119"/>
            <a:ext cx="2392451" cy="3342017"/>
          </a:xfrm>
          <a:custGeom>
            <a:avLst/>
            <a:gdLst>
              <a:gd name="connsiteX0" fmla="*/ 526 w 2392451"/>
              <a:gd name="connsiteY0" fmla="*/ 10 h 3342017"/>
              <a:gd name="connsiteX1" fmla="*/ 412902 w 2392451"/>
              <a:gd name="connsiteY1" fmla="*/ 1694340 h 3342017"/>
              <a:gd name="connsiteX2" fmla="*/ 332220 w 2392451"/>
              <a:gd name="connsiteY2" fmla="*/ 1461257 h 3342017"/>
              <a:gd name="connsiteX3" fmla="*/ 1255585 w 2392451"/>
              <a:gd name="connsiteY3" fmla="*/ 2061893 h 3342017"/>
              <a:gd name="connsiteX4" fmla="*/ 1004573 w 2392451"/>
              <a:gd name="connsiteY4" fmla="*/ 1775022 h 3342017"/>
              <a:gd name="connsiteX5" fmla="*/ 2367208 w 2392451"/>
              <a:gd name="connsiteY5" fmla="*/ 3307987 h 3342017"/>
              <a:gd name="connsiteX6" fmla="*/ 1829326 w 2392451"/>
              <a:gd name="connsiteY6" fmla="*/ 2770105 h 3342017"/>
              <a:gd name="connsiteX7" fmla="*/ 1067326 w 2392451"/>
              <a:gd name="connsiteY7" fmla="*/ 1981210 h 3342017"/>
              <a:gd name="connsiteX8" fmla="*/ 341185 w 2392451"/>
              <a:gd name="connsiteY8" fmla="*/ 1165422 h 3342017"/>
              <a:gd name="connsiteX9" fmla="*/ 242573 w 2392451"/>
              <a:gd name="connsiteY9" fmla="*/ 484105 h 3342017"/>
              <a:gd name="connsiteX10" fmla="*/ 511514 w 2392451"/>
              <a:gd name="connsiteY10" fmla="*/ 1721234 h 3342017"/>
              <a:gd name="connsiteX11" fmla="*/ 526 w 2392451"/>
              <a:gd name="connsiteY11" fmla="*/ 10 h 334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2451" h="3342017">
                <a:moveTo>
                  <a:pt x="526" y="10"/>
                </a:moveTo>
                <a:cubicBezTo>
                  <a:pt x="-15909" y="-4472"/>
                  <a:pt x="357620" y="1450799"/>
                  <a:pt x="412902" y="1694340"/>
                </a:cubicBezTo>
                <a:cubicBezTo>
                  <a:pt x="468184" y="1937881"/>
                  <a:pt x="191773" y="1399998"/>
                  <a:pt x="332220" y="1461257"/>
                </a:cubicBezTo>
                <a:cubicBezTo>
                  <a:pt x="472667" y="1522516"/>
                  <a:pt x="1143526" y="2009599"/>
                  <a:pt x="1255585" y="2061893"/>
                </a:cubicBezTo>
                <a:cubicBezTo>
                  <a:pt x="1367644" y="2114187"/>
                  <a:pt x="1004573" y="1775022"/>
                  <a:pt x="1004573" y="1775022"/>
                </a:cubicBezTo>
                <a:lnTo>
                  <a:pt x="2367208" y="3307987"/>
                </a:lnTo>
                <a:cubicBezTo>
                  <a:pt x="2504667" y="3473834"/>
                  <a:pt x="2045973" y="2991234"/>
                  <a:pt x="1829326" y="2770105"/>
                </a:cubicBezTo>
                <a:cubicBezTo>
                  <a:pt x="1612679" y="2548976"/>
                  <a:pt x="1315350" y="2248657"/>
                  <a:pt x="1067326" y="1981210"/>
                </a:cubicBezTo>
                <a:cubicBezTo>
                  <a:pt x="819303" y="1713763"/>
                  <a:pt x="478644" y="1414939"/>
                  <a:pt x="341185" y="1165422"/>
                </a:cubicBezTo>
                <a:cubicBezTo>
                  <a:pt x="203726" y="915905"/>
                  <a:pt x="214185" y="391470"/>
                  <a:pt x="242573" y="484105"/>
                </a:cubicBezTo>
                <a:cubicBezTo>
                  <a:pt x="270961" y="576740"/>
                  <a:pt x="548867" y="1801916"/>
                  <a:pt x="511514" y="1721234"/>
                </a:cubicBezTo>
                <a:cubicBezTo>
                  <a:pt x="474161" y="1640552"/>
                  <a:pt x="16961" y="4492"/>
                  <a:pt x="526" y="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31EF58BD-39F5-B5CE-6B34-D0E9F15929CE}"/>
              </a:ext>
            </a:extLst>
          </p:cNvPr>
          <p:cNvSpPr/>
          <p:nvPr/>
        </p:nvSpPr>
        <p:spPr>
          <a:xfrm>
            <a:off x="4112604" y="170641"/>
            <a:ext cx="2546724" cy="476944"/>
          </a:xfrm>
          <a:custGeom>
            <a:avLst/>
            <a:gdLst>
              <a:gd name="connsiteX0" fmla="*/ 2196 w 2546724"/>
              <a:gd name="connsiteY0" fmla="*/ 472297 h 476944"/>
              <a:gd name="connsiteX1" fmla="*/ 1459521 w 2546724"/>
              <a:gd name="connsiteY1" fmla="*/ 400859 h 476944"/>
              <a:gd name="connsiteX2" fmla="*/ 2545371 w 2546724"/>
              <a:gd name="connsiteY2" fmla="*/ 443722 h 476944"/>
              <a:gd name="connsiteX3" fmla="*/ 1659546 w 2546724"/>
              <a:gd name="connsiteY3" fmla="*/ 329422 h 476944"/>
              <a:gd name="connsiteX4" fmla="*/ 573696 w 2546724"/>
              <a:gd name="connsiteY4" fmla="*/ 809 h 476944"/>
              <a:gd name="connsiteX5" fmla="*/ 1116621 w 2546724"/>
              <a:gd name="connsiteY5" fmla="*/ 243697 h 476944"/>
              <a:gd name="connsiteX6" fmla="*/ 2196 w 2546724"/>
              <a:gd name="connsiteY6" fmla="*/ 472297 h 47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6724" h="476944">
                <a:moveTo>
                  <a:pt x="2196" y="472297"/>
                </a:moveTo>
                <a:cubicBezTo>
                  <a:pt x="59346" y="498491"/>
                  <a:pt x="1035659" y="405621"/>
                  <a:pt x="1459521" y="400859"/>
                </a:cubicBezTo>
                <a:cubicBezTo>
                  <a:pt x="1883383" y="396097"/>
                  <a:pt x="2512033" y="455628"/>
                  <a:pt x="2545371" y="443722"/>
                </a:cubicBezTo>
                <a:cubicBezTo>
                  <a:pt x="2578709" y="431816"/>
                  <a:pt x="1988158" y="403241"/>
                  <a:pt x="1659546" y="329422"/>
                </a:cubicBezTo>
                <a:cubicBezTo>
                  <a:pt x="1330934" y="255603"/>
                  <a:pt x="664183" y="15096"/>
                  <a:pt x="573696" y="809"/>
                </a:cubicBezTo>
                <a:cubicBezTo>
                  <a:pt x="483209" y="-13478"/>
                  <a:pt x="1211871" y="165116"/>
                  <a:pt x="1116621" y="243697"/>
                </a:cubicBezTo>
                <a:cubicBezTo>
                  <a:pt x="1021371" y="322278"/>
                  <a:pt x="-54954" y="446103"/>
                  <a:pt x="2196" y="47229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3790FEA-84D5-84E7-CBC8-A07B0C002260}"/>
              </a:ext>
            </a:extLst>
          </p:cNvPr>
          <p:cNvSpPr/>
          <p:nvPr/>
        </p:nvSpPr>
        <p:spPr>
          <a:xfrm>
            <a:off x="5240412" y="486855"/>
            <a:ext cx="3132106" cy="4059884"/>
          </a:xfrm>
          <a:custGeom>
            <a:avLst/>
            <a:gdLst>
              <a:gd name="connsiteX0" fmla="*/ 3101 w 3132106"/>
              <a:gd name="connsiteY0" fmla="*/ 1170495 h 4059884"/>
              <a:gd name="connsiteX1" fmla="*/ 1388988 w 3132106"/>
              <a:gd name="connsiteY1" fmla="*/ 484695 h 4059884"/>
              <a:gd name="connsiteX2" fmla="*/ 1817613 w 3132106"/>
              <a:gd name="connsiteY2" fmla="*/ 941895 h 4059884"/>
              <a:gd name="connsiteX3" fmla="*/ 1874763 w 3132106"/>
              <a:gd name="connsiteY3" fmla="*/ 627570 h 4059884"/>
              <a:gd name="connsiteX4" fmla="*/ 2917751 w 3132106"/>
              <a:gd name="connsiteY4" fmla="*/ 2985008 h 4059884"/>
              <a:gd name="connsiteX5" fmla="*/ 2717726 w 3132106"/>
              <a:gd name="connsiteY5" fmla="*/ 2556383 h 4059884"/>
              <a:gd name="connsiteX6" fmla="*/ 3132063 w 3132106"/>
              <a:gd name="connsiteY6" fmla="*/ 4056570 h 4059884"/>
              <a:gd name="connsiteX7" fmla="*/ 2689151 w 3132106"/>
              <a:gd name="connsiteY7" fmla="*/ 2870708 h 4059884"/>
              <a:gd name="connsiteX8" fmla="*/ 1774751 w 3132106"/>
              <a:gd name="connsiteY8" fmla="*/ 84645 h 4059884"/>
              <a:gd name="connsiteX9" fmla="*/ 1931913 w 3132106"/>
              <a:gd name="connsiteY9" fmla="*/ 699008 h 4059884"/>
              <a:gd name="connsiteX10" fmla="*/ 1546151 w 3132106"/>
              <a:gd name="connsiteY10" fmla="*/ 470408 h 4059884"/>
              <a:gd name="connsiteX11" fmla="*/ 1174676 w 3132106"/>
              <a:gd name="connsiteY11" fmla="*/ 370395 h 4059884"/>
              <a:gd name="connsiteX12" fmla="*/ 1017513 w 3132106"/>
              <a:gd name="connsiteY12" fmla="*/ 627570 h 4059884"/>
              <a:gd name="connsiteX13" fmla="*/ 3101 w 3132106"/>
              <a:gd name="connsiteY13" fmla="*/ 1170495 h 4059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32106" h="4059884">
                <a:moveTo>
                  <a:pt x="3101" y="1170495"/>
                </a:moveTo>
                <a:cubicBezTo>
                  <a:pt x="65013" y="1146683"/>
                  <a:pt x="1086569" y="522795"/>
                  <a:pt x="1388988" y="484695"/>
                </a:cubicBezTo>
                <a:cubicBezTo>
                  <a:pt x="1691407" y="446595"/>
                  <a:pt x="1736651" y="918083"/>
                  <a:pt x="1817613" y="941895"/>
                </a:cubicBezTo>
                <a:cubicBezTo>
                  <a:pt x="1898575" y="965707"/>
                  <a:pt x="1691407" y="287051"/>
                  <a:pt x="1874763" y="627570"/>
                </a:cubicBezTo>
                <a:cubicBezTo>
                  <a:pt x="2058119" y="968089"/>
                  <a:pt x="2777257" y="2663539"/>
                  <a:pt x="2917751" y="2985008"/>
                </a:cubicBezTo>
                <a:cubicBezTo>
                  <a:pt x="3058245" y="3306477"/>
                  <a:pt x="2682007" y="2377789"/>
                  <a:pt x="2717726" y="2556383"/>
                </a:cubicBezTo>
                <a:cubicBezTo>
                  <a:pt x="2753445" y="2734977"/>
                  <a:pt x="3136825" y="4004183"/>
                  <a:pt x="3132063" y="4056570"/>
                </a:cubicBezTo>
                <a:cubicBezTo>
                  <a:pt x="3127301" y="4108957"/>
                  <a:pt x="2915370" y="3532696"/>
                  <a:pt x="2689151" y="2870708"/>
                </a:cubicBezTo>
                <a:cubicBezTo>
                  <a:pt x="2462932" y="2208721"/>
                  <a:pt x="1900957" y="446595"/>
                  <a:pt x="1774751" y="84645"/>
                </a:cubicBezTo>
                <a:cubicBezTo>
                  <a:pt x="1648545" y="-277305"/>
                  <a:pt x="1970013" y="634714"/>
                  <a:pt x="1931913" y="699008"/>
                </a:cubicBezTo>
                <a:cubicBezTo>
                  <a:pt x="1893813" y="763302"/>
                  <a:pt x="1672357" y="525177"/>
                  <a:pt x="1546151" y="470408"/>
                </a:cubicBezTo>
                <a:cubicBezTo>
                  <a:pt x="1419945" y="415639"/>
                  <a:pt x="1262782" y="344201"/>
                  <a:pt x="1174676" y="370395"/>
                </a:cubicBezTo>
                <a:cubicBezTo>
                  <a:pt x="1086570" y="396589"/>
                  <a:pt x="1210394" y="491839"/>
                  <a:pt x="1017513" y="627570"/>
                </a:cubicBezTo>
                <a:cubicBezTo>
                  <a:pt x="824632" y="763301"/>
                  <a:pt x="-58811" y="1194307"/>
                  <a:pt x="3101" y="117049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D9314E6E-6797-D6B5-DB64-FEB59CEC7C3A}"/>
              </a:ext>
            </a:extLst>
          </p:cNvPr>
          <p:cNvSpPr/>
          <p:nvPr/>
        </p:nvSpPr>
        <p:spPr>
          <a:xfrm>
            <a:off x="6572243" y="1485689"/>
            <a:ext cx="1338690" cy="5665541"/>
          </a:xfrm>
          <a:custGeom>
            <a:avLst/>
            <a:gdLst>
              <a:gd name="connsiteX0" fmla="*/ 7 w 1338690"/>
              <a:gd name="connsiteY0" fmla="*/ 211 h 5665541"/>
              <a:gd name="connsiteX1" fmla="*/ 742957 w 1338690"/>
              <a:gd name="connsiteY1" fmla="*/ 1571836 h 5665541"/>
              <a:gd name="connsiteX2" fmla="*/ 928695 w 1338690"/>
              <a:gd name="connsiteY2" fmla="*/ 3014874 h 5665541"/>
              <a:gd name="connsiteX3" fmla="*/ 900120 w 1338690"/>
              <a:gd name="connsiteY3" fmla="*/ 2800561 h 5665541"/>
              <a:gd name="connsiteX4" fmla="*/ 1328745 w 1338690"/>
              <a:gd name="connsiteY4" fmla="*/ 5543761 h 5665541"/>
              <a:gd name="connsiteX5" fmla="*/ 1171582 w 1338690"/>
              <a:gd name="connsiteY5" fmla="*/ 4786524 h 5665541"/>
              <a:gd name="connsiteX6" fmla="*/ 828682 w 1338690"/>
              <a:gd name="connsiteY6" fmla="*/ 1257511 h 5665541"/>
              <a:gd name="connsiteX7" fmla="*/ 757245 w 1338690"/>
              <a:gd name="connsiteY7" fmla="*/ 1457536 h 5665541"/>
              <a:gd name="connsiteX8" fmla="*/ 7 w 1338690"/>
              <a:gd name="connsiteY8" fmla="*/ 211 h 5665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8690" h="5665541">
                <a:moveTo>
                  <a:pt x="7" y="211"/>
                </a:moveTo>
                <a:cubicBezTo>
                  <a:pt x="-2374" y="19261"/>
                  <a:pt x="588176" y="1069392"/>
                  <a:pt x="742957" y="1571836"/>
                </a:cubicBezTo>
                <a:cubicBezTo>
                  <a:pt x="897738" y="2074280"/>
                  <a:pt x="902501" y="2810087"/>
                  <a:pt x="928695" y="3014874"/>
                </a:cubicBezTo>
                <a:cubicBezTo>
                  <a:pt x="954889" y="3219661"/>
                  <a:pt x="833445" y="2379080"/>
                  <a:pt x="900120" y="2800561"/>
                </a:cubicBezTo>
                <a:cubicBezTo>
                  <a:pt x="966795" y="3222042"/>
                  <a:pt x="1283501" y="5212767"/>
                  <a:pt x="1328745" y="5543761"/>
                </a:cubicBezTo>
                <a:cubicBezTo>
                  <a:pt x="1373989" y="5874755"/>
                  <a:pt x="1254926" y="5500899"/>
                  <a:pt x="1171582" y="4786524"/>
                </a:cubicBezTo>
                <a:cubicBezTo>
                  <a:pt x="1088238" y="4072149"/>
                  <a:pt x="897738" y="1812342"/>
                  <a:pt x="828682" y="1257511"/>
                </a:cubicBezTo>
                <a:cubicBezTo>
                  <a:pt x="759626" y="702680"/>
                  <a:pt x="897739" y="1662323"/>
                  <a:pt x="757245" y="1457536"/>
                </a:cubicBezTo>
                <a:cubicBezTo>
                  <a:pt x="616751" y="1252749"/>
                  <a:pt x="2388" y="-18839"/>
                  <a:pt x="7" y="21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92864DD9-7E33-C0BF-B35F-B78573379D20}"/>
              </a:ext>
            </a:extLst>
          </p:cNvPr>
          <p:cNvSpPr/>
          <p:nvPr/>
        </p:nvSpPr>
        <p:spPr>
          <a:xfrm>
            <a:off x="1428234" y="1184052"/>
            <a:ext cx="3761168" cy="6209596"/>
          </a:xfrm>
          <a:custGeom>
            <a:avLst/>
            <a:gdLst>
              <a:gd name="connsiteX0" fmla="*/ 3758129 w 3761168"/>
              <a:gd name="connsiteY0" fmla="*/ 273273 h 6209596"/>
              <a:gd name="connsiteX1" fmla="*/ 2357954 w 3761168"/>
              <a:gd name="connsiteY1" fmla="*/ 401861 h 6209596"/>
              <a:gd name="connsiteX2" fmla="*/ 800616 w 3761168"/>
              <a:gd name="connsiteY2" fmla="*/ 1416273 h 6209596"/>
              <a:gd name="connsiteX3" fmla="*/ 1272104 w 3761168"/>
              <a:gd name="connsiteY3" fmla="*/ 1087661 h 6209596"/>
              <a:gd name="connsiteX4" fmla="*/ 600591 w 3761168"/>
              <a:gd name="connsiteY4" fmla="*/ 2687861 h 6209596"/>
              <a:gd name="connsiteX5" fmla="*/ 71954 w 3761168"/>
              <a:gd name="connsiteY5" fmla="*/ 4930998 h 6209596"/>
              <a:gd name="connsiteX6" fmla="*/ 286266 w 3761168"/>
              <a:gd name="connsiteY6" fmla="*/ 4345211 h 6209596"/>
              <a:gd name="connsiteX7" fmla="*/ 516 w 3761168"/>
              <a:gd name="connsiteY7" fmla="*/ 6202586 h 6209596"/>
              <a:gd name="connsiteX8" fmla="*/ 257691 w 3761168"/>
              <a:gd name="connsiteY8" fmla="*/ 4802411 h 6209596"/>
              <a:gd name="connsiteX9" fmla="*/ 1429266 w 3761168"/>
              <a:gd name="connsiteY9" fmla="*/ 644748 h 6209596"/>
              <a:gd name="connsiteX10" fmla="*/ 829191 w 3761168"/>
              <a:gd name="connsiteY10" fmla="*/ 2230661 h 6209596"/>
              <a:gd name="connsiteX11" fmla="*/ 1972191 w 3761168"/>
              <a:gd name="connsiteY11" fmla="*/ 344711 h 6209596"/>
              <a:gd name="connsiteX12" fmla="*/ 1615004 w 3761168"/>
              <a:gd name="connsiteY12" fmla="*/ 687611 h 6209596"/>
              <a:gd name="connsiteX13" fmla="*/ 2500829 w 3761168"/>
              <a:gd name="connsiteY13" fmla="*/ 173261 h 6209596"/>
              <a:gd name="connsiteX14" fmla="*/ 1972191 w 3761168"/>
              <a:gd name="connsiteY14" fmla="*/ 1811 h 6209596"/>
              <a:gd name="connsiteX15" fmla="*/ 3758129 w 3761168"/>
              <a:gd name="connsiteY15" fmla="*/ 273273 h 620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61168" h="6209596">
                <a:moveTo>
                  <a:pt x="3758129" y="273273"/>
                </a:moveTo>
                <a:cubicBezTo>
                  <a:pt x="3822423" y="339948"/>
                  <a:pt x="2850873" y="211361"/>
                  <a:pt x="2357954" y="401861"/>
                </a:cubicBezTo>
                <a:cubicBezTo>
                  <a:pt x="1865035" y="592361"/>
                  <a:pt x="981591" y="1301973"/>
                  <a:pt x="800616" y="1416273"/>
                </a:cubicBezTo>
                <a:cubicBezTo>
                  <a:pt x="619641" y="1530573"/>
                  <a:pt x="1305441" y="875730"/>
                  <a:pt x="1272104" y="1087661"/>
                </a:cubicBezTo>
                <a:cubicBezTo>
                  <a:pt x="1238766" y="1299592"/>
                  <a:pt x="800616" y="2047305"/>
                  <a:pt x="600591" y="2687861"/>
                </a:cubicBezTo>
                <a:cubicBezTo>
                  <a:pt x="400566" y="3328417"/>
                  <a:pt x="124341" y="4654773"/>
                  <a:pt x="71954" y="4930998"/>
                </a:cubicBezTo>
                <a:cubicBezTo>
                  <a:pt x="19566" y="5207223"/>
                  <a:pt x="298172" y="4133280"/>
                  <a:pt x="286266" y="4345211"/>
                </a:cubicBezTo>
                <a:cubicBezTo>
                  <a:pt x="274360" y="4557142"/>
                  <a:pt x="5278" y="6126386"/>
                  <a:pt x="516" y="6202586"/>
                </a:cubicBezTo>
                <a:cubicBezTo>
                  <a:pt x="-4246" y="6278786"/>
                  <a:pt x="19566" y="5728717"/>
                  <a:pt x="257691" y="4802411"/>
                </a:cubicBezTo>
                <a:cubicBezTo>
                  <a:pt x="495816" y="3876105"/>
                  <a:pt x="1334016" y="1073373"/>
                  <a:pt x="1429266" y="644748"/>
                </a:cubicBezTo>
                <a:cubicBezTo>
                  <a:pt x="1524516" y="216123"/>
                  <a:pt x="738704" y="2280667"/>
                  <a:pt x="829191" y="2230661"/>
                </a:cubicBezTo>
                <a:cubicBezTo>
                  <a:pt x="919678" y="2180655"/>
                  <a:pt x="1841222" y="601886"/>
                  <a:pt x="1972191" y="344711"/>
                </a:cubicBezTo>
                <a:cubicBezTo>
                  <a:pt x="2103160" y="87536"/>
                  <a:pt x="1526898" y="716186"/>
                  <a:pt x="1615004" y="687611"/>
                </a:cubicBezTo>
                <a:cubicBezTo>
                  <a:pt x="1703110" y="659036"/>
                  <a:pt x="2441298" y="287561"/>
                  <a:pt x="2500829" y="173261"/>
                </a:cubicBezTo>
                <a:cubicBezTo>
                  <a:pt x="2560360" y="58961"/>
                  <a:pt x="1765022" y="-12476"/>
                  <a:pt x="1972191" y="1811"/>
                </a:cubicBezTo>
                <a:cubicBezTo>
                  <a:pt x="2179360" y="16098"/>
                  <a:pt x="3693835" y="206598"/>
                  <a:pt x="3758129" y="27327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1D27D349-90DD-AC84-7CC0-0BF4C716D698}"/>
              </a:ext>
            </a:extLst>
          </p:cNvPr>
          <p:cNvSpPr/>
          <p:nvPr/>
        </p:nvSpPr>
        <p:spPr>
          <a:xfrm>
            <a:off x="2070757" y="4963883"/>
            <a:ext cx="2559169" cy="6627527"/>
          </a:xfrm>
          <a:custGeom>
            <a:avLst/>
            <a:gdLst>
              <a:gd name="connsiteX0" fmla="*/ 815318 w 2559169"/>
              <a:gd name="connsiteY0" fmla="*/ 208192 h 6627527"/>
              <a:gd name="connsiteX1" fmla="*/ 843893 w 2559169"/>
              <a:gd name="connsiteY1" fmla="*/ 293917 h 6627527"/>
              <a:gd name="connsiteX2" fmla="*/ 601006 w 2559169"/>
              <a:gd name="connsiteY2" fmla="*/ 1894117 h 6627527"/>
              <a:gd name="connsiteX3" fmla="*/ 558143 w 2559169"/>
              <a:gd name="connsiteY3" fmla="*/ 3365730 h 6627527"/>
              <a:gd name="connsiteX4" fmla="*/ 815318 w 2559169"/>
              <a:gd name="connsiteY4" fmla="*/ 4337280 h 6627527"/>
              <a:gd name="connsiteX5" fmla="*/ 786743 w 2559169"/>
              <a:gd name="connsiteY5" fmla="*/ 4451580 h 6627527"/>
              <a:gd name="connsiteX6" fmla="*/ 1643993 w 2559169"/>
              <a:gd name="connsiteY6" fmla="*/ 5923192 h 6627527"/>
              <a:gd name="connsiteX7" fmla="*/ 1515406 w 2559169"/>
              <a:gd name="connsiteY7" fmla="*/ 6008917 h 6627527"/>
              <a:gd name="connsiteX8" fmla="*/ 2529818 w 2559169"/>
              <a:gd name="connsiteY8" fmla="*/ 6594705 h 6627527"/>
              <a:gd name="connsiteX9" fmla="*/ 2172631 w 2559169"/>
              <a:gd name="connsiteY9" fmla="*/ 6337530 h 6627527"/>
              <a:gd name="connsiteX10" fmla="*/ 1015343 w 2559169"/>
              <a:gd name="connsiteY10" fmla="*/ 4565880 h 6627527"/>
              <a:gd name="connsiteX11" fmla="*/ 931 w 2559169"/>
              <a:gd name="connsiteY11" fmla="*/ 1651230 h 6627527"/>
              <a:gd name="connsiteX12" fmla="*/ 829606 w 2559169"/>
              <a:gd name="connsiteY12" fmla="*/ 4365855 h 6627527"/>
              <a:gd name="connsiteX13" fmla="*/ 658156 w 2559169"/>
              <a:gd name="connsiteY13" fmla="*/ 3622905 h 6627527"/>
              <a:gd name="connsiteX14" fmla="*/ 601006 w 2559169"/>
              <a:gd name="connsiteY14" fmla="*/ 1236892 h 6627527"/>
              <a:gd name="connsiteX15" fmla="*/ 400981 w 2559169"/>
              <a:gd name="connsiteY15" fmla="*/ 2479905 h 6627527"/>
              <a:gd name="connsiteX16" fmla="*/ 815318 w 2559169"/>
              <a:gd name="connsiteY16" fmla="*/ 208192 h 6627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59169" h="6627527">
                <a:moveTo>
                  <a:pt x="815318" y="208192"/>
                </a:moveTo>
                <a:cubicBezTo>
                  <a:pt x="889137" y="-156139"/>
                  <a:pt x="879612" y="12929"/>
                  <a:pt x="843893" y="293917"/>
                </a:cubicBezTo>
                <a:cubicBezTo>
                  <a:pt x="808174" y="574905"/>
                  <a:pt x="648631" y="1382148"/>
                  <a:pt x="601006" y="1894117"/>
                </a:cubicBezTo>
                <a:cubicBezTo>
                  <a:pt x="553381" y="2406086"/>
                  <a:pt x="522424" y="2958536"/>
                  <a:pt x="558143" y="3365730"/>
                </a:cubicBezTo>
                <a:cubicBezTo>
                  <a:pt x="593862" y="3772924"/>
                  <a:pt x="777218" y="4156305"/>
                  <a:pt x="815318" y="4337280"/>
                </a:cubicBezTo>
                <a:cubicBezTo>
                  <a:pt x="853418" y="4518255"/>
                  <a:pt x="648631" y="4187261"/>
                  <a:pt x="786743" y="4451580"/>
                </a:cubicBezTo>
                <a:cubicBezTo>
                  <a:pt x="924855" y="4715899"/>
                  <a:pt x="1522549" y="5663636"/>
                  <a:pt x="1643993" y="5923192"/>
                </a:cubicBezTo>
                <a:cubicBezTo>
                  <a:pt x="1765437" y="6182748"/>
                  <a:pt x="1367769" y="5896998"/>
                  <a:pt x="1515406" y="6008917"/>
                </a:cubicBezTo>
                <a:cubicBezTo>
                  <a:pt x="1663043" y="6120836"/>
                  <a:pt x="2420281" y="6539936"/>
                  <a:pt x="2529818" y="6594705"/>
                </a:cubicBezTo>
                <a:cubicBezTo>
                  <a:pt x="2639355" y="6649474"/>
                  <a:pt x="2425044" y="6675668"/>
                  <a:pt x="2172631" y="6337530"/>
                </a:cubicBezTo>
                <a:cubicBezTo>
                  <a:pt x="1920219" y="5999393"/>
                  <a:pt x="1377293" y="5346930"/>
                  <a:pt x="1015343" y="4565880"/>
                </a:cubicBezTo>
                <a:cubicBezTo>
                  <a:pt x="653393" y="3784830"/>
                  <a:pt x="31887" y="1684567"/>
                  <a:pt x="931" y="1651230"/>
                </a:cubicBezTo>
                <a:cubicBezTo>
                  <a:pt x="-30025" y="1617893"/>
                  <a:pt x="720068" y="4037243"/>
                  <a:pt x="829606" y="4365855"/>
                </a:cubicBezTo>
                <a:cubicBezTo>
                  <a:pt x="939144" y="4694468"/>
                  <a:pt x="696256" y="4144399"/>
                  <a:pt x="658156" y="3622905"/>
                </a:cubicBezTo>
                <a:cubicBezTo>
                  <a:pt x="620056" y="3101411"/>
                  <a:pt x="643868" y="1427392"/>
                  <a:pt x="601006" y="1236892"/>
                </a:cubicBezTo>
                <a:cubicBezTo>
                  <a:pt x="558143" y="1046392"/>
                  <a:pt x="362881" y="2656117"/>
                  <a:pt x="400981" y="2479905"/>
                </a:cubicBezTo>
                <a:cubicBezTo>
                  <a:pt x="439081" y="2303693"/>
                  <a:pt x="741499" y="572523"/>
                  <a:pt x="815318" y="20819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8AC9B1C5-2313-1B51-32E1-EB38A5A5B88C}"/>
              </a:ext>
            </a:extLst>
          </p:cNvPr>
          <p:cNvSpPr/>
          <p:nvPr/>
        </p:nvSpPr>
        <p:spPr>
          <a:xfrm>
            <a:off x="841883" y="5104632"/>
            <a:ext cx="1735958" cy="6237866"/>
          </a:xfrm>
          <a:custGeom>
            <a:avLst/>
            <a:gdLst>
              <a:gd name="connsiteX0" fmla="*/ 1672717 w 1735958"/>
              <a:gd name="connsiteY0" fmla="*/ 196031 h 6237866"/>
              <a:gd name="connsiteX1" fmla="*/ 1672717 w 1735958"/>
              <a:gd name="connsiteY1" fmla="*/ 253181 h 6237866"/>
              <a:gd name="connsiteX2" fmla="*/ 1015492 w 1735958"/>
              <a:gd name="connsiteY2" fmla="*/ 2682056 h 6237866"/>
              <a:gd name="connsiteX3" fmla="*/ 258255 w 1735958"/>
              <a:gd name="connsiteY3" fmla="*/ 4996631 h 6237866"/>
              <a:gd name="connsiteX4" fmla="*/ 258255 w 1735958"/>
              <a:gd name="connsiteY4" fmla="*/ 4739456 h 6237866"/>
              <a:gd name="connsiteX5" fmla="*/ 1080 w 1735958"/>
              <a:gd name="connsiteY5" fmla="*/ 6225356 h 6237866"/>
              <a:gd name="connsiteX6" fmla="*/ 201105 w 1735958"/>
              <a:gd name="connsiteY6" fmla="*/ 5225231 h 6237866"/>
              <a:gd name="connsiteX7" fmla="*/ 944055 w 1735958"/>
              <a:gd name="connsiteY7" fmla="*/ 1596206 h 6237866"/>
              <a:gd name="connsiteX8" fmla="*/ 544005 w 1735958"/>
              <a:gd name="connsiteY8" fmla="*/ 4367981 h 6237866"/>
              <a:gd name="connsiteX9" fmla="*/ 758317 w 1735958"/>
              <a:gd name="connsiteY9" fmla="*/ 3567881 h 6237866"/>
              <a:gd name="connsiteX10" fmla="*/ 1672717 w 1735958"/>
              <a:gd name="connsiteY10" fmla="*/ 196031 h 623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5958" h="6237866">
                <a:moveTo>
                  <a:pt x="1672717" y="196031"/>
                </a:moveTo>
                <a:cubicBezTo>
                  <a:pt x="1727485" y="17437"/>
                  <a:pt x="1782254" y="-161156"/>
                  <a:pt x="1672717" y="253181"/>
                </a:cubicBezTo>
                <a:cubicBezTo>
                  <a:pt x="1563180" y="667518"/>
                  <a:pt x="1251236" y="1891481"/>
                  <a:pt x="1015492" y="2682056"/>
                </a:cubicBezTo>
                <a:cubicBezTo>
                  <a:pt x="779748" y="3472631"/>
                  <a:pt x="384461" y="4653731"/>
                  <a:pt x="258255" y="4996631"/>
                </a:cubicBezTo>
                <a:cubicBezTo>
                  <a:pt x="132049" y="5339531"/>
                  <a:pt x="301118" y="4534668"/>
                  <a:pt x="258255" y="4739456"/>
                </a:cubicBezTo>
                <a:cubicBezTo>
                  <a:pt x="215392" y="4944244"/>
                  <a:pt x="10605" y="6144394"/>
                  <a:pt x="1080" y="6225356"/>
                </a:cubicBezTo>
                <a:cubicBezTo>
                  <a:pt x="-8445" y="6306318"/>
                  <a:pt x="43942" y="5996756"/>
                  <a:pt x="201105" y="5225231"/>
                </a:cubicBezTo>
                <a:cubicBezTo>
                  <a:pt x="358267" y="4453706"/>
                  <a:pt x="886905" y="1739081"/>
                  <a:pt x="944055" y="1596206"/>
                </a:cubicBezTo>
                <a:cubicBezTo>
                  <a:pt x="1001205" y="1453331"/>
                  <a:pt x="574961" y="4039369"/>
                  <a:pt x="544005" y="4367981"/>
                </a:cubicBezTo>
                <a:cubicBezTo>
                  <a:pt x="513049" y="4696594"/>
                  <a:pt x="758317" y="3567881"/>
                  <a:pt x="758317" y="3567881"/>
                </a:cubicBezTo>
                <a:lnTo>
                  <a:pt x="1672717" y="196031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6D824F5D-BA78-9F79-F802-21BE5283CC25}"/>
              </a:ext>
            </a:extLst>
          </p:cNvPr>
          <p:cNvSpPr/>
          <p:nvPr/>
        </p:nvSpPr>
        <p:spPr>
          <a:xfrm>
            <a:off x="4839509" y="400050"/>
            <a:ext cx="2189941" cy="1052384"/>
          </a:xfrm>
          <a:custGeom>
            <a:avLst/>
            <a:gdLst>
              <a:gd name="connsiteX0" fmla="*/ 1204104 w 2189941"/>
              <a:gd name="connsiteY0" fmla="*/ 1042988 h 1052384"/>
              <a:gd name="connsiteX1" fmla="*/ 861204 w 2189941"/>
              <a:gd name="connsiteY1" fmla="*/ 785813 h 1052384"/>
              <a:gd name="connsiteX2" fmla="*/ 461154 w 2189941"/>
              <a:gd name="connsiteY2" fmla="*/ 357188 h 1052384"/>
              <a:gd name="connsiteX3" fmla="*/ 1146954 w 2189941"/>
              <a:gd name="connsiteY3" fmla="*/ 242888 h 1052384"/>
              <a:gd name="connsiteX4" fmla="*/ 1004079 w 2189941"/>
              <a:gd name="connsiteY4" fmla="*/ 128588 h 1052384"/>
              <a:gd name="connsiteX5" fmla="*/ 2189941 w 2189941"/>
              <a:gd name="connsiteY5" fmla="*/ 314325 h 1052384"/>
              <a:gd name="connsiteX6" fmla="*/ 1361266 w 2189941"/>
              <a:gd name="connsiteY6" fmla="*/ 185738 h 1052384"/>
              <a:gd name="connsiteX7" fmla="*/ 3954 w 2189941"/>
              <a:gd name="connsiteY7" fmla="*/ 0 h 1052384"/>
              <a:gd name="connsiteX8" fmla="*/ 932641 w 2189941"/>
              <a:gd name="connsiteY8" fmla="*/ 200025 h 1052384"/>
              <a:gd name="connsiteX9" fmla="*/ 489729 w 2189941"/>
              <a:gd name="connsiteY9" fmla="*/ 457200 h 1052384"/>
              <a:gd name="connsiteX10" fmla="*/ 1204104 w 2189941"/>
              <a:gd name="connsiteY10" fmla="*/ 1042988 h 105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9941" h="1052384">
                <a:moveTo>
                  <a:pt x="1204104" y="1042988"/>
                </a:moveTo>
                <a:cubicBezTo>
                  <a:pt x="1266016" y="1097757"/>
                  <a:pt x="985029" y="900113"/>
                  <a:pt x="861204" y="785813"/>
                </a:cubicBezTo>
                <a:cubicBezTo>
                  <a:pt x="737379" y="671513"/>
                  <a:pt x="413529" y="447675"/>
                  <a:pt x="461154" y="357188"/>
                </a:cubicBezTo>
                <a:cubicBezTo>
                  <a:pt x="508779" y="266701"/>
                  <a:pt x="1056467" y="280988"/>
                  <a:pt x="1146954" y="242888"/>
                </a:cubicBezTo>
                <a:cubicBezTo>
                  <a:pt x="1237441" y="204788"/>
                  <a:pt x="830248" y="116682"/>
                  <a:pt x="1004079" y="128588"/>
                </a:cubicBezTo>
                <a:cubicBezTo>
                  <a:pt x="1177910" y="140494"/>
                  <a:pt x="2189941" y="314325"/>
                  <a:pt x="2189941" y="314325"/>
                </a:cubicBezTo>
                <a:lnTo>
                  <a:pt x="1361266" y="185738"/>
                </a:lnTo>
                <a:lnTo>
                  <a:pt x="3954" y="0"/>
                </a:lnTo>
                <a:cubicBezTo>
                  <a:pt x="-67483" y="2381"/>
                  <a:pt x="851679" y="123825"/>
                  <a:pt x="932641" y="200025"/>
                </a:cubicBezTo>
                <a:cubicBezTo>
                  <a:pt x="1013603" y="276225"/>
                  <a:pt x="444485" y="319087"/>
                  <a:pt x="489729" y="457200"/>
                </a:cubicBezTo>
                <a:cubicBezTo>
                  <a:pt x="534973" y="595312"/>
                  <a:pt x="1142192" y="988219"/>
                  <a:pt x="1204104" y="104298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529FDFFD-A1CB-8779-B86C-59CCD94FE995}"/>
              </a:ext>
            </a:extLst>
          </p:cNvPr>
          <p:cNvSpPr/>
          <p:nvPr/>
        </p:nvSpPr>
        <p:spPr>
          <a:xfrm>
            <a:off x="6557594" y="6111265"/>
            <a:ext cx="1909640" cy="6008296"/>
          </a:xfrm>
          <a:custGeom>
            <a:avLst/>
            <a:gdLst>
              <a:gd name="connsiteX0" fmla="*/ 643306 w 1909640"/>
              <a:gd name="connsiteY0" fmla="*/ 175235 h 6008296"/>
              <a:gd name="connsiteX1" fmla="*/ 643306 w 1909640"/>
              <a:gd name="connsiteY1" fmla="*/ 289535 h 6008296"/>
              <a:gd name="connsiteX2" fmla="*/ 369 w 1909640"/>
              <a:gd name="connsiteY2" fmla="*/ 1932598 h 6008296"/>
              <a:gd name="connsiteX3" fmla="*/ 743319 w 1909640"/>
              <a:gd name="connsiteY3" fmla="*/ 3675673 h 6008296"/>
              <a:gd name="connsiteX4" fmla="*/ 443281 w 1909640"/>
              <a:gd name="connsiteY4" fmla="*/ 3661385 h 6008296"/>
              <a:gd name="connsiteX5" fmla="*/ 1872031 w 1909640"/>
              <a:gd name="connsiteY5" fmla="*/ 5890235 h 6008296"/>
              <a:gd name="connsiteX6" fmla="*/ 1414831 w 1909640"/>
              <a:gd name="connsiteY6" fmla="*/ 5461610 h 6008296"/>
              <a:gd name="connsiteX7" fmla="*/ 557581 w 1909640"/>
              <a:gd name="connsiteY7" fmla="*/ 3432785 h 6008296"/>
              <a:gd name="connsiteX8" fmla="*/ 14656 w 1909640"/>
              <a:gd name="connsiteY8" fmla="*/ 1861160 h 6008296"/>
              <a:gd name="connsiteX9" fmla="*/ 671881 w 1909640"/>
              <a:gd name="connsiteY9" fmla="*/ 118085 h 6008296"/>
              <a:gd name="connsiteX10" fmla="*/ 643306 w 1909640"/>
              <a:gd name="connsiteY10" fmla="*/ 175235 h 600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9640" h="6008296">
                <a:moveTo>
                  <a:pt x="643306" y="175235"/>
                </a:moveTo>
                <a:cubicBezTo>
                  <a:pt x="638544" y="203810"/>
                  <a:pt x="750462" y="-3359"/>
                  <a:pt x="643306" y="289535"/>
                </a:cubicBezTo>
                <a:cubicBezTo>
                  <a:pt x="536150" y="582429"/>
                  <a:pt x="-16300" y="1368242"/>
                  <a:pt x="369" y="1932598"/>
                </a:cubicBezTo>
                <a:cubicBezTo>
                  <a:pt x="17038" y="2496954"/>
                  <a:pt x="669500" y="3387542"/>
                  <a:pt x="743319" y="3675673"/>
                </a:cubicBezTo>
                <a:cubicBezTo>
                  <a:pt x="817138" y="3963804"/>
                  <a:pt x="255162" y="3292291"/>
                  <a:pt x="443281" y="3661385"/>
                </a:cubicBezTo>
                <a:cubicBezTo>
                  <a:pt x="631400" y="4030479"/>
                  <a:pt x="1710106" y="5590198"/>
                  <a:pt x="1872031" y="5890235"/>
                </a:cubicBezTo>
                <a:cubicBezTo>
                  <a:pt x="2033956" y="6190273"/>
                  <a:pt x="1633906" y="5871185"/>
                  <a:pt x="1414831" y="5461610"/>
                </a:cubicBezTo>
                <a:cubicBezTo>
                  <a:pt x="1195756" y="5052035"/>
                  <a:pt x="790944" y="4032860"/>
                  <a:pt x="557581" y="3432785"/>
                </a:cubicBezTo>
                <a:cubicBezTo>
                  <a:pt x="324218" y="2832710"/>
                  <a:pt x="-4394" y="2413610"/>
                  <a:pt x="14656" y="1861160"/>
                </a:cubicBezTo>
                <a:cubicBezTo>
                  <a:pt x="33706" y="1308710"/>
                  <a:pt x="562343" y="401454"/>
                  <a:pt x="671881" y="118085"/>
                </a:cubicBezTo>
                <a:cubicBezTo>
                  <a:pt x="781419" y="-165284"/>
                  <a:pt x="648068" y="146660"/>
                  <a:pt x="643306" y="17523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E095E581-F1C8-A653-1A91-B65F143C2CCD}"/>
              </a:ext>
            </a:extLst>
          </p:cNvPr>
          <p:cNvSpPr/>
          <p:nvPr/>
        </p:nvSpPr>
        <p:spPr>
          <a:xfrm>
            <a:off x="5917986" y="8260980"/>
            <a:ext cx="1756527" cy="3484298"/>
          </a:xfrm>
          <a:custGeom>
            <a:avLst/>
            <a:gdLst>
              <a:gd name="connsiteX0" fmla="*/ 54189 w 1756527"/>
              <a:gd name="connsiteY0" fmla="*/ 140070 h 3484298"/>
              <a:gd name="connsiteX1" fmla="*/ 125627 w 1756527"/>
              <a:gd name="connsiteY1" fmla="*/ 240083 h 3484298"/>
              <a:gd name="connsiteX2" fmla="*/ 1497227 w 1756527"/>
              <a:gd name="connsiteY2" fmla="*/ 2940420 h 3484298"/>
              <a:gd name="connsiteX3" fmla="*/ 1425789 w 1756527"/>
              <a:gd name="connsiteY3" fmla="*/ 2897558 h 3484298"/>
              <a:gd name="connsiteX4" fmla="*/ 1754402 w 1756527"/>
              <a:gd name="connsiteY4" fmla="*/ 3483345 h 3484298"/>
              <a:gd name="connsiteX5" fmla="*/ 1240052 w 1756527"/>
              <a:gd name="connsiteY5" fmla="*/ 2740395 h 3484298"/>
              <a:gd name="connsiteX6" fmla="*/ 611402 w 1756527"/>
              <a:gd name="connsiteY6" fmla="*/ 925883 h 3484298"/>
              <a:gd name="connsiteX7" fmla="*/ 725702 w 1756527"/>
              <a:gd name="connsiteY7" fmla="*/ 1325933 h 3484298"/>
              <a:gd name="connsiteX8" fmla="*/ 54189 w 1756527"/>
              <a:gd name="connsiteY8" fmla="*/ 82920 h 3484298"/>
              <a:gd name="connsiteX9" fmla="*/ 54189 w 1756527"/>
              <a:gd name="connsiteY9" fmla="*/ 140070 h 348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6527" h="3484298">
                <a:moveTo>
                  <a:pt x="54189" y="140070"/>
                </a:moveTo>
                <a:cubicBezTo>
                  <a:pt x="66095" y="166264"/>
                  <a:pt x="-114879" y="-226642"/>
                  <a:pt x="125627" y="240083"/>
                </a:cubicBezTo>
                <a:cubicBezTo>
                  <a:pt x="366133" y="706808"/>
                  <a:pt x="1280533" y="2497508"/>
                  <a:pt x="1497227" y="2940420"/>
                </a:cubicBezTo>
                <a:cubicBezTo>
                  <a:pt x="1713921" y="3383333"/>
                  <a:pt x="1382926" y="2807070"/>
                  <a:pt x="1425789" y="2897558"/>
                </a:cubicBezTo>
                <a:cubicBezTo>
                  <a:pt x="1468652" y="2988046"/>
                  <a:pt x="1785358" y="3509539"/>
                  <a:pt x="1754402" y="3483345"/>
                </a:cubicBezTo>
                <a:cubicBezTo>
                  <a:pt x="1723446" y="3457151"/>
                  <a:pt x="1430552" y="3166639"/>
                  <a:pt x="1240052" y="2740395"/>
                </a:cubicBezTo>
                <a:cubicBezTo>
                  <a:pt x="1049552" y="2314151"/>
                  <a:pt x="697127" y="1161627"/>
                  <a:pt x="611402" y="925883"/>
                </a:cubicBezTo>
                <a:cubicBezTo>
                  <a:pt x="525677" y="690139"/>
                  <a:pt x="818571" y="1466427"/>
                  <a:pt x="725702" y="1325933"/>
                </a:cubicBezTo>
                <a:cubicBezTo>
                  <a:pt x="632833" y="1185439"/>
                  <a:pt x="166108" y="287707"/>
                  <a:pt x="54189" y="82920"/>
                </a:cubicBezTo>
                <a:cubicBezTo>
                  <a:pt x="-57730" y="-121867"/>
                  <a:pt x="42283" y="113876"/>
                  <a:pt x="54189" y="14007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B22AFF35-50FB-474A-074C-7A7ECDD76EEB}"/>
              </a:ext>
            </a:extLst>
          </p:cNvPr>
          <p:cNvSpPr/>
          <p:nvPr/>
        </p:nvSpPr>
        <p:spPr>
          <a:xfrm>
            <a:off x="7737681" y="6490343"/>
            <a:ext cx="626553" cy="4877623"/>
          </a:xfrm>
          <a:custGeom>
            <a:avLst/>
            <a:gdLst>
              <a:gd name="connsiteX0" fmla="*/ 249032 w 626553"/>
              <a:gd name="connsiteY0" fmla="*/ 24757 h 4877623"/>
              <a:gd name="connsiteX1" fmla="*/ 606219 w 626553"/>
              <a:gd name="connsiteY1" fmla="*/ 1310632 h 4877623"/>
              <a:gd name="connsiteX2" fmla="*/ 191882 w 626553"/>
              <a:gd name="connsiteY2" fmla="*/ 3839520 h 4877623"/>
              <a:gd name="connsiteX3" fmla="*/ 477632 w 626553"/>
              <a:gd name="connsiteY3" fmla="*/ 3182295 h 4877623"/>
              <a:gd name="connsiteX4" fmla="*/ 6144 w 626553"/>
              <a:gd name="connsiteY4" fmla="*/ 4839645 h 4877623"/>
              <a:gd name="connsiteX5" fmla="*/ 234744 w 626553"/>
              <a:gd name="connsiteY5" fmla="*/ 4068120 h 4877623"/>
              <a:gd name="connsiteX6" fmla="*/ 606219 w 626553"/>
              <a:gd name="connsiteY6" fmla="*/ 1053457 h 4877623"/>
              <a:gd name="connsiteX7" fmla="*/ 577644 w 626553"/>
              <a:gd name="connsiteY7" fmla="*/ 1453507 h 4877623"/>
              <a:gd name="connsiteX8" fmla="*/ 577644 w 626553"/>
              <a:gd name="connsiteY8" fmla="*/ 539107 h 4877623"/>
              <a:gd name="connsiteX9" fmla="*/ 249032 w 626553"/>
              <a:gd name="connsiteY9" fmla="*/ 24757 h 487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553" h="4877623">
                <a:moveTo>
                  <a:pt x="249032" y="24757"/>
                </a:moveTo>
                <a:cubicBezTo>
                  <a:pt x="253794" y="153344"/>
                  <a:pt x="615744" y="674838"/>
                  <a:pt x="606219" y="1310632"/>
                </a:cubicBezTo>
                <a:cubicBezTo>
                  <a:pt x="596694" y="1946426"/>
                  <a:pt x="213313" y="3527576"/>
                  <a:pt x="191882" y="3839520"/>
                </a:cubicBezTo>
                <a:cubicBezTo>
                  <a:pt x="170451" y="4151464"/>
                  <a:pt x="508588" y="3015608"/>
                  <a:pt x="477632" y="3182295"/>
                </a:cubicBezTo>
                <a:cubicBezTo>
                  <a:pt x="446676" y="3348982"/>
                  <a:pt x="46625" y="4692008"/>
                  <a:pt x="6144" y="4839645"/>
                </a:cubicBezTo>
                <a:cubicBezTo>
                  <a:pt x="-34337" y="4987282"/>
                  <a:pt x="134732" y="4699151"/>
                  <a:pt x="234744" y="4068120"/>
                </a:cubicBezTo>
                <a:cubicBezTo>
                  <a:pt x="334756" y="3437089"/>
                  <a:pt x="549069" y="1489226"/>
                  <a:pt x="606219" y="1053457"/>
                </a:cubicBezTo>
                <a:cubicBezTo>
                  <a:pt x="663369" y="617688"/>
                  <a:pt x="582406" y="1539232"/>
                  <a:pt x="577644" y="1453507"/>
                </a:cubicBezTo>
                <a:cubicBezTo>
                  <a:pt x="572882" y="1367782"/>
                  <a:pt x="632413" y="779613"/>
                  <a:pt x="577644" y="539107"/>
                </a:cubicBezTo>
                <a:cubicBezTo>
                  <a:pt x="522875" y="298601"/>
                  <a:pt x="244270" y="-103830"/>
                  <a:pt x="249032" y="2475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544C43AD-A35B-FB7F-390E-DCF6CF66F461}"/>
              </a:ext>
            </a:extLst>
          </p:cNvPr>
          <p:cNvSpPr/>
          <p:nvPr/>
        </p:nvSpPr>
        <p:spPr>
          <a:xfrm>
            <a:off x="5148176" y="950819"/>
            <a:ext cx="3485259" cy="3274328"/>
          </a:xfrm>
          <a:custGeom>
            <a:avLst/>
            <a:gdLst>
              <a:gd name="connsiteX0" fmla="*/ 9612 w 3485259"/>
              <a:gd name="connsiteY0" fmla="*/ 706531 h 3274328"/>
              <a:gd name="connsiteX1" fmla="*/ 1109749 w 3485259"/>
              <a:gd name="connsiteY1" fmla="*/ 306481 h 3274328"/>
              <a:gd name="connsiteX2" fmla="*/ 1852699 w 3485259"/>
              <a:gd name="connsiteY2" fmla="*/ 477931 h 3274328"/>
              <a:gd name="connsiteX3" fmla="*/ 1681249 w 3485259"/>
              <a:gd name="connsiteY3" fmla="*/ 206469 h 3274328"/>
              <a:gd name="connsiteX4" fmla="*/ 2081299 w 3485259"/>
              <a:gd name="connsiteY4" fmla="*/ 1006569 h 3274328"/>
              <a:gd name="connsiteX5" fmla="*/ 2024149 w 3485259"/>
              <a:gd name="connsiteY5" fmla="*/ 863694 h 3274328"/>
              <a:gd name="connsiteX6" fmla="*/ 3438612 w 3485259"/>
              <a:gd name="connsiteY6" fmla="*/ 3192556 h 3274328"/>
              <a:gd name="connsiteX7" fmla="*/ 3009987 w 3485259"/>
              <a:gd name="connsiteY7" fmla="*/ 2521044 h 3274328"/>
              <a:gd name="connsiteX8" fmla="*/ 1681249 w 3485259"/>
              <a:gd name="connsiteY8" fmla="*/ 349344 h 3274328"/>
              <a:gd name="connsiteX9" fmla="*/ 1438362 w 3485259"/>
              <a:gd name="connsiteY9" fmla="*/ 6444 h 3274328"/>
              <a:gd name="connsiteX10" fmla="*/ 1509799 w 3485259"/>
              <a:gd name="connsiteY10" fmla="*/ 363631 h 3274328"/>
              <a:gd name="connsiteX11" fmla="*/ 623974 w 3485259"/>
              <a:gd name="connsiteY11" fmla="*/ 449356 h 3274328"/>
              <a:gd name="connsiteX12" fmla="*/ 9612 w 3485259"/>
              <a:gd name="connsiteY12" fmla="*/ 706531 h 327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85259" h="3274328">
                <a:moveTo>
                  <a:pt x="9612" y="706531"/>
                </a:moveTo>
                <a:cubicBezTo>
                  <a:pt x="90574" y="682719"/>
                  <a:pt x="802568" y="344581"/>
                  <a:pt x="1109749" y="306481"/>
                </a:cubicBezTo>
                <a:cubicBezTo>
                  <a:pt x="1416930" y="268381"/>
                  <a:pt x="1757449" y="494600"/>
                  <a:pt x="1852699" y="477931"/>
                </a:cubicBezTo>
                <a:cubicBezTo>
                  <a:pt x="1947949" y="461262"/>
                  <a:pt x="1643149" y="118363"/>
                  <a:pt x="1681249" y="206469"/>
                </a:cubicBezTo>
                <a:cubicBezTo>
                  <a:pt x="1719349" y="294575"/>
                  <a:pt x="2024149" y="897031"/>
                  <a:pt x="2081299" y="1006569"/>
                </a:cubicBezTo>
                <a:cubicBezTo>
                  <a:pt x="2138449" y="1116107"/>
                  <a:pt x="1797930" y="499363"/>
                  <a:pt x="2024149" y="863694"/>
                </a:cubicBezTo>
                <a:cubicBezTo>
                  <a:pt x="2250368" y="1228025"/>
                  <a:pt x="3274306" y="2916331"/>
                  <a:pt x="3438612" y="3192556"/>
                </a:cubicBezTo>
                <a:cubicBezTo>
                  <a:pt x="3602918" y="3468781"/>
                  <a:pt x="3302881" y="2994912"/>
                  <a:pt x="3009987" y="2521044"/>
                </a:cubicBezTo>
                <a:cubicBezTo>
                  <a:pt x="2717093" y="2047176"/>
                  <a:pt x="1943186" y="768444"/>
                  <a:pt x="1681249" y="349344"/>
                </a:cubicBezTo>
                <a:cubicBezTo>
                  <a:pt x="1419312" y="-69756"/>
                  <a:pt x="1466937" y="4063"/>
                  <a:pt x="1438362" y="6444"/>
                </a:cubicBezTo>
                <a:cubicBezTo>
                  <a:pt x="1409787" y="8825"/>
                  <a:pt x="1645530" y="289812"/>
                  <a:pt x="1509799" y="363631"/>
                </a:cubicBezTo>
                <a:cubicBezTo>
                  <a:pt x="1374068" y="437450"/>
                  <a:pt x="869243" y="389825"/>
                  <a:pt x="623974" y="449356"/>
                </a:cubicBezTo>
                <a:cubicBezTo>
                  <a:pt x="378705" y="508887"/>
                  <a:pt x="-71350" y="730343"/>
                  <a:pt x="9612" y="70653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657746A0-D175-4E49-CAD9-255E49AAD233}"/>
              </a:ext>
            </a:extLst>
          </p:cNvPr>
          <p:cNvSpPr/>
          <p:nvPr/>
        </p:nvSpPr>
        <p:spPr>
          <a:xfrm>
            <a:off x="746408" y="5128537"/>
            <a:ext cx="2225521" cy="7077811"/>
          </a:xfrm>
          <a:custGeom>
            <a:avLst/>
            <a:gdLst>
              <a:gd name="connsiteX0" fmla="*/ 2225392 w 2225521"/>
              <a:gd name="connsiteY0" fmla="*/ 676 h 7077811"/>
              <a:gd name="connsiteX1" fmla="*/ 1296705 w 2225521"/>
              <a:gd name="connsiteY1" fmla="*/ 4086901 h 7077811"/>
              <a:gd name="connsiteX2" fmla="*/ 1453867 w 2225521"/>
              <a:gd name="connsiteY2" fmla="*/ 3758288 h 7077811"/>
              <a:gd name="connsiteX3" fmla="*/ 610905 w 2225521"/>
              <a:gd name="connsiteY3" fmla="*/ 5229901 h 7077811"/>
              <a:gd name="connsiteX4" fmla="*/ 25117 w 2225521"/>
              <a:gd name="connsiteY4" fmla="*/ 6972976 h 7077811"/>
              <a:gd name="connsiteX5" fmla="*/ 196567 w 2225521"/>
              <a:gd name="connsiteY5" fmla="*/ 6601501 h 7077811"/>
              <a:gd name="connsiteX6" fmla="*/ 996667 w 2225521"/>
              <a:gd name="connsiteY6" fmla="*/ 4301213 h 7077811"/>
              <a:gd name="connsiteX7" fmla="*/ 1310992 w 2225521"/>
              <a:gd name="connsiteY7" fmla="*/ 2858176 h 7077811"/>
              <a:gd name="connsiteX8" fmla="*/ 1396717 w 2225521"/>
              <a:gd name="connsiteY8" fmla="*/ 1329413 h 7077811"/>
              <a:gd name="connsiteX9" fmla="*/ 1225267 w 2225521"/>
              <a:gd name="connsiteY9" fmla="*/ 3744001 h 7077811"/>
              <a:gd name="connsiteX10" fmla="*/ 2225392 w 2225521"/>
              <a:gd name="connsiteY10" fmla="*/ 676 h 707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5521" h="7077811">
                <a:moveTo>
                  <a:pt x="2225392" y="676"/>
                </a:moveTo>
                <a:cubicBezTo>
                  <a:pt x="2237298" y="57826"/>
                  <a:pt x="1425292" y="3460632"/>
                  <a:pt x="1296705" y="4086901"/>
                </a:cubicBezTo>
                <a:cubicBezTo>
                  <a:pt x="1168118" y="4713170"/>
                  <a:pt x="1568167" y="3567788"/>
                  <a:pt x="1453867" y="3758288"/>
                </a:cubicBezTo>
                <a:cubicBezTo>
                  <a:pt x="1339567" y="3948788"/>
                  <a:pt x="849030" y="4694120"/>
                  <a:pt x="610905" y="5229901"/>
                </a:cubicBezTo>
                <a:cubicBezTo>
                  <a:pt x="372780" y="5765682"/>
                  <a:pt x="94173" y="6744376"/>
                  <a:pt x="25117" y="6972976"/>
                </a:cubicBezTo>
                <a:cubicBezTo>
                  <a:pt x="-43939" y="7201576"/>
                  <a:pt x="34642" y="7046795"/>
                  <a:pt x="196567" y="6601501"/>
                </a:cubicBezTo>
                <a:cubicBezTo>
                  <a:pt x="358492" y="6156207"/>
                  <a:pt x="810930" y="4925100"/>
                  <a:pt x="996667" y="4301213"/>
                </a:cubicBezTo>
                <a:cubicBezTo>
                  <a:pt x="1182404" y="3677326"/>
                  <a:pt x="1244317" y="3353476"/>
                  <a:pt x="1310992" y="2858176"/>
                </a:cubicBezTo>
                <a:cubicBezTo>
                  <a:pt x="1377667" y="2362876"/>
                  <a:pt x="1411004" y="1181776"/>
                  <a:pt x="1396717" y="1329413"/>
                </a:cubicBezTo>
                <a:cubicBezTo>
                  <a:pt x="1382430" y="1477050"/>
                  <a:pt x="1094298" y="3963076"/>
                  <a:pt x="1225267" y="3744001"/>
                </a:cubicBezTo>
                <a:cubicBezTo>
                  <a:pt x="1356236" y="3524926"/>
                  <a:pt x="2213486" y="-56474"/>
                  <a:pt x="2225392" y="67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96ADAF7F-209F-8C30-57F3-2E935153860C}"/>
              </a:ext>
            </a:extLst>
          </p:cNvPr>
          <p:cNvSpPr/>
          <p:nvPr/>
        </p:nvSpPr>
        <p:spPr>
          <a:xfrm>
            <a:off x="599494" y="6981296"/>
            <a:ext cx="1116688" cy="5701072"/>
          </a:xfrm>
          <a:custGeom>
            <a:avLst/>
            <a:gdLst>
              <a:gd name="connsiteX0" fmla="*/ 1115006 w 1116688"/>
              <a:gd name="connsiteY0" fmla="*/ 19579 h 5701072"/>
              <a:gd name="connsiteX1" fmla="*/ 114881 w 1116688"/>
              <a:gd name="connsiteY1" fmla="*/ 3248554 h 5701072"/>
              <a:gd name="connsiteX2" fmla="*/ 29156 w 1116688"/>
              <a:gd name="connsiteY2" fmla="*/ 5520267 h 5701072"/>
              <a:gd name="connsiteX3" fmla="*/ 43444 w 1116688"/>
              <a:gd name="connsiteY3" fmla="*/ 4991629 h 5701072"/>
              <a:gd name="connsiteX4" fmla="*/ 514931 w 1116688"/>
              <a:gd name="connsiteY4" fmla="*/ 505354 h 5701072"/>
              <a:gd name="connsiteX5" fmla="*/ 357769 w 1116688"/>
              <a:gd name="connsiteY5" fmla="*/ 1834092 h 5701072"/>
              <a:gd name="connsiteX6" fmla="*/ 1115006 w 1116688"/>
              <a:gd name="connsiteY6" fmla="*/ 19579 h 570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6688" h="5701072">
                <a:moveTo>
                  <a:pt x="1115006" y="19579"/>
                </a:moveTo>
                <a:cubicBezTo>
                  <a:pt x="1074525" y="255323"/>
                  <a:pt x="295856" y="2331773"/>
                  <a:pt x="114881" y="3248554"/>
                </a:cubicBezTo>
                <a:cubicBezTo>
                  <a:pt x="-66094" y="4165335"/>
                  <a:pt x="41062" y="5229755"/>
                  <a:pt x="29156" y="5520267"/>
                </a:cubicBezTo>
                <a:cubicBezTo>
                  <a:pt x="17250" y="5810779"/>
                  <a:pt x="-37518" y="5827448"/>
                  <a:pt x="43444" y="4991629"/>
                </a:cubicBezTo>
                <a:cubicBezTo>
                  <a:pt x="124406" y="4155810"/>
                  <a:pt x="462544" y="1031610"/>
                  <a:pt x="514931" y="505354"/>
                </a:cubicBezTo>
                <a:cubicBezTo>
                  <a:pt x="567318" y="-20902"/>
                  <a:pt x="262519" y="1915055"/>
                  <a:pt x="357769" y="1834092"/>
                </a:cubicBezTo>
                <a:cubicBezTo>
                  <a:pt x="453019" y="1753130"/>
                  <a:pt x="1155487" y="-216165"/>
                  <a:pt x="1115006" y="1957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46868123-E1CC-FEC6-840E-297F6AC30FB6}"/>
              </a:ext>
            </a:extLst>
          </p:cNvPr>
          <p:cNvSpPr/>
          <p:nvPr/>
        </p:nvSpPr>
        <p:spPr>
          <a:xfrm>
            <a:off x="7505634" y="5290781"/>
            <a:ext cx="1232711" cy="7294093"/>
          </a:xfrm>
          <a:custGeom>
            <a:avLst/>
            <a:gdLst>
              <a:gd name="connsiteX0" fmla="*/ 109604 w 1232711"/>
              <a:gd name="connsiteY0" fmla="*/ 9882 h 7294093"/>
              <a:gd name="connsiteX1" fmla="*/ 9591 w 1232711"/>
              <a:gd name="connsiteY1" fmla="*/ 1867257 h 7294093"/>
              <a:gd name="connsiteX2" fmla="*/ 381066 w 1232711"/>
              <a:gd name="connsiteY2" fmla="*/ 4196119 h 7294093"/>
              <a:gd name="connsiteX3" fmla="*/ 252479 w 1232711"/>
              <a:gd name="connsiteY3" fmla="*/ 3738919 h 7294093"/>
              <a:gd name="connsiteX4" fmla="*/ 1195454 w 1232711"/>
              <a:gd name="connsiteY4" fmla="*/ 7125057 h 7294093"/>
              <a:gd name="connsiteX5" fmla="*/ 952566 w 1232711"/>
              <a:gd name="connsiteY5" fmla="*/ 6282094 h 7294093"/>
              <a:gd name="connsiteX6" fmla="*/ 109604 w 1232711"/>
              <a:gd name="connsiteY6" fmla="*/ 1967269 h 7294093"/>
              <a:gd name="connsiteX7" fmla="*/ 109604 w 1232711"/>
              <a:gd name="connsiteY7" fmla="*/ 2681644 h 7294093"/>
              <a:gd name="connsiteX8" fmla="*/ 109604 w 1232711"/>
              <a:gd name="connsiteY8" fmla="*/ 9882 h 729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2711" h="7294093">
                <a:moveTo>
                  <a:pt x="109604" y="9882"/>
                </a:moveTo>
                <a:cubicBezTo>
                  <a:pt x="92935" y="-125849"/>
                  <a:pt x="-35653" y="1169551"/>
                  <a:pt x="9591" y="1867257"/>
                </a:cubicBezTo>
                <a:cubicBezTo>
                  <a:pt x="54835" y="2564963"/>
                  <a:pt x="340585" y="3884175"/>
                  <a:pt x="381066" y="4196119"/>
                </a:cubicBezTo>
                <a:cubicBezTo>
                  <a:pt x="421547" y="4508063"/>
                  <a:pt x="252479" y="3738919"/>
                  <a:pt x="252479" y="3738919"/>
                </a:cubicBezTo>
                <a:lnTo>
                  <a:pt x="1195454" y="7125057"/>
                </a:lnTo>
                <a:cubicBezTo>
                  <a:pt x="1312135" y="7548919"/>
                  <a:pt x="1133541" y="7141725"/>
                  <a:pt x="952566" y="6282094"/>
                </a:cubicBezTo>
                <a:cubicBezTo>
                  <a:pt x="771591" y="5422463"/>
                  <a:pt x="250098" y="2567344"/>
                  <a:pt x="109604" y="1967269"/>
                </a:cubicBezTo>
                <a:cubicBezTo>
                  <a:pt x="-30890" y="1367194"/>
                  <a:pt x="111985" y="3005494"/>
                  <a:pt x="109604" y="2681644"/>
                </a:cubicBezTo>
                <a:cubicBezTo>
                  <a:pt x="107223" y="2357794"/>
                  <a:pt x="126273" y="145613"/>
                  <a:pt x="109604" y="988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CD9E3A92-F7C5-9604-08BF-AD3E9738491C}"/>
              </a:ext>
            </a:extLst>
          </p:cNvPr>
          <p:cNvSpPr/>
          <p:nvPr/>
        </p:nvSpPr>
        <p:spPr>
          <a:xfrm>
            <a:off x="6919629" y="5972088"/>
            <a:ext cx="704125" cy="5734537"/>
          </a:xfrm>
          <a:custGeom>
            <a:avLst/>
            <a:gdLst>
              <a:gd name="connsiteX0" fmla="*/ 409859 w 704125"/>
              <a:gd name="connsiteY0" fmla="*/ 87 h 5734537"/>
              <a:gd name="connsiteX1" fmla="*/ 109821 w 704125"/>
              <a:gd name="connsiteY1" fmla="*/ 1686012 h 5734537"/>
              <a:gd name="connsiteX2" fmla="*/ 552734 w 704125"/>
              <a:gd name="connsiteY2" fmla="*/ 2929025 h 5734537"/>
              <a:gd name="connsiteX3" fmla="*/ 309846 w 704125"/>
              <a:gd name="connsiteY3" fmla="*/ 3714837 h 5734537"/>
              <a:gd name="connsiteX4" fmla="*/ 524159 w 704125"/>
              <a:gd name="connsiteY4" fmla="*/ 5672225 h 5734537"/>
              <a:gd name="connsiteX5" fmla="*/ 495584 w 704125"/>
              <a:gd name="connsiteY5" fmla="*/ 5072150 h 5734537"/>
              <a:gd name="connsiteX6" fmla="*/ 695609 w 704125"/>
              <a:gd name="connsiteY6" fmla="*/ 3314787 h 5734537"/>
              <a:gd name="connsiteX7" fmla="*/ 166971 w 704125"/>
              <a:gd name="connsiteY7" fmla="*/ 3014750 h 5734537"/>
              <a:gd name="connsiteX8" fmla="*/ 9809 w 704125"/>
              <a:gd name="connsiteY8" fmla="*/ 4586375 h 5734537"/>
              <a:gd name="connsiteX9" fmla="*/ 224121 w 704125"/>
              <a:gd name="connsiteY9" fmla="*/ 2900450 h 5734537"/>
              <a:gd name="connsiteX10" fmla="*/ 252696 w 704125"/>
              <a:gd name="connsiteY10" fmla="*/ 2243225 h 5734537"/>
              <a:gd name="connsiteX11" fmla="*/ 9809 w 704125"/>
              <a:gd name="connsiteY11" fmla="*/ 1586000 h 5734537"/>
              <a:gd name="connsiteX12" fmla="*/ 638459 w 704125"/>
              <a:gd name="connsiteY12" fmla="*/ 3386225 h 5734537"/>
              <a:gd name="connsiteX13" fmla="*/ 481296 w 704125"/>
              <a:gd name="connsiteY13" fmla="*/ 2871875 h 5734537"/>
              <a:gd name="connsiteX14" fmla="*/ 24096 w 704125"/>
              <a:gd name="connsiteY14" fmla="*/ 1757450 h 5734537"/>
              <a:gd name="connsiteX15" fmla="*/ 409859 w 704125"/>
              <a:gd name="connsiteY15" fmla="*/ 87 h 573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04125" h="5734537">
                <a:moveTo>
                  <a:pt x="409859" y="87"/>
                </a:moveTo>
                <a:cubicBezTo>
                  <a:pt x="424146" y="-11819"/>
                  <a:pt x="86009" y="1197856"/>
                  <a:pt x="109821" y="1686012"/>
                </a:cubicBezTo>
                <a:cubicBezTo>
                  <a:pt x="133633" y="2174168"/>
                  <a:pt x="519397" y="2590888"/>
                  <a:pt x="552734" y="2929025"/>
                </a:cubicBezTo>
                <a:cubicBezTo>
                  <a:pt x="586072" y="3267163"/>
                  <a:pt x="314608" y="3257637"/>
                  <a:pt x="309846" y="3714837"/>
                </a:cubicBezTo>
                <a:cubicBezTo>
                  <a:pt x="305083" y="4172037"/>
                  <a:pt x="493203" y="5446006"/>
                  <a:pt x="524159" y="5672225"/>
                </a:cubicBezTo>
                <a:cubicBezTo>
                  <a:pt x="555115" y="5898444"/>
                  <a:pt x="467009" y="5465056"/>
                  <a:pt x="495584" y="5072150"/>
                </a:cubicBezTo>
                <a:cubicBezTo>
                  <a:pt x="524159" y="4679244"/>
                  <a:pt x="750378" y="3657687"/>
                  <a:pt x="695609" y="3314787"/>
                </a:cubicBezTo>
                <a:cubicBezTo>
                  <a:pt x="640840" y="2971887"/>
                  <a:pt x="281271" y="2802819"/>
                  <a:pt x="166971" y="3014750"/>
                </a:cubicBezTo>
                <a:cubicBezTo>
                  <a:pt x="52671" y="3226681"/>
                  <a:pt x="284" y="4605425"/>
                  <a:pt x="9809" y="4586375"/>
                </a:cubicBezTo>
                <a:cubicBezTo>
                  <a:pt x="19334" y="4567325"/>
                  <a:pt x="183640" y="3290975"/>
                  <a:pt x="224121" y="2900450"/>
                </a:cubicBezTo>
                <a:cubicBezTo>
                  <a:pt x="264602" y="2509925"/>
                  <a:pt x="288415" y="2462300"/>
                  <a:pt x="252696" y="2243225"/>
                </a:cubicBezTo>
                <a:cubicBezTo>
                  <a:pt x="216977" y="2024150"/>
                  <a:pt x="-54485" y="1395500"/>
                  <a:pt x="9809" y="1586000"/>
                </a:cubicBezTo>
                <a:cubicBezTo>
                  <a:pt x="74103" y="1776500"/>
                  <a:pt x="559878" y="3171913"/>
                  <a:pt x="638459" y="3386225"/>
                </a:cubicBezTo>
                <a:cubicBezTo>
                  <a:pt x="717040" y="3600537"/>
                  <a:pt x="583690" y="3143338"/>
                  <a:pt x="481296" y="2871875"/>
                </a:cubicBezTo>
                <a:cubicBezTo>
                  <a:pt x="378902" y="2600412"/>
                  <a:pt x="38383" y="2233700"/>
                  <a:pt x="24096" y="1757450"/>
                </a:cubicBezTo>
                <a:cubicBezTo>
                  <a:pt x="9808" y="1281200"/>
                  <a:pt x="395572" y="11993"/>
                  <a:pt x="409859" y="8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3192E5E8-6EAC-65AE-EE8E-A5ECB7BC1E6B}"/>
              </a:ext>
            </a:extLst>
          </p:cNvPr>
          <p:cNvSpPr/>
          <p:nvPr/>
        </p:nvSpPr>
        <p:spPr>
          <a:xfrm>
            <a:off x="3577881" y="3342807"/>
            <a:ext cx="2224177" cy="686253"/>
          </a:xfrm>
          <a:custGeom>
            <a:avLst/>
            <a:gdLst>
              <a:gd name="connsiteX0" fmla="*/ 79719 w 2224177"/>
              <a:gd name="connsiteY0" fmla="*/ 532150 h 686253"/>
              <a:gd name="connsiteX1" fmla="*/ 799247 w 2224177"/>
              <a:gd name="connsiteY1" fmla="*/ 52465 h 686253"/>
              <a:gd name="connsiteX2" fmla="*/ 709306 w 2224177"/>
              <a:gd name="connsiteY2" fmla="*/ 67455 h 686253"/>
              <a:gd name="connsiteX3" fmla="*/ 1144021 w 2224177"/>
              <a:gd name="connsiteY3" fmla="*/ 29980 h 686253"/>
              <a:gd name="connsiteX4" fmla="*/ 1061575 w 2224177"/>
              <a:gd name="connsiteY4" fmla="*/ 0 h 686253"/>
              <a:gd name="connsiteX5" fmla="*/ 1713647 w 2224177"/>
              <a:gd name="connsiteY5" fmla="*/ 29980 h 686253"/>
              <a:gd name="connsiteX6" fmla="*/ 1578735 w 2224177"/>
              <a:gd name="connsiteY6" fmla="*/ 14990 h 686253"/>
              <a:gd name="connsiteX7" fmla="*/ 1953489 w 2224177"/>
              <a:gd name="connsiteY7" fmla="*/ 157396 h 686253"/>
              <a:gd name="connsiteX8" fmla="*/ 2223312 w 2224177"/>
              <a:gd name="connsiteY8" fmla="*/ 7495 h 686253"/>
              <a:gd name="connsiteX9" fmla="*/ 2035935 w 2224177"/>
              <a:gd name="connsiteY9" fmla="*/ 134911 h 686253"/>
              <a:gd name="connsiteX10" fmla="*/ 1938499 w 2224177"/>
              <a:gd name="connsiteY10" fmla="*/ 397239 h 686253"/>
              <a:gd name="connsiteX11" fmla="*/ 1623706 w 2224177"/>
              <a:gd name="connsiteY11" fmla="*/ 337278 h 686253"/>
              <a:gd name="connsiteX12" fmla="*/ 739286 w 2224177"/>
              <a:gd name="connsiteY12" fmla="*/ 329783 h 686253"/>
              <a:gd name="connsiteX13" fmla="*/ 1069070 w 2224177"/>
              <a:gd name="connsiteY13" fmla="*/ 239842 h 686253"/>
              <a:gd name="connsiteX14" fmla="*/ 476958 w 2224177"/>
              <a:gd name="connsiteY14" fmla="*/ 479685 h 686253"/>
              <a:gd name="connsiteX15" fmla="*/ 769267 w 2224177"/>
              <a:gd name="connsiteY15" fmla="*/ 322288 h 686253"/>
              <a:gd name="connsiteX16" fmla="*/ 327057 w 2224177"/>
              <a:gd name="connsiteY16" fmla="*/ 502170 h 686253"/>
              <a:gd name="connsiteX17" fmla="*/ 4768 w 2224177"/>
              <a:gd name="connsiteY17" fmla="*/ 682052 h 686253"/>
              <a:gd name="connsiteX18" fmla="*/ 574394 w 2224177"/>
              <a:gd name="connsiteY18" fmla="*/ 314793 h 686253"/>
              <a:gd name="connsiteX19" fmla="*/ 79719 w 2224177"/>
              <a:gd name="connsiteY19" fmla="*/ 532150 h 68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24177" h="686253">
                <a:moveTo>
                  <a:pt x="79719" y="532150"/>
                </a:moveTo>
                <a:cubicBezTo>
                  <a:pt x="117194" y="488429"/>
                  <a:pt x="694316" y="129914"/>
                  <a:pt x="799247" y="52465"/>
                </a:cubicBezTo>
                <a:cubicBezTo>
                  <a:pt x="904178" y="-24984"/>
                  <a:pt x="651844" y="71202"/>
                  <a:pt x="709306" y="67455"/>
                </a:cubicBezTo>
                <a:cubicBezTo>
                  <a:pt x="766768" y="63708"/>
                  <a:pt x="1085310" y="41222"/>
                  <a:pt x="1144021" y="29980"/>
                </a:cubicBezTo>
                <a:cubicBezTo>
                  <a:pt x="1202733" y="18737"/>
                  <a:pt x="966637" y="0"/>
                  <a:pt x="1061575" y="0"/>
                </a:cubicBezTo>
                <a:cubicBezTo>
                  <a:pt x="1156513" y="0"/>
                  <a:pt x="1627454" y="27482"/>
                  <a:pt x="1713647" y="29980"/>
                </a:cubicBezTo>
                <a:cubicBezTo>
                  <a:pt x="1799840" y="32478"/>
                  <a:pt x="1538761" y="-6246"/>
                  <a:pt x="1578735" y="14990"/>
                </a:cubicBezTo>
                <a:cubicBezTo>
                  <a:pt x="1618709" y="36226"/>
                  <a:pt x="1846060" y="158645"/>
                  <a:pt x="1953489" y="157396"/>
                </a:cubicBezTo>
                <a:cubicBezTo>
                  <a:pt x="2060918" y="156147"/>
                  <a:pt x="2209571" y="11242"/>
                  <a:pt x="2223312" y="7495"/>
                </a:cubicBezTo>
                <a:cubicBezTo>
                  <a:pt x="2237053" y="3747"/>
                  <a:pt x="2083404" y="69954"/>
                  <a:pt x="2035935" y="134911"/>
                </a:cubicBezTo>
                <a:cubicBezTo>
                  <a:pt x="1988466" y="199868"/>
                  <a:pt x="2007204" y="363511"/>
                  <a:pt x="1938499" y="397239"/>
                </a:cubicBezTo>
                <a:cubicBezTo>
                  <a:pt x="1869794" y="430967"/>
                  <a:pt x="1823575" y="348521"/>
                  <a:pt x="1623706" y="337278"/>
                </a:cubicBezTo>
                <a:cubicBezTo>
                  <a:pt x="1423837" y="326035"/>
                  <a:pt x="831725" y="346022"/>
                  <a:pt x="739286" y="329783"/>
                </a:cubicBezTo>
                <a:cubicBezTo>
                  <a:pt x="646847" y="313544"/>
                  <a:pt x="1112791" y="214858"/>
                  <a:pt x="1069070" y="239842"/>
                </a:cubicBezTo>
                <a:cubicBezTo>
                  <a:pt x="1025349" y="264826"/>
                  <a:pt x="526925" y="465944"/>
                  <a:pt x="476958" y="479685"/>
                </a:cubicBezTo>
                <a:cubicBezTo>
                  <a:pt x="426991" y="493426"/>
                  <a:pt x="794250" y="318541"/>
                  <a:pt x="769267" y="322288"/>
                </a:cubicBezTo>
                <a:cubicBezTo>
                  <a:pt x="744284" y="326035"/>
                  <a:pt x="454474" y="442209"/>
                  <a:pt x="327057" y="502170"/>
                </a:cubicBezTo>
                <a:cubicBezTo>
                  <a:pt x="199640" y="562131"/>
                  <a:pt x="-36455" y="713282"/>
                  <a:pt x="4768" y="682052"/>
                </a:cubicBezTo>
                <a:cubicBezTo>
                  <a:pt x="45991" y="650823"/>
                  <a:pt x="560653" y="343524"/>
                  <a:pt x="574394" y="314793"/>
                </a:cubicBezTo>
                <a:cubicBezTo>
                  <a:pt x="588135" y="286062"/>
                  <a:pt x="42244" y="575871"/>
                  <a:pt x="79719" y="53215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3E84D250-ED94-6382-D5B0-DF9142E46477}"/>
              </a:ext>
            </a:extLst>
          </p:cNvPr>
          <p:cNvSpPr/>
          <p:nvPr/>
        </p:nvSpPr>
        <p:spPr>
          <a:xfrm>
            <a:off x="4534225" y="3438535"/>
            <a:ext cx="933953" cy="197998"/>
          </a:xfrm>
          <a:custGeom>
            <a:avLst/>
            <a:gdLst>
              <a:gd name="connsiteX0" fmla="*/ 300 w 933953"/>
              <a:gd name="connsiteY0" fmla="*/ 31688 h 197998"/>
              <a:gd name="connsiteX1" fmla="*/ 494975 w 933953"/>
              <a:gd name="connsiteY1" fmla="*/ 61668 h 197998"/>
              <a:gd name="connsiteX2" fmla="*/ 757303 w 933953"/>
              <a:gd name="connsiteY2" fmla="*/ 166599 h 197998"/>
              <a:gd name="connsiteX3" fmla="*/ 667362 w 933953"/>
              <a:gd name="connsiteY3" fmla="*/ 69163 h 197998"/>
              <a:gd name="connsiteX4" fmla="*/ 929690 w 933953"/>
              <a:gd name="connsiteY4" fmla="*/ 196580 h 197998"/>
              <a:gd name="connsiteX5" fmla="*/ 802273 w 933953"/>
              <a:gd name="connsiteY5" fmla="*/ 129124 h 197998"/>
              <a:gd name="connsiteX6" fmla="*/ 450005 w 933953"/>
              <a:gd name="connsiteY6" fmla="*/ 1708 h 197998"/>
              <a:gd name="connsiteX7" fmla="*/ 569926 w 933953"/>
              <a:gd name="connsiteY7" fmla="*/ 54173 h 197998"/>
              <a:gd name="connsiteX8" fmla="*/ 300 w 933953"/>
              <a:gd name="connsiteY8" fmla="*/ 31688 h 19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953" h="197998">
                <a:moveTo>
                  <a:pt x="300" y="31688"/>
                </a:moveTo>
                <a:cubicBezTo>
                  <a:pt x="-12192" y="32937"/>
                  <a:pt x="368808" y="39183"/>
                  <a:pt x="494975" y="61668"/>
                </a:cubicBezTo>
                <a:cubicBezTo>
                  <a:pt x="621142" y="84153"/>
                  <a:pt x="728572" y="165350"/>
                  <a:pt x="757303" y="166599"/>
                </a:cubicBezTo>
                <a:cubicBezTo>
                  <a:pt x="786034" y="167848"/>
                  <a:pt x="638631" y="64166"/>
                  <a:pt x="667362" y="69163"/>
                </a:cubicBezTo>
                <a:cubicBezTo>
                  <a:pt x="696093" y="74160"/>
                  <a:pt x="907205" y="186587"/>
                  <a:pt x="929690" y="196580"/>
                </a:cubicBezTo>
                <a:cubicBezTo>
                  <a:pt x="952175" y="206573"/>
                  <a:pt x="882220" y="161603"/>
                  <a:pt x="802273" y="129124"/>
                </a:cubicBezTo>
                <a:cubicBezTo>
                  <a:pt x="722326" y="96645"/>
                  <a:pt x="488729" y="14200"/>
                  <a:pt x="450005" y="1708"/>
                </a:cubicBezTo>
                <a:cubicBezTo>
                  <a:pt x="411281" y="-10784"/>
                  <a:pt x="642379" y="49176"/>
                  <a:pt x="569926" y="54173"/>
                </a:cubicBezTo>
                <a:cubicBezTo>
                  <a:pt x="497474" y="59170"/>
                  <a:pt x="12792" y="30439"/>
                  <a:pt x="300" y="3168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36BD27CE-6553-9D0A-20A3-A8811CD65049}"/>
              </a:ext>
            </a:extLst>
          </p:cNvPr>
          <p:cNvSpPr/>
          <p:nvPr/>
        </p:nvSpPr>
        <p:spPr>
          <a:xfrm>
            <a:off x="6424348" y="3286346"/>
            <a:ext cx="845882" cy="508737"/>
          </a:xfrm>
          <a:custGeom>
            <a:avLst/>
            <a:gdLst>
              <a:gd name="connsiteX0" fmla="*/ 6432 w 845882"/>
              <a:gd name="connsiteY0" fmla="*/ 506165 h 508737"/>
              <a:gd name="connsiteX1" fmla="*/ 351206 w 845882"/>
              <a:gd name="connsiteY1" fmla="*/ 348769 h 508737"/>
              <a:gd name="connsiteX2" fmla="*/ 463632 w 845882"/>
              <a:gd name="connsiteY2" fmla="*/ 303798 h 508737"/>
              <a:gd name="connsiteX3" fmla="*/ 643514 w 845882"/>
              <a:gd name="connsiteY3" fmla="*/ 378749 h 508737"/>
              <a:gd name="connsiteX4" fmla="*/ 666000 w 845882"/>
              <a:gd name="connsiteY4" fmla="*/ 311293 h 508737"/>
              <a:gd name="connsiteX5" fmla="*/ 845882 w 845882"/>
              <a:gd name="connsiteY5" fmla="*/ 371254 h 508737"/>
              <a:gd name="connsiteX6" fmla="*/ 666000 w 845882"/>
              <a:gd name="connsiteY6" fmla="*/ 236343 h 508737"/>
              <a:gd name="connsiteX7" fmla="*/ 328721 w 845882"/>
              <a:gd name="connsiteY7" fmla="*/ 3995 h 508737"/>
              <a:gd name="connsiteX8" fmla="*/ 351206 w 845882"/>
              <a:gd name="connsiteY8" fmla="*/ 93936 h 508737"/>
              <a:gd name="connsiteX9" fmla="*/ 126354 w 845882"/>
              <a:gd name="connsiteY9" fmla="*/ 153897 h 508737"/>
              <a:gd name="connsiteX10" fmla="*/ 36413 w 845882"/>
              <a:gd name="connsiteY10" fmla="*/ 303798 h 508737"/>
              <a:gd name="connsiteX11" fmla="*/ 118859 w 845882"/>
              <a:gd name="connsiteY11" fmla="*/ 206362 h 508737"/>
              <a:gd name="connsiteX12" fmla="*/ 6432 w 845882"/>
              <a:gd name="connsiteY12" fmla="*/ 506165 h 50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5882" h="508737">
                <a:moveTo>
                  <a:pt x="6432" y="506165"/>
                </a:moveTo>
                <a:cubicBezTo>
                  <a:pt x="45156" y="529899"/>
                  <a:pt x="275006" y="382497"/>
                  <a:pt x="351206" y="348769"/>
                </a:cubicBezTo>
                <a:cubicBezTo>
                  <a:pt x="427406" y="315041"/>
                  <a:pt x="414914" y="298801"/>
                  <a:pt x="463632" y="303798"/>
                </a:cubicBezTo>
                <a:cubicBezTo>
                  <a:pt x="512350" y="308795"/>
                  <a:pt x="609786" y="377500"/>
                  <a:pt x="643514" y="378749"/>
                </a:cubicBezTo>
                <a:cubicBezTo>
                  <a:pt x="677242" y="379998"/>
                  <a:pt x="632272" y="312542"/>
                  <a:pt x="666000" y="311293"/>
                </a:cubicBezTo>
                <a:cubicBezTo>
                  <a:pt x="699728" y="310044"/>
                  <a:pt x="845882" y="383746"/>
                  <a:pt x="845882" y="371254"/>
                </a:cubicBezTo>
                <a:cubicBezTo>
                  <a:pt x="845882" y="358762"/>
                  <a:pt x="752193" y="297553"/>
                  <a:pt x="666000" y="236343"/>
                </a:cubicBezTo>
                <a:cubicBezTo>
                  <a:pt x="579807" y="175133"/>
                  <a:pt x="381187" y="27729"/>
                  <a:pt x="328721" y="3995"/>
                </a:cubicBezTo>
                <a:cubicBezTo>
                  <a:pt x="276255" y="-19739"/>
                  <a:pt x="384934" y="68952"/>
                  <a:pt x="351206" y="93936"/>
                </a:cubicBezTo>
                <a:cubicBezTo>
                  <a:pt x="317478" y="118920"/>
                  <a:pt x="178819" y="118920"/>
                  <a:pt x="126354" y="153897"/>
                </a:cubicBezTo>
                <a:cubicBezTo>
                  <a:pt x="73889" y="188874"/>
                  <a:pt x="37662" y="295054"/>
                  <a:pt x="36413" y="303798"/>
                </a:cubicBezTo>
                <a:cubicBezTo>
                  <a:pt x="35164" y="312542"/>
                  <a:pt x="121358" y="173883"/>
                  <a:pt x="118859" y="206362"/>
                </a:cubicBezTo>
                <a:cubicBezTo>
                  <a:pt x="116360" y="238841"/>
                  <a:pt x="-32292" y="482431"/>
                  <a:pt x="6432" y="50616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01F50F58-DFB3-6DEB-E1E9-E404DFBF33CC}"/>
              </a:ext>
            </a:extLst>
          </p:cNvPr>
          <p:cNvSpPr/>
          <p:nvPr/>
        </p:nvSpPr>
        <p:spPr>
          <a:xfrm>
            <a:off x="6610003" y="3463280"/>
            <a:ext cx="309002" cy="156854"/>
          </a:xfrm>
          <a:custGeom>
            <a:avLst/>
            <a:gdLst>
              <a:gd name="connsiteX0" fmla="*/ 659 w 309002"/>
              <a:gd name="connsiteY0" fmla="*/ 156845 h 156854"/>
              <a:gd name="connsiteX1" fmla="*/ 203027 w 309002"/>
              <a:gd name="connsiteY1" fmla="*/ 14438 h 156854"/>
              <a:gd name="connsiteX2" fmla="*/ 307958 w 309002"/>
              <a:gd name="connsiteY2" fmla="*/ 14438 h 156854"/>
              <a:gd name="connsiteX3" fmla="*/ 143066 w 309002"/>
              <a:gd name="connsiteY3" fmla="*/ 6943 h 156854"/>
              <a:gd name="connsiteX4" fmla="*/ 659 w 309002"/>
              <a:gd name="connsiteY4" fmla="*/ 156845 h 15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002" h="156854">
                <a:moveTo>
                  <a:pt x="659" y="156845"/>
                </a:moveTo>
                <a:cubicBezTo>
                  <a:pt x="10653" y="158094"/>
                  <a:pt x="151811" y="38172"/>
                  <a:pt x="203027" y="14438"/>
                </a:cubicBezTo>
                <a:cubicBezTo>
                  <a:pt x="254243" y="-9296"/>
                  <a:pt x="317952" y="15687"/>
                  <a:pt x="307958" y="14438"/>
                </a:cubicBezTo>
                <a:cubicBezTo>
                  <a:pt x="297964" y="13189"/>
                  <a:pt x="189286" y="-11795"/>
                  <a:pt x="143066" y="6943"/>
                </a:cubicBezTo>
                <a:cubicBezTo>
                  <a:pt x="96846" y="25681"/>
                  <a:pt x="-9335" y="155596"/>
                  <a:pt x="659" y="1568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AC19B46A-6077-2DFB-051C-883EE3A02111}"/>
              </a:ext>
            </a:extLst>
          </p:cNvPr>
          <p:cNvSpPr/>
          <p:nvPr/>
        </p:nvSpPr>
        <p:spPr>
          <a:xfrm>
            <a:off x="4054735" y="3521428"/>
            <a:ext cx="846941" cy="218648"/>
          </a:xfrm>
          <a:custGeom>
            <a:avLst/>
            <a:gdLst>
              <a:gd name="connsiteX0" fmla="*/ 104 w 846941"/>
              <a:gd name="connsiteY0" fmla="*/ 218618 h 218648"/>
              <a:gd name="connsiteX1" fmla="*/ 487285 w 846941"/>
              <a:gd name="connsiteY1" fmla="*/ 38736 h 218648"/>
              <a:gd name="connsiteX2" fmla="*/ 839554 w 846941"/>
              <a:gd name="connsiteY2" fmla="*/ 31241 h 218648"/>
              <a:gd name="connsiteX3" fmla="*/ 697147 w 846941"/>
              <a:gd name="connsiteY3" fmla="*/ 16251 h 218648"/>
              <a:gd name="connsiteX4" fmla="*/ 352373 w 846941"/>
              <a:gd name="connsiteY4" fmla="*/ 1261 h 218648"/>
              <a:gd name="connsiteX5" fmla="*/ 442314 w 846941"/>
              <a:gd name="connsiteY5" fmla="*/ 23746 h 218648"/>
              <a:gd name="connsiteX6" fmla="*/ 104 w 846941"/>
              <a:gd name="connsiteY6" fmla="*/ 218618 h 21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941" h="218648">
                <a:moveTo>
                  <a:pt x="104" y="218618"/>
                </a:moveTo>
                <a:cubicBezTo>
                  <a:pt x="7599" y="221116"/>
                  <a:pt x="347377" y="69965"/>
                  <a:pt x="487285" y="38736"/>
                </a:cubicBezTo>
                <a:cubicBezTo>
                  <a:pt x="627193" y="7506"/>
                  <a:pt x="804577" y="34988"/>
                  <a:pt x="839554" y="31241"/>
                </a:cubicBezTo>
                <a:cubicBezTo>
                  <a:pt x="874531" y="27494"/>
                  <a:pt x="778344" y="21248"/>
                  <a:pt x="697147" y="16251"/>
                </a:cubicBezTo>
                <a:cubicBezTo>
                  <a:pt x="615950" y="11254"/>
                  <a:pt x="394845" y="12"/>
                  <a:pt x="352373" y="1261"/>
                </a:cubicBezTo>
                <a:cubicBezTo>
                  <a:pt x="309901" y="2510"/>
                  <a:pt x="493530" y="-9982"/>
                  <a:pt x="442314" y="23746"/>
                </a:cubicBezTo>
                <a:cubicBezTo>
                  <a:pt x="391098" y="57474"/>
                  <a:pt x="-7391" y="216120"/>
                  <a:pt x="104" y="21861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8E314564-BDBB-210D-D163-4068310139EA}"/>
              </a:ext>
            </a:extLst>
          </p:cNvPr>
          <p:cNvSpPr/>
          <p:nvPr/>
        </p:nvSpPr>
        <p:spPr>
          <a:xfrm>
            <a:off x="6775367" y="3454858"/>
            <a:ext cx="262782" cy="105929"/>
          </a:xfrm>
          <a:custGeom>
            <a:avLst/>
            <a:gdLst>
              <a:gd name="connsiteX0" fmla="*/ 187 w 262782"/>
              <a:gd name="connsiteY0" fmla="*/ 105306 h 105929"/>
              <a:gd name="connsiteX1" fmla="*/ 135099 w 262782"/>
              <a:gd name="connsiteY1" fmla="*/ 45345 h 105929"/>
              <a:gd name="connsiteX2" fmla="*/ 262515 w 262782"/>
              <a:gd name="connsiteY2" fmla="*/ 75326 h 105929"/>
              <a:gd name="connsiteX3" fmla="*/ 165079 w 262782"/>
              <a:gd name="connsiteY3" fmla="*/ 375 h 105929"/>
              <a:gd name="connsiteX4" fmla="*/ 187 w 262782"/>
              <a:gd name="connsiteY4" fmla="*/ 105306 h 10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82" h="105929">
                <a:moveTo>
                  <a:pt x="187" y="105306"/>
                </a:moveTo>
                <a:cubicBezTo>
                  <a:pt x="-4810" y="112801"/>
                  <a:pt x="91378" y="50342"/>
                  <a:pt x="135099" y="45345"/>
                </a:cubicBezTo>
                <a:cubicBezTo>
                  <a:pt x="178820" y="40348"/>
                  <a:pt x="257518" y="82821"/>
                  <a:pt x="262515" y="75326"/>
                </a:cubicBezTo>
                <a:cubicBezTo>
                  <a:pt x="267512" y="67831"/>
                  <a:pt x="201305" y="-5871"/>
                  <a:pt x="165079" y="375"/>
                </a:cubicBezTo>
                <a:cubicBezTo>
                  <a:pt x="128853" y="6621"/>
                  <a:pt x="5184" y="97811"/>
                  <a:pt x="187" y="10530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FAA108A3-B374-BA84-8DE8-264EE93DC82E}"/>
              </a:ext>
            </a:extLst>
          </p:cNvPr>
          <p:cNvSpPr/>
          <p:nvPr/>
        </p:nvSpPr>
        <p:spPr>
          <a:xfrm>
            <a:off x="5761703" y="7914966"/>
            <a:ext cx="1805175" cy="4355760"/>
          </a:xfrm>
          <a:custGeom>
            <a:avLst/>
            <a:gdLst>
              <a:gd name="connsiteX0" fmla="*/ 717755 w 1805175"/>
              <a:gd name="connsiteY0" fmla="*/ 2 h 4355760"/>
              <a:gd name="connsiteX1" fmla="*/ 707923 w 1805175"/>
              <a:gd name="connsiteY1" fmla="*/ 914402 h 4355760"/>
              <a:gd name="connsiteX2" fmla="*/ 924232 w 1805175"/>
              <a:gd name="connsiteY2" fmla="*/ 1966453 h 4355760"/>
              <a:gd name="connsiteX3" fmla="*/ 688258 w 1805175"/>
              <a:gd name="connsiteY3" fmla="*/ 1582995 h 4355760"/>
              <a:gd name="connsiteX4" fmla="*/ 1101213 w 1805175"/>
              <a:gd name="connsiteY4" fmla="*/ 2644879 h 4355760"/>
              <a:gd name="connsiteX5" fmla="*/ 855407 w 1805175"/>
              <a:gd name="connsiteY5" fmla="*/ 2241757 h 4355760"/>
              <a:gd name="connsiteX6" fmla="*/ 1779639 w 1805175"/>
              <a:gd name="connsiteY6" fmla="*/ 4306531 h 4355760"/>
              <a:gd name="connsiteX7" fmla="*/ 1494503 w 1805175"/>
              <a:gd name="connsiteY7" fmla="*/ 3608440 h 4355760"/>
              <a:gd name="connsiteX8" fmla="*/ 943897 w 1805175"/>
              <a:gd name="connsiteY8" fmla="*/ 2467899 h 4355760"/>
              <a:gd name="connsiteX9" fmla="*/ 0 w 1805175"/>
              <a:gd name="connsiteY9" fmla="*/ 589937 h 4355760"/>
              <a:gd name="connsiteX10" fmla="*/ 1288026 w 1805175"/>
              <a:gd name="connsiteY10" fmla="*/ 3156157 h 4355760"/>
              <a:gd name="connsiteX11" fmla="*/ 884903 w 1805175"/>
              <a:gd name="connsiteY11" fmla="*/ 2241757 h 4355760"/>
              <a:gd name="connsiteX12" fmla="*/ 619432 w 1805175"/>
              <a:gd name="connsiteY12" fmla="*/ 629266 h 4355760"/>
              <a:gd name="connsiteX13" fmla="*/ 629265 w 1805175"/>
              <a:gd name="connsiteY13" fmla="*/ 904569 h 4355760"/>
              <a:gd name="connsiteX14" fmla="*/ 717755 w 1805175"/>
              <a:gd name="connsiteY14" fmla="*/ 2 h 435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5175" h="4355760">
                <a:moveTo>
                  <a:pt x="717755" y="2"/>
                </a:moveTo>
                <a:cubicBezTo>
                  <a:pt x="730865" y="1641"/>
                  <a:pt x="673510" y="586660"/>
                  <a:pt x="707923" y="914402"/>
                </a:cubicBezTo>
                <a:cubicBezTo>
                  <a:pt x="742336" y="1242144"/>
                  <a:pt x="927509" y="1855021"/>
                  <a:pt x="924232" y="1966453"/>
                </a:cubicBezTo>
                <a:cubicBezTo>
                  <a:pt x="920955" y="2077885"/>
                  <a:pt x="658761" y="1469924"/>
                  <a:pt x="688258" y="1582995"/>
                </a:cubicBezTo>
                <a:cubicBezTo>
                  <a:pt x="717755" y="1696066"/>
                  <a:pt x="1073355" y="2535085"/>
                  <a:pt x="1101213" y="2644879"/>
                </a:cubicBezTo>
                <a:cubicBezTo>
                  <a:pt x="1129071" y="2754673"/>
                  <a:pt x="742336" y="1964815"/>
                  <a:pt x="855407" y="2241757"/>
                </a:cubicBezTo>
                <a:cubicBezTo>
                  <a:pt x="968478" y="2518699"/>
                  <a:pt x="1673123" y="4078751"/>
                  <a:pt x="1779639" y="4306531"/>
                </a:cubicBezTo>
                <a:cubicBezTo>
                  <a:pt x="1886155" y="4534311"/>
                  <a:pt x="1633793" y="3914879"/>
                  <a:pt x="1494503" y="3608440"/>
                </a:cubicBezTo>
                <a:cubicBezTo>
                  <a:pt x="1355213" y="3302001"/>
                  <a:pt x="1192981" y="2970983"/>
                  <a:pt x="943897" y="2467899"/>
                </a:cubicBezTo>
                <a:cubicBezTo>
                  <a:pt x="694813" y="1964815"/>
                  <a:pt x="0" y="589937"/>
                  <a:pt x="0" y="589937"/>
                </a:cubicBezTo>
                <a:cubicBezTo>
                  <a:pt x="57355" y="704647"/>
                  <a:pt x="1140542" y="2880854"/>
                  <a:pt x="1288026" y="3156157"/>
                </a:cubicBezTo>
                <a:cubicBezTo>
                  <a:pt x="1435510" y="3431460"/>
                  <a:pt x="996335" y="2662905"/>
                  <a:pt x="884903" y="2241757"/>
                </a:cubicBezTo>
                <a:cubicBezTo>
                  <a:pt x="773471" y="1820609"/>
                  <a:pt x="662038" y="852131"/>
                  <a:pt x="619432" y="629266"/>
                </a:cubicBezTo>
                <a:cubicBezTo>
                  <a:pt x="576826" y="406401"/>
                  <a:pt x="611239" y="1006169"/>
                  <a:pt x="629265" y="904569"/>
                </a:cubicBezTo>
                <a:cubicBezTo>
                  <a:pt x="647291" y="802969"/>
                  <a:pt x="704645" y="-1637"/>
                  <a:pt x="717755" y="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C14B5A63-6A0D-55CB-44FD-63A7F0312230}"/>
              </a:ext>
            </a:extLst>
          </p:cNvPr>
          <p:cNvSpPr/>
          <p:nvPr/>
        </p:nvSpPr>
        <p:spPr>
          <a:xfrm>
            <a:off x="5497602" y="7975952"/>
            <a:ext cx="2360622" cy="4498069"/>
          </a:xfrm>
          <a:custGeom>
            <a:avLst/>
            <a:gdLst>
              <a:gd name="connsiteX0" fmla="*/ 293598 w 2360622"/>
              <a:gd name="connsiteY0" fmla="*/ 106164 h 4498069"/>
              <a:gd name="connsiteX1" fmla="*/ 352592 w 2360622"/>
              <a:gd name="connsiteY1" fmla="*/ 1217209 h 4498069"/>
              <a:gd name="connsiteX2" fmla="*/ 706553 w 2360622"/>
              <a:gd name="connsiteY2" fmla="*/ 2200435 h 4498069"/>
              <a:gd name="connsiteX3" fmla="*/ 372256 w 2360622"/>
              <a:gd name="connsiteY3" fmla="*/ 1866138 h 4498069"/>
              <a:gd name="connsiteX4" fmla="*/ 1719275 w 2360622"/>
              <a:gd name="connsiteY4" fmla="*/ 3281983 h 4498069"/>
              <a:gd name="connsiteX5" fmla="*/ 2319043 w 2360622"/>
              <a:gd name="connsiteY5" fmla="*/ 4461854 h 4498069"/>
              <a:gd name="connsiteX6" fmla="*/ 2181392 w 2360622"/>
              <a:gd name="connsiteY6" fmla="*/ 4048900 h 4498069"/>
              <a:gd name="connsiteX7" fmla="*/ 1158837 w 2360622"/>
              <a:gd name="connsiteY7" fmla="*/ 2583893 h 4498069"/>
              <a:gd name="connsiteX8" fmla="*/ 18295 w 2360622"/>
              <a:gd name="connsiteY8" fmla="*/ 1276203 h 4498069"/>
              <a:gd name="connsiteX9" fmla="*/ 441082 w 2360622"/>
              <a:gd name="connsiteY9" fmla="*/ 1767816 h 4498069"/>
              <a:gd name="connsiteX10" fmla="*/ 244437 w 2360622"/>
              <a:gd name="connsiteY10" fmla="*/ 853416 h 4498069"/>
              <a:gd name="connsiteX11" fmla="*/ 136282 w 2360622"/>
              <a:gd name="connsiteY11" fmla="*/ 1158216 h 4498069"/>
              <a:gd name="connsiteX12" fmla="*/ 303430 w 2360622"/>
              <a:gd name="connsiteY12" fmla="*/ 165158 h 4498069"/>
              <a:gd name="connsiteX13" fmla="*/ 293598 w 2360622"/>
              <a:gd name="connsiteY13" fmla="*/ 106164 h 449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60622" h="4498069">
                <a:moveTo>
                  <a:pt x="293598" y="106164"/>
                </a:moveTo>
                <a:cubicBezTo>
                  <a:pt x="301792" y="281506"/>
                  <a:pt x="283766" y="868164"/>
                  <a:pt x="352592" y="1217209"/>
                </a:cubicBezTo>
                <a:cubicBezTo>
                  <a:pt x="421418" y="1566254"/>
                  <a:pt x="703276" y="2092280"/>
                  <a:pt x="706553" y="2200435"/>
                </a:cubicBezTo>
                <a:cubicBezTo>
                  <a:pt x="709830" y="2308590"/>
                  <a:pt x="203469" y="1685880"/>
                  <a:pt x="372256" y="1866138"/>
                </a:cubicBezTo>
                <a:cubicBezTo>
                  <a:pt x="541043" y="2046396"/>
                  <a:pt x="1394811" y="2849364"/>
                  <a:pt x="1719275" y="3281983"/>
                </a:cubicBezTo>
                <a:cubicBezTo>
                  <a:pt x="2043739" y="3714602"/>
                  <a:pt x="2242024" y="4334035"/>
                  <a:pt x="2319043" y="4461854"/>
                </a:cubicBezTo>
                <a:cubicBezTo>
                  <a:pt x="2396063" y="4589674"/>
                  <a:pt x="2374760" y="4361893"/>
                  <a:pt x="2181392" y="4048900"/>
                </a:cubicBezTo>
                <a:cubicBezTo>
                  <a:pt x="1988024" y="3735907"/>
                  <a:pt x="1519353" y="3046009"/>
                  <a:pt x="1158837" y="2583893"/>
                </a:cubicBezTo>
                <a:cubicBezTo>
                  <a:pt x="798321" y="2121777"/>
                  <a:pt x="137921" y="1412216"/>
                  <a:pt x="18295" y="1276203"/>
                </a:cubicBezTo>
                <a:cubicBezTo>
                  <a:pt x="-101331" y="1140190"/>
                  <a:pt x="403392" y="1838281"/>
                  <a:pt x="441082" y="1767816"/>
                </a:cubicBezTo>
                <a:cubicBezTo>
                  <a:pt x="478772" y="1697352"/>
                  <a:pt x="295237" y="955016"/>
                  <a:pt x="244437" y="853416"/>
                </a:cubicBezTo>
                <a:cubicBezTo>
                  <a:pt x="193637" y="751816"/>
                  <a:pt x="126450" y="1272926"/>
                  <a:pt x="136282" y="1158216"/>
                </a:cubicBezTo>
                <a:cubicBezTo>
                  <a:pt x="146114" y="1043506"/>
                  <a:pt x="273933" y="342139"/>
                  <a:pt x="303430" y="165158"/>
                </a:cubicBezTo>
                <a:cubicBezTo>
                  <a:pt x="332927" y="-11823"/>
                  <a:pt x="285404" y="-69178"/>
                  <a:pt x="293598" y="10616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AB725D53-C0D8-F30B-68D8-DF9D8C1DEAA9}"/>
              </a:ext>
            </a:extLst>
          </p:cNvPr>
          <p:cNvSpPr/>
          <p:nvPr/>
        </p:nvSpPr>
        <p:spPr>
          <a:xfrm>
            <a:off x="3198385" y="1384016"/>
            <a:ext cx="2898612" cy="2963018"/>
          </a:xfrm>
          <a:custGeom>
            <a:avLst/>
            <a:gdLst>
              <a:gd name="connsiteX0" fmla="*/ 2897615 w 2898612"/>
              <a:gd name="connsiteY0" fmla="*/ 533274 h 2963018"/>
              <a:gd name="connsiteX1" fmla="*/ 1530931 w 2898612"/>
              <a:gd name="connsiteY1" fmla="*/ 946229 h 2963018"/>
              <a:gd name="connsiteX2" fmla="*/ 1737409 w 2898612"/>
              <a:gd name="connsiteY2" fmla="*/ 1270694 h 2963018"/>
              <a:gd name="connsiteX3" fmla="*/ 1127809 w 2898612"/>
              <a:gd name="connsiteY3" fmla="*/ 1634487 h 2963018"/>
              <a:gd name="connsiteX4" fmla="*/ 1216299 w 2898612"/>
              <a:gd name="connsiteY4" fmla="*/ 1821300 h 2963018"/>
              <a:gd name="connsiteX5" fmla="*/ 518209 w 2898612"/>
              <a:gd name="connsiteY5" fmla="*/ 2234255 h 2963018"/>
              <a:gd name="connsiteX6" fmla="*/ 528041 w 2898612"/>
              <a:gd name="connsiteY6" fmla="*/ 2440732 h 2963018"/>
              <a:gd name="connsiteX7" fmla="*/ 331396 w 2898612"/>
              <a:gd name="connsiteY7" fmla="*/ 2942178 h 2963018"/>
              <a:gd name="connsiteX8" fmla="*/ 301899 w 2898612"/>
              <a:gd name="connsiteY8" fmla="*/ 2647210 h 2963018"/>
              <a:gd name="connsiteX9" fmla="*/ 75757 w 2898612"/>
              <a:gd name="connsiteY9" fmla="*/ 739752 h 2963018"/>
              <a:gd name="connsiteX10" fmla="*/ 95421 w 2898612"/>
              <a:gd name="connsiteY10" fmla="*/ 1182203 h 2963018"/>
              <a:gd name="connsiteX11" fmla="*/ 1167138 w 2898612"/>
              <a:gd name="connsiteY11" fmla="*/ 179313 h 2963018"/>
              <a:gd name="connsiteX12" fmla="*/ 803344 w 2898612"/>
              <a:gd name="connsiteY12" fmla="*/ 208810 h 2963018"/>
              <a:gd name="connsiteX13" fmla="*/ 2091370 w 2898612"/>
              <a:gd name="connsiteY13" fmla="*/ 326797 h 2963018"/>
              <a:gd name="connsiteX14" fmla="*/ 1757073 w 2898612"/>
              <a:gd name="connsiteY14" fmla="*/ 2332 h 2963018"/>
              <a:gd name="connsiteX15" fmla="*/ 2897615 w 2898612"/>
              <a:gd name="connsiteY15" fmla="*/ 533274 h 296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98612" h="2963018">
                <a:moveTo>
                  <a:pt x="2897615" y="533274"/>
                </a:moveTo>
                <a:cubicBezTo>
                  <a:pt x="2859925" y="690590"/>
                  <a:pt x="1724299" y="823326"/>
                  <a:pt x="1530931" y="946229"/>
                </a:cubicBezTo>
                <a:cubicBezTo>
                  <a:pt x="1337563" y="1069132"/>
                  <a:pt x="1804596" y="1155984"/>
                  <a:pt x="1737409" y="1270694"/>
                </a:cubicBezTo>
                <a:cubicBezTo>
                  <a:pt x="1670222" y="1385404"/>
                  <a:pt x="1214661" y="1542719"/>
                  <a:pt x="1127809" y="1634487"/>
                </a:cubicBezTo>
                <a:cubicBezTo>
                  <a:pt x="1040957" y="1726255"/>
                  <a:pt x="1317899" y="1721339"/>
                  <a:pt x="1216299" y="1821300"/>
                </a:cubicBezTo>
                <a:cubicBezTo>
                  <a:pt x="1114699" y="1921261"/>
                  <a:pt x="632919" y="2131016"/>
                  <a:pt x="518209" y="2234255"/>
                </a:cubicBezTo>
                <a:cubicBezTo>
                  <a:pt x="403499" y="2337494"/>
                  <a:pt x="559176" y="2322745"/>
                  <a:pt x="528041" y="2440732"/>
                </a:cubicBezTo>
                <a:cubicBezTo>
                  <a:pt x="496906" y="2558719"/>
                  <a:pt x="369086" y="2907765"/>
                  <a:pt x="331396" y="2942178"/>
                </a:cubicBezTo>
                <a:cubicBezTo>
                  <a:pt x="293706" y="2976591"/>
                  <a:pt x="344505" y="3014281"/>
                  <a:pt x="301899" y="2647210"/>
                </a:cubicBezTo>
                <a:cubicBezTo>
                  <a:pt x="259293" y="2280139"/>
                  <a:pt x="110170" y="983920"/>
                  <a:pt x="75757" y="739752"/>
                </a:cubicBezTo>
                <a:cubicBezTo>
                  <a:pt x="41344" y="495584"/>
                  <a:pt x="-86476" y="1275610"/>
                  <a:pt x="95421" y="1182203"/>
                </a:cubicBezTo>
                <a:cubicBezTo>
                  <a:pt x="277318" y="1088797"/>
                  <a:pt x="1049151" y="341545"/>
                  <a:pt x="1167138" y="179313"/>
                </a:cubicBezTo>
                <a:cubicBezTo>
                  <a:pt x="1285125" y="17081"/>
                  <a:pt x="649306" y="184229"/>
                  <a:pt x="803344" y="208810"/>
                </a:cubicBezTo>
                <a:cubicBezTo>
                  <a:pt x="957382" y="233391"/>
                  <a:pt x="1932415" y="361210"/>
                  <a:pt x="2091370" y="326797"/>
                </a:cubicBezTo>
                <a:cubicBezTo>
                  <a:pt x="2250325" y="292384"/>
                  <a:pt x="1621060" y="-30442"/>
                  <a:pt x="1757073" y="2332"/>
                </a:cubicBezTo>
                <a:cubicBezTo>
                  <a:pt x="1893086" y="35106"/>
                  <a:pt x="2935305" y="375958"/>
                  <a:pt x="2897615" y="533274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1C6A76A1-592F-F8EC-F634-B142EADDE3E7}"/>
              </a:ext>
            </a:extLst>
          </p:cNvPr>
          <p:cNvSpPr/>
          <p:nvPr/>
        </p:nvSpPr>
        <p:spPr>
          <a:xfrm>
            <a:off x="3350785" y="1536416"/>
            <a:ext cx="2898612" cy="2963018"/>
          </a:xfrm>
          <a:custGeom>
            <a:avLst/>
            <a:gdLst>
              <a:gd name="connsiteX0" fmla="*/ 2897615 w 2898612"/>
              <a:gd name="connsiteY0" fmla="*/ 533274 h 2963018"/>
              <a:gd name="connsiteX1" fmla="*/ 1530931 w 2898612"/>
              <a:gd name="connsiteY1" fmla="*/ 946229 h 2963018"/>
              <a:gd name="connsiteX2" fmla="*/ 1737409 w 2898612"/>
              <a:gd name="connsiteY2" fmla="*/ 1270694 h 2963018"/>
              <a:gd name="connsiteX3" fmla="*/ 1127809 w 2898612"/>
              <a:gd name="connsiteY3" fmla="*/ 1634487 h 2963018"/>
              <a:gd name="connsiteX4" fmla="*/ 1216299 w 2898612"/>
              <a:gd name="connsiteY4" fmla="*/ 1821300 h 2963018"/>
              <a:gd name="connsiteX5" fmla="*/ 518209 w 2898612"/>
              <a:gd name="connsiteY5" fmla="*/ 2234255 h 2963018"/>
              <a:gd name="connsiteX6" fmla="*/ 528041 w 2898612"/>
              <a:gd name="connsiteY6" fmla="*/ 2440732 h 2963018"/>
              <a:gd name="connsiteX7" fmla="*/ 331396 w 2898612"/>
              <a:gd name="connsiteY7" fmla="*/ 2942178 h 2963018"/>
              <a:gd name="connsiteX8" fmla="*/ 301899 w 2898612"/>
              <a:gd name="connsiteY8" fmla="*/ 2647210 h 2963018"/>
              <a:gd name="connsiteX9" fmla="*/ 75757 w 2898612"/>
              <a:gd name="connsiteY9" fmla="*/ 739752 h 2963018"/>
              <a:gd name="connsiteX10" fmla="*/ 95421 w 2898612"/>
              <a:gd name="connsiteY10" fmla="*/ 1182203 h 2963018"/>
              <a:gd name="connsiteX11" fmla="*/ 1167138 w 2898612"/>
              <a:gd name="connsiteY11" fmla="*/ 179313 h 2963018"/>
              <a:gd name="connsiteX12" fmla="*/ 803344 w 2898612"/>
              <a:gd name="connsiteY12" fmla="*/ 208810 h 2963018"/>
              <a:gd name="connsiteX13" fmla="*/ 2091370 w 2898612"/>
              <a:gd name="connsiteY13" fmla="*/ 326797 h 2963018"/>
              <a:gd name="connsiteX14" fmla="*/ 1757073 w 2898612"/>
              <a:gd name="connsiteY14" fmla="*/ 2332 h 2963018"/>
              <a:gd name="connsiteX15" fmla="*/ 2897615 w 2898612"/>
              <a:gd name="connsiteY15" fmla="*/ 533274 h 296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98612" h="2963018">
                <a:moveTo>
                  <a:pt x="2897615" y="533274"/>
                </a:moveTo>
                <a:cubicBezTo>
                  <a:pt x="2859925" y="690590"/>
                  <a:pt x="1724299" y="823326"/>
                  <a:pt x="1530931" y="946229"/>
                </a:cubicBezTo>
                <a:cubicBezTo>
                  <a:pt x="1337563" y="1069132"/>
                  <a:pt x="1804596" y="1155984"/>
                  <a:pt x="1737409" y="1270694"/>
                </a:cubicBezTo>
                <a:cubicBezTo>
                  <a:pt x="1670222" y="1385404"/>
                  <a:pt x="1214661" y="1542719"/>
                  <a:pt x="1127809" y="1634487"/>
                </a:cubicBezTo>
                <a:cubicBezTo>
                  <a:pt x="1040957" y="1726255"/>
                  <a:pt x="1317899" y="1721339"/>
                  <a:pt x="1216299" y="1821300"/>
                </a:cubicBezTo>
                <a:cubicBezTo>
                  <a:pt x="1114699" y="1921261"/>
                  <a:pt x="632919" y="2131016"/>
                  <a:pt x="518209" y="2234255"/>
                </a:cubicBezTo>
                <a:cubicBezTo>
                  <a:pt x="403499" y="2337494"/>
                  <a:pt x="559176" y="2322745"/>
                  <a:pt x="528041" y="2440732"/>
                </a:cubicBezTo>
                <a:cubicBezTo>
                  <a:pt x="496906" y="2558719"/>
                  <a:pt x="369086" y="2907765"/>
                  <a:pt x="331396" y="2942178"/>
                </a:cubicBezTo>
                <a:cubicBezTo>
                  <a:pt x="293706" y="2976591"/>
                  <a:pt x="344505" y="3014281"/>
                  <a:pt x="301899" y="2647210"/>
                </a:cubicBezTo>
                <a:cubicBezTo>
                  <a:pt x="259293" y="2280139"/>
                  <a:pt x="110170" y="983920"/>
                  <a:pt x="75757" y="739752"/>
                </a:cubicBezTo>
                <a:cubicBezTo>
                  <a:pt x="41344" y="495584"/>
                  <a:pt x="-86476" y="1275610"/>
                  <a:pt x="95421" y="1182203"/>
                </a:cubicBezTo>
                <a:cubicBezTo>
                  <a:pt x="277318" y="1088797"/>
                  <a:pt x="1049151" y="341545"/>
                  <a:pt x="1167138" y="179313"/>
                </a:cubicBezTo>
                <a:cubicBezTo>
                  <a:pt x="1285125" y="17081"/>
                  <a:pt x="649306" y="184229"/>
                  <a:pt x="803344" y="208810"/>
                </a:cubicBezTo>
                <a:cubicBezTo>
                  <a:pt x="957382" y="233391"/>
                  <a:pt x="1932415" y="361210"/>
                  <a:pt x="2091370" y="326797"/>
                </a:cubicBezTo>
                <a:cubicBezTo>
                  <a:pt x="2250325" y="292384"/>
                  <a:pt x="1621060" y="-30442"/>
                  <a:pt x="1757073" y="2332"/>
                </a:cubicBezTo>
                <a:cubicBezTo>
                  <a:pt x="1893086" y="35106"/>
                  <a:pt x="2935305" y="375958"/>
                  <a:pt x="2897615" y="53327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D7113587-85FA-9E50-2B7B-6BBF91496A73}"/>
              </a:ext>
            </a:extLst>
          </p:cNvPr>
          <p:cNvSpPr/>
          <p:nvPr/>
        </p:nvSpPr>
        <p:spPr>
          <a:xfrm>
            <a:off x="3503185" y="1688816"/>
            <a:ext cx="2898612" cy="2963018"/>
          </a:xfrm>
          <a:custGeom>
            <a:avLst/>
            <a:gdLst>
              <a:gd name="connsiteX0" fmla="*/ 2897615 w 2898612"/>
              <a:gd name="connsiteY0" fmla="*/ 533274 h 2963018"/>
              <a:gd name="connsiteX1" fmla="*/ 1530931 w 2898612"/>
              <a:gd name="connsiteY1" fmla="*/ 946229 h 2963018"/>
              <a:gd name="connsiteX2" fmla="*/ 1737409 w 2898612"/>
              <a:gd name="connsiteY2" fmla="*/ 1270694 h 2963018"/>
              <a:gd name="connsiteX3" fmla="*/ 1127809 w 2898612"/>
              <a:gd name="connsiteY3" fmla="*/ 1634487 h 2963018"/>
              <a:gd name="connsiteX4" fmla="*/ 1216299 w 2898612"/>
              <a:gd name="connsiteY4" fmla="*/ 1821300 h 2963018"/>
              <a:gd name="connsiteX5" fmla="*/ 518209 w 2898612"/>
              <a:gd name="connsiteY5" fmla="*/ 2234255 h 2963018"/>
              <a:gd name="connsiteX6" fmla="*/ 528041 w 2898612"/>
              <a:gd name="connsiteY6" fmla="*/ 2440732 h 2963018"/>
              <a:gd name="connsiteX7" fmla="*/ 331396 w 2898612"/>
              <a:gd name="connsiteY7" fmla="*/ 2942178 h 2963018"/>
              <a:gd name="connsiteX8" fmla="*/ 301899 w 2898612"/>
              <a:gd name="connsiteY8" fmla="*/ 2647210 h 2963018"/>
              <a:gd name="connsiteX9" fmla="*/ 75757 w 2898612"/>
              <a:gd name="connsiteY9" fmla="*/ 739752 h 2963018"/>
              <a:gd name="connsiteX10" fmla="*/ 95421 w 2898612"/>
              <a:gd name="connsiteY10" fmla="*/ 1182203 h 2963018"/>
              <a:gd name="connsiteX11" fmla="*/ 1167138 w 2898612"/>
              <a:gd name="connsiteY11" fmla="*/ 179313 h 2963018"/>
              <a:gd name="connsiteX12" fmla="*/ 803344 w 2898612"/>
              <a:gd name="connsiteY12" fmla="*/ 208810 h 2963018"/>
              <a:gd name="connsiteX13" fmla="*/ 2091370 w 2898612"/>
              <a:gd name="connsiteY13" fmla="*/ 326797 h 2963018"/>
              <a:gd name="connsiteX14" fmla="*/ 1757073 w 2898612"/>
              <a:gd name="connsiteY14" fmla="*/ 2332 h 2963018"/>
              <a:gd name="connsiteX15" fmla="*/ 2897615 w 2898612"/>
              <a:gd name="connsiteY15" fmla="*/ 533274 h 296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98612" h="2963018">
                <a:moveTo>
                  <a:pt x="2897615" y="533274"/>
                </a:moveTo>
                <a:cubicBezTo>
                  <a:pt x="2859925" y="690590"/>
                  <a:pt x="1724299" y="823326"/>
                  <a:pt x="1530931" y="946229"/>
                </a:cubicBezTo>
                <a:cubicBezTo>
                  <a:pt x="1337563" y="1069132"/>
                  <a:pt x="1804596" y="1155984"/>
                  <a:pt x="1737409" y="1270694"/>
                </a:cubicBezTo>
                <a:cubicBezTo>
                  <a:pt x="1670222" y="1385404"/>
                  <a:pt x="1214661" y="1542719"/>
                  <a:pt x="1127809" y="1634487"/>
                </a:cubicBezTo>
                <a:cubicBezTo>
                  <a:pt x="1040957" y="1726255"/>
                  <a:pt x="1317899" y="1721339"/>
                  <a:pt x="1216299" y="1821300"/>
                </a:cubicBezTo>
                <a:cubicBezTo>
                  <a:pt x="1114699" y="1921261"/>
                  <a:pt x="632919" y="2131016"/>
                  <a:pt x="518209" y="2234255"/>
                </a:cubicBezTo>
                <a:cubicBezTo>
                  <a:pt x="403499" y="2337494"/>
                  <a:pt x="559176" y="2322745"/>
                  <a:pt x="528041" y="2440732"/>
                </a:cubicBezTo>
                <a:cubicBezTo>
                  <a:pt x="496906" y="2558719"/>
                  <a:pt x="369086" y="2907765"/>
                  <a:pt x="331396" y="2942178"/>
                </a:cubicBezTo>
                <a:cubicBezTo>
                  <a:pt x="293706" y="2976591"/>
                  <a:pt x="344505" y="3014281"/>
                  <a:pt x="301899" y="2647210"/>
                </a:cubicBezTo>
                <a:cubicBezTo>
                  <a:pt x="259293" y="2280139"/>
                  <a:pt x="110170" y="983920"/>
                  <a:pt x="75757" y="739752"/>
                </a:cubicBezTo>
                <a:cubicBezTo>
                  <a:pt x="41344" y="495584"/>
                  <a:pt x="-86476" y="1275610"/>
                  <a:pt x="95421" y="1182203"/>
                </a:cubicBezTo>
                <a:cubicBezTo>
                  <a:pt x="277318" y="1088797"/>
                  <a:pt x="1049151" y="341545"/>
                  <a:pt x="1167138" y="179313"/>
                </a:cubicBezTo>
                <a:cubicBezTo>
                  <a:pt x="1285125" y="17081"/>
                  <a:pt x="649306" y="184229"/>
                  <a:pt x="803344" y="208810"/>
                </a:cubicBezTo>
                <a:cubicBezTo>
                  <a:pt x="957382" y="233391"/>
                  <a:pt x="1932415" y="361210"/>
                  <a:pt x="2091370" y="326797"/>
                </a:cubicBezTo>
                <a:cubicBezTo>
                  <a:pt x="2250325" y="292384"/>
                  <a:pt x="1621060" y="-30442"/>
                  <a:pt x="1757073" y="2332"/>
                </a:cubicBezTo>
                <a:cubicBezTo>
                  <a:pt x="1893086" y="35106"/>
                  <a:pt x="2935305" y="375958"/>
                  <a:pt x="2897615" y="533274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A95CCFFB-4672-AC57-52D1-3407F0D3C43E}"/>
              </a:ext>
            </a:extLst>
          </p:cNvPr>
          <p:cNvSpPr/>
          <p:nvPr/>
        </p:nvSpPr>
        <p:spPr>
          <a:xfrm>
            <a:off x="2997676" y="1540593"/>
            <a:ext cx="2492156" cy="5080632"/>
          </a:xfrm>
          <a:custGeom>
            <a:avLst/>
            <a:gdLst>
              <a:gd name="connsiteX0" fmla="*/ 2478892 w 2492156"/>
              <a:gd name="connsiteY0" fmla="*/ 3072 h 5080632"/>
              <a:gd name="connsiteX1" fmla="*/ 1299021 w 2492156"/>
              <a:gd name="connsiteY1" fmla="*/ 632336 h 5080632"/>
              <a:gd name="connsiteX2" fmla="*/ 541937 w 2492156"/>
              <a:gd name="connsiteY2" fmla="*/ 1871201 h 5080632"/>
              <a:gd name="connsiteX3" fmla="*/ 758247 w 2492156"/>
              <a:gd name="connsiteY3" fmla="*/ 3159226 h 5080632"/>
              <a:gd name="connsiteX4" fmla="*/ 758247 w 2492156"/>
              <a:gd name="connsiteY4" fmla="*/ 3316542 h 5080632"/>
              <a:gd name="connsiteX5" fmla="*/ 650092 w 2492156"/>
              <a:gd name="connsiteY5" fmla="*/ 4968362 h 5080632"/>
              <a:gd name="connsiteX6" fmla="*/ 364956 w 2492156"/>
              <a:gd name="connsiteY6" fmla="*/ 4565239 h 5080632"/>
              <a:gd name="connsiteX7" fmla="*/ 1163 w 2492156"/>
              <a:gd name="connsiteY7" fmla="*/ 1615562 h 5080632"/>
              <a:gd name="connsiteX8" fmla="*/ 492776 w 2492156"/>
              <a:gd name="connsiteY8" fmla="*/ 111226 h 5080632"/>
              <a:gd name="connsiteX9" fmla="*/ 207640 w 2492156"/>
              <a:gd name="connsiteY9" fmla="*/ 661833 h 5080632"/>
              <a:gd name="connsiteX10" fmla="*/ 1131872 w 2492156"/>
              <a:gd name="connsiteY10" fmla="*/ 32568 h 5080632"/>
              <a:gd name="connsiteX11" fmla="*/ 463279 w 2492156"/>
              <a:gd name="connsiteY11" fmla="*/ 376697 h 5080632"/>
              <a:gd name="connsiteX12" fmla="*/ 2478892 w 2492156"/>
              <a:gd name="connsiteY12" fmla="*/ 3072 h 508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2156" h="5080632">
                <a:moveTo>
                  <a:pt x="2478892" y="3072"/>
                </a:moveTo>
                <a:cubicBezTo>
                  <a:pt x="2618182" y="45678"/>
                  <a:pt x="1621847" y="320981"/>
                  <a:pt x="1299021" y="632336"/>
                </a:cubicBezTo>
                <a:cubicBezTo>
                  <a:pt x="976195" y="943691"/>
                  <a:pt x="632066" y="1450053"/>
                  <a:pt x="541937" y="1871201"/>
                </a:cubicBezTo>
                <a:cubicBezTo>
                  <a:pt x="451808" y="2292349"/>
                  <a:pt x="722195" y="2918336"/>
                  <a:pt x="758247" y="3159226"/>
                </a:cubicBezTo>
                <a:cubicBezTo>
                  <a:pt x="794299" y="3400116"/>
                  <a:pt x="776273" y="3015019"/>
                  <a:pt x="758247" y="3316542"/>
                </a:cubicBezTo>
                <a:cubicBezTo>
                  <a:pt x="740221" y="3618065"/>
                  <a:pt x="715641" y="4760246"/>
                  <a:pt x="650092" y="4968362"/>
                </a:cubicBezTo>
                <a:cubicBezTo>
                  <a:pt x="584543" y="5176478"/>
                  <a:pt x="473111" y="5124039"/>
                  <a:pt x="364956" y="4565239"/>
                </a:cubicBezTo>
                <a:cubicBezTo>
                  <a:pt x="256801" y="4006439"/>
                  <a:pt x="-20140" y="2357897"/>
                  <a:pt x="1163" y="1615562"/>
                </a:cubicBezTo>
                <a:cubicBezTo>
                  <a:pt x="22466" y="873227"/>
                  <a:pt x="458363" y="270181"/>
                  <a:pt x="492776" y="111226"/>
                </a:cubicBezTo>
                <a:cubicBezTo>
                  <a:pt x="527189" y="-47729"/>
                  <a:pt x="101124" y="674943"/>
                  <a:pt x="207640" y="661833"/>
                </a:cubicBezTo>
                <a:cubicBezTo>
                  <a:pt x="314156" y="648723"/>
                  <a:pt x="1089265" y="80091"/>
                  <a:pt x="1131872" y="32568"/>
                </a:cubicBezTo>
                <a:cubicBezTo>
                  <a:pt x="1174479" y="-14955"/>
                  <a:pt x="245331" y="378336"/>
                  <a:pt x="463279" y="376697"/>
                </a:cubicBezTo>
                <a:cubicBezTo>
                  <a:pt x="681227" y="375058"/>
                  <a:pt x="2339602" y="-39534"/>
                  <a:pt x="2478892" y="307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23CC5C49-2846-DA5F-9352-4057EC143920}"/>
              </a:ext>
            </a:extLst>
          </p:cNvPr>
          <p:cNvSpPr/>
          <p:nvPr/>
        </p:nvSpPr>
        <p:spPr>
          <a:xfrm>
            <a:off x="3150076" y="1692993"/>
            <a:ext cx="2492156" cy="5080632"/>
          </a:xfrm>
          <a:custGeom>
            <a:avLst/>
            <a:gdLst>
              <a:gd name="connsiteX0" fmla="*/ 2478892 w 2492156"/>
              <a:gd name="connsiteY0" fmla="*/ 3072 h 5080632"/>
              <a:gd name="connsiteX1" fmla="*/ 1299021 w 2492156"/>
              <a:gd name="connsiteY1" fmla="*/ 632336 h 5080632"/>
              <a:gd name="connsiteX2" fmla="*/ 541937 w 2492156"/>
              <a:gd name="connsiteY2" fmla="*/ 1871201 h 5080632"/>
              <a:gd name="connsiteX3" fmla="*/ 758247 w 2492156"/>
              <a:gd name="connsiteY3" fmla="*/ 3159226 h 5080632"/>
              <a:gd name="connsiteX4" fmla="*/ 758247 w 2492156"/>
              <a:gd name="connsiteY4" fmla="*/ 3316542 h 5080632"/>
              <a:gd name="connsiteX5" fmla="*/ 650092 w 2492156"/>
              <a:gd name="connsiteY5" fmla="*/ 4968362 h 5080632"/>
              <a:gd name="connsiteX6" fmla="*/ 364956 w 2492156"/>
              <a:gd name="connsiteY6" fmla="*/ 4565239 h 5080632"/>
              <a:gd name="connsiteX7" fmla="*/ 1163 w 2492156"/>
              <a:gd name="connsiteY7" fmla="*/ 1615562 h 5080632"/>
              <a:gd name="connsiteX8" fmla="*/ 492776 w 2492156"/>
              <a:gd name="connsiteY8" fmla="*/ 111226 h 5080632"/>
              <a:gd name="connsiteX9" fmla="*/ 207640 w 2492156"/>
              <a:gd name="connsiteY9" fmla="*/ 661833 h 5080632"/>
              <a:gd name="connsiteX10" fmla="*/ 1131872 w 2492156"/>
              <a:gd name="connsiteY10" fmla="*/ 32568 h 5080632"/>
              <a:gd name="connsiteX11" fmla="*/ 463279 w 2492156"/>
              <a:gd name="connsiteY11" fmla="*/ 376697 h 5080632"/>
              <a:gd name="connsiteX12" fmla="*/ 2478892 w 2492156"/>
              <a:gd name="connsiteY12" fmla="*/ 3072 h 508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2156" h="5080632">
                <a:moveTo>
                  <a:pt x="2478892" y="3072"/>
                </a:moveTo>
                <a:cubicBezTo>
                  <a:pt x="2618182" y="45678"/>
                  <a:pt x="1621847" y="320981"/>
                  <a:pt x="1299021" y="632336"/>
                </a:cubicBezTo>
                <a:cubicBezTo>
                  <a:pt x="976195" y="943691"/>
                  <a:pt x="632066" y="1450053"/>
                  <a:pt x="541937" y="1871201"/>
                </a:cubicBezTo>
                <a:cubicBezTo>
                  <a:pt x="451808" y="2292349"/>
                  <a:pt x="722195" y="2918336"/>
                  <a:pt x="758247" y="3159226"/>
                </a:cubicBezTo>
                <a:cubicBezTo>
                  <a:pt x="794299" y="3400116"/>
                  <a:pt x="776273" y="3015019"/>
                  <a:pt x="758247" y="3316542"/>
                </a:cubicBezTo>
                <a:cubicBezTo>
                  <a:pt x="740221" y="3618065"/>
                  <a:pt x="715641" y="4760246"/>
                  <a:pt x="650092" y="4968362"/>
                </a:cubicBezTo>
                <a:cubicBezTo>
                  <a:pt x="584543" y="5176478"/>
                  <a:pt x="473111" y="5124039"/>
                  <a:pt x="364956" y="4565239"/>
                </a:cubicBezTo>
                <a:cubicBezTo>
                  <a:pt x="256801" y="4006439"/>
                  <a:pt x="-20140" y="2357897"/>
                  <a:pt x="1163" y="1615562"/>
                </a:cubicBezTo>
                <a:cubicBezTo>
                  <a:pt x="22466" y="873227"/>
                  <a:pt x="458363" y="270181"/>
                  <a:pt x="492776" y="111226"/>
                </a:cubicBezTo>
                <a:cubicBezTo>
                  <a:pt x="527189" y="-47729"/>
                  <a:pt x="101124" y="674943"/>
                  <a:pt x="207640" y="661833"/>
                </a:cubicBezTo>
                <a:cubicBezTo>
                  <a:pt x="314156" y="648723"/>
                  <a:pt x="1089265" y="80091"/>
                  <a:pt x="1131872" y="32568"/>
                </a:cubicBezTo>
                <a:cubicBezTo>
                  <a:pt x="1174479" y="-14955"/>
                  <a:pt x="245331" y="378336"/>
                  <a:pt x="463279" y="376697"/>
                </a:cubicBezTo>
                <a:cubicBezTo>
                  <a:pt x="681227" y="375058"/>
                  <a:pt x="2339602" y="-39534"/>
                  <a:pt x="2478892" y="3072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851B531B-0087-6EF1-72F6-D5A37AE01802}"/>
              </a:ext>
            </a:extLst>
          </p:cNvPr>
          <p:cNvSpPr/>
          <p:nvPr/>
        </p:nvSpPr>
        <p:spPr>
          <a:xfrm>
            <a:off x="3302476" y="1845393"/>
            <a:ext cx="2492156" cy="5080632"/>
          </a:xfrm>
          <a:custGeom>
            <a:avLst/>
            <a:gdLst>
              <a:gd name="connsiteX0" fmla="*/ 2478892 w 2492156"/>
              <a:gd name="connsiteY0" fmla="*/ 3072 h 5080632"/>
              <a:gd name="connsiteX1" fmla="*/ 1299021 w 2492156"/>
              <a:gd name="connsiteY1" fmla="*/ 632336 h 5080632"/>
              <a:gd name="connsiteX2" fmla="*/ 541937 w 2492156"/>
              <a:gd name="connsiteY2" fmla="*/ 1871201 h 5080632"/>
              <a:gd name="connsiteX3" fmla="*/ 758247 w 2492156"/>
              <a:gd name="connsiteY3" fmla="*/ 3159226 h 5080632"/>
              <a:gd name="connsiteX4" fmla="*/ 758247 w 2492156"/>
              <a:gd name="connsiteY4" fmla="*/ 3316542 h 5080632"/>
              <a:gd name="connsiteX5" fmla="*/ 650092 w 2492156"/>
              <a:gd name="connsiteY5" fmla="*/ 4968362 h 5080632"/>
              <a:gd name="connsiteX6" fmla="*/ 364956 w 2492156"/>
              <a:gd name="connsiteY6" fmla="*/ 4565239 h 5080632"/>
              <a:gd name="connsiteX7" fmla="*/ 1163 w 2492156"/>
              <a:gd name="connsiteY7" fmla="*/ 1615562 h 5080632"/>
              <a:gd name="connsiteX8" fmla="*/ 492776 w 2492156"/>
              <a:gd name="connsiteY8" fmla="*/ 111226 h 5080632"/>
              <a:gd name="connsiteX9" fmla="*/ 207640 w 2492156"/>
              <a:gd name="connsiteY9" fmla="*/ 661833 h 5080632"/>
              <a:gd name="connsiteX10" fmla="*/ 1131872 w 2492156"/>
              <a:gd name="connsiteY10" fmla="*/ 32568 h 5080632"/>
              <a:gd name="connsiteX11" fmla="*/ 463279 w 2492156"/>
              <a:gd name="connsiteY11" fmla="*/ 376697 h 5080632"/>
              <a:gd name="connsiteX12" fmla="*/ 2478892 w 2492156"/>
              <a:gd name="connsiteY12" fmla="*/ 3072 h 508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2156" h="5080632">
                <a:moveTo>
                  <a:pt x="2478892" y="3072"/>
                </a:moveTo>
                <a:cubicBezTo>
                  <a:pt x="2618182" y="45678"/>
                  <a:pt x="1621847" y="320981"/>
                  <a:pt x="1299021" y="632336"/>
                </a:cubicBezTo>
                <a:cubicBezTo>
                  <a:pt x="976195" y="943691"/>
                  <a:pt x="632066" y="1450053"/>
                  <a:pt x="541937" y="1871201"/>
                </a:cubicBezTo>
                <a:cubicBezTo>
                  <a:pt x="451808" y="2292349"/>
                  <a:pt x="722195" y="2918336"/>
                  <a:pt x="758247" y="3159226"/>
                </a:cubicBezTo>
                <a:cubicBezTo>
                  <a:pt x="794299" y="3400116"/>
                  <a:pt x="776273" y="3015019"/>
                  <a:pt x="758247" y="3316542"/>
                </a:cubicBezTo>
                <a:cubicBezTo>
                  <a:pt x="740221" y="3618065"/>
                  <a:pt x="715641" y="4760246"/>
                  <a:pt x="650092" y="4968362"/>
                </a:cubicBezTo>
                <a:cubicBezTo>
                  <a:pt x="584543" y="5176478"/>
                  <a:pt x="473111" y="5124039"/>
                  <a:pt x="364956" y="4565239"/>
                </a:cubicBezTo>
                <a:cubicBezTo>
                  <a:pt x="256801" y="4006439"/>
                  <a:pt x="-20140" y="2357897"/>
                  <a:pt x="1163" y="1615562"/>
                </a:cubicBezTo>
                <a:cubicBezTo>
                  <a:pt x="22466" y="873227"/>
                  <a:pt x="458363" y="270181"/>
                  <a:pt x="492776" y="111226"/>
                </a:cubicBezTo>
                <a:cubicBezTo>
                  <a:pt x="527189" y="-47729"/>
                  <a:pt x="101124" y="674943"/>
                  <a:pt x="207640" y="661833"/>
                </a:cubicBezTo>
                <a:cubicBezTo>
                  <a:pt x="314156" y="648723"/>
                  <a:pt x="1089265" y="80091"/>
                  <a:pt x="1131872" y="32568"/>
                </a:cubicBezTo>
                <a:cubicBezTo>
                  <a:pt x="1174479" y="-14955"/>
                  <a:pt x="245331" y="378336"/>
                  <a:pt x="463279" y="376697"/>
                </a:cubicBezTo>
                <a:cubicBezTo>
                  <a:pt x="681227" y="375058"/>
                  <a:pt x="2339602" y="-39534"/>
                  <a:pt x="2478892" y="307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2A33787E-66F5-A1FA-6F84-49DA6A5281AA}"/>
              </a:ext>
            </a:extLst>
          </p:cNvPr>
          <p:cNvSpPr/>
          <p:nvPr/>
        </p:nvSpPr>
        <p:spPr>
          <a:xfrm>
            <a:off x="6203263" y="1657463"/>
            <a:ext cx="1200474" cy="6287936"/>
          </a:xfrm>
          <a:custGeom>
            <a:avLst/>
            <a:gdLst>
              <a:gd name="connsiteX0" fmla="*/ 502337 w 1200474"/>
              <a:gd name="connsiteY0" fmla="*/ 18937 h 6287936"/>
              <a:gd name="connsiteX1" fmla="*/ 1195064 w 1200474"/>
              <a:gd name="connsiteY1" fmla="*/ 2651301 h 6287936"/>
              <a:gd name="connsiteX2" fmla="*/ 834846 w 1200474"/>
              <a:gd name="connsiteY2" fmla="*/ 3953628 h 6287936"/>
              <a:gd name="connsiteX3" fmla="*/ 1028810 w 1200474"/>
              <a:gd name="connsiteY3" fmla="*/ 3898210 h 6287936"/>
              <a:gd name="connsiteX4" fmla="*/ 654737 w 1200474"/>
              <a:gd name="connsiteY4" fmla="*/ 4923446 h 6287936"/>
              <a:gd name="connsiteX5" fmla="*/ 3573 w 1200474"/>
              <a:gd name="connsiteY5" fmla="*/ 6281192 h 6287936"/>
              <a:gd name="connsiteX6" fmla="*/ 405355 w 1200474"/>
              <a:gd name="connsiteY6" fmla="*/ 5380646 h 6287936"/>
              <a:gd name="connsiteX7" fmla="*/ 668592 w 1200474"/>
              <a:gd name="connsiteY7" fmla="*/ 3939773 h 6287936"/>
              <a:gd name="connsiteX8" fmla="*/ 779428 w 1200474"/>
              <a:gd name="connsiteY8" fmla="*/ 2692864 h 6287936"/>
              <a:gd name="connsiteX9" fmla="*/ 640882 w 1200474"/>
              <a:gd name="connsiteY9" fmla="*/ 1529082 h 6287936"/>
              <a:gd name="connsiteX10" fmla="*/ 502337 w 1200474"/>
              <a:gd name="connsiteY10" fmla="*/ 18937 h 628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0474" h="6287936">
                <a:moveTo>
                  <a:pt x="502337" y="18937"/>
                </a:moveTo>
                <a:cubicBezTo>
                  <a:pt x="594701" y="205974"/>
                  <a:pt x="1139646" y="1995519"/>
                  <a:pt x="1195064" y="2651301"/>
                </a:cubicBezTo>
                <a:cubicBezTo>
                  <a:pt x="1250482" y="3307083"/>
                  <a:pt x="862555" y="3745810"/>
                  <a:pt x="834846" y="3953628"/>
                </a:cubicBezTo>
                <a:cubicBezTo>
                  <a:pt x="807137" y="4161446"/>
                  <a:pt x="1058828" y="3736574"/>
                  <a:pt x="1028810" y="3898210"/>
                </a:cubicBezTo>
                <a:cubicBezTo>
                  <a:pt x="998792" y="4059846"/>
                  <a:pt x="825610" y="4526282"/>
                  <a:pt x="654737" y="4923446"/>
                </a:cubicBezTo>
                <a:cubicBezTo>
                  <a:pt x="483864" y="5320610"/>
                  <a:pt x="45137" y="6204992"/>
                  <a:pt x="3573" y="6281192"/>
                </a:cubicBezTo>
                <a:cubicBezTo>
                  <a:pt x="-37991" y="6357392"/>
                  <a:pt x="294519" y="5770882"/>
                  <a:pt x="405355" y="5380646"/>
                </a:cubicBezTo>
                <a:cubicBezTo>
                  <a:pt x="516191" y="4990410"/>
                  <a:pt x="606247" y="4387737"/>
                  <a:pt x="668592" y="3939773"/>
                </a:cubicBezTo>
                <a:cubicBezTo>
                  <a:pt x="730937" y="3491809"/>
                  <a:pt x="784046" y="3094646"/>
                  <a:pt x="779428" y="2692864"/>
                </a:cubicBezTo>
                <a:cubicBezTo>
                  <a:pt x="774810" y="2291082"/>
                  <a:pt x="687064" y="1977046"/>
                  <a:pt x="640882" y="1529082"/>
                </a:cubicBezTo>
                <a:cubicBezTo>
                  <a:pt x="594700" y="1081118"/>
                  <a:pt x="409973" y="-168100"/>
                  <a:pt x="502337" y="18937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DC25979C-3F87-D8D5-26F1-21B1FDFBA67C}"/>
              </a:ext>
            </a:extLst>
          </p:cNvPr>
          <p:cNvSpPr/>
          <p:nvPr/>
        </p:nvSpPr>
        <p:spPr>
          <a:xfrm>
            <a:off x="6355663" y="1809863"/>
            <a:ext cx="1200474" cy="6287936"/>
          </a:xfrm>
          <a:custGeom>
            <a:avLst/>
            <a:gdLst>
              <a:gd name="connsiteX0" fmla="*/ 502337 w 1200474"/>
              <a:gd name="connsiteY0" fmla="*/ 18937 h 6287936"/>
              <a:gd name="connsiteX1" fmla="*/ 1195064 w 1200474"/>
              <a:gd name="connsiteY1" fmla="*/ 2651301 h 6287936"/>
              <a:gd name="connsiteX2" fmla="*/ 834846 w 1200474"/>
              <a:gd name="connsiteY2" fmla="*/ 3953628 h 6287936"/>
              <a:gd name="connsiteX3" fmla="*/ 1028810 w 1200474"/>
              <a:gd name="connsiteY3" fmla="*/ 3898210 h 6287936"/>
              <a:gd name="connsiteX4" fmla="*/ 654737 w 1200474"/>
              <a:gd name="connsiteY4" fmla="*/ 4923446 h 6287936"/>
              <a:gd name="connsiteX5" fmla="*/ 3573 w 1200474"/>
              <a:gd name="connsiteY5" fmla="*/ 6281192 h 6287936"/>
              <a:gd name="connsiteX6" fmla="*/ 405355 w 1200474"/>
              <a:gd name="connsiteY6" fmla="*/ 5380646 h 6287936"/>
              <a:gd name="connsiteX7" fmla="*/ 668592 w 1200474"/>
              <a:gd name="connsiteY7" fmla="*/ 3939773 h 6287936"/>
              <a:gd name="connsiteX8" fmla="*/ 779428 w 1200474"/>
              <a:gd name="connsiteY8" fmla="*/ 2692864 h 6287936"/>
              <a:gd name="connsiteX9" fmla="*/ 640882 w 1200474"/>
              <a:gd name="connsiteY9" fmla="*/ 1529082 h 6287936"/>
              <a:gd name="connsiteX10" fmla="*/ 502337 w 1200474"/>
              <a:gd name="connsiteY10" fmla="*/ 18937 h 628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0474" h="6287936">
                <a:moveTo>
                  <a:pt x="502337" y="18937"/>
                </a:moveTo>
                <a:cubicBezTo>
                  <a:pt x="594701" y="205974"/>
                  <a:pt x="1139646" y="1995519"/>
                  <a:pt x="1195064" y="2651301"/>
                </a:cubicBezTo>
                <a:cubicBezTo>
                  <a:pt x="1250482" y="3307083"/>
                  <a:pt x="862555" y="3745810"/>
                  <a:pt x="834846" y="3953628"/>
                </a:cubicBezTo>
                <a:cubicBezTo>
                  <a:pt x="807137" y="4161446"/>
                  <a:pt x="1058828" y="3736574"/>
                  <a:pt x="1028810" y="3898210"/>
                </a:cubicBezTo>
                <a:cubicBezTo>
                  <a:pt x="998792" y="4059846"/>
                  <a:pt x="825610" y="4526282"/>
                  <a:pt x="654737" y="4923446"/>
                </a:cubicBezTo>
                <a:cubicBezTo>
                  <a:pt x="483864" y="5320610"/>
                  <a:pt x="45137" y="6204992"/>
                  <a:pt x="3573" y="6281192"/>
                </a:cubicBezTo>
                <a:cubicBezTo>
                  <a:pt x="-37991" y="6357392"/>
                  <a:pt x="294519" y="5770882"/>
                  <a:pt x="405355" y="5380646"/>
                </a:cubicBezTo>
                <a:cubicBezTo>
                  <a:pt x="516191" y="4990410"/>
                  <a:pt x="606247" y="4387737"/>
                  <a:pt x="668592" y="3939773"/>
                </a:cubicBezTo>
                <a:cubicBezTo>
                  <a:pt x="730937" y="3491809"/>
                  <a:pt x="784046" y="3094646"/>
                  <a:pt x="779428" y="2692864"/>
                </a:cubicBezTo>
                <a:cubicBezTo>
                  <a:pt x="774810" y="2291082"/>
                  <a:pt x="687064" y="1977046"/>
                  <a:pt x="640882" y="1529082"/>
                </a:cubicBezTo>
                <a:cubicBezTo>
                  <a:pt x="594700" y="1081118"/>
                  <a:pt x="409973" y="-168100"/>
                  <a:pt x="502337" y="18937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36E1EA04-7398-125C-C37C-488C8B71DAA1}"/>
              </a:ext>
            </a:extLst>
          </p:cNvPr>
          <p:cNvSpPr/>
          <p:nvPr/>
        </p:nvSpPr>
        <p:spPr>
          <a:xfrm>
            <a:off x="6244996" y="1757133"/>
            <a:ext cx="1200474" cy="6287936"/>
          </a:xfrm>
          <a:custGeom>
            <a:avLst/>
            <a:gdLst>
              <a:gd name="connsiteX0" fmla="*/ 502337 w 1200474"/>
              <a:gd name="connsiteY0" fmla="*/ 18937 h 6287936"/>
              <a:gd name="connsiteX1" fmla="*/ 1195064 w 1200474"/>
              <a:gd name="connsiteY1" fmla="*/ 2651301 h 6287936"/>
              <a:gd name="connsiteX2" fmla="*/ 834846 w 1200474"/>
              <a:gd name="connsiteY2" fmla="*/ 3953628 h 6287936"/>
              <a:gd name="connsiteX3" fmla="*/ 1028810 w 1200474"/>
              <a:gd name="connsiteY3" fmla="*/ 3898210 h 6287936"/>
              <a:gd name="connsiteX4" fmla="*/ 654737 w 1200474"/>
              <a:gd name="connsiteY4" fmla="*/ 4923446 h 6287936"/>
              <a:gd name="connsiteX5" fmla="*/ 3573 w 1200474"/>
              <a:gd name="connsiteY5" fmla="*/ 6281192 h 6287936"/>
              <a:gd name="connsiteX6" fmla="*/ 405355 w 1200474"/>
              <a:gd name="connsiteY6" fmla="*/ 5380646 h 6287936"/>
              <a:gd name="connsiteX7" fmla="*/ 668592 w 1200474"/>
              <a:gd name="connsiteY7" fmla="*/ 3939773 h 6287936"/>
              <a:gd name="connsiteX8" fmla="*/ 779428 w 1200474"/>
              <a:gd name="connsiteY8" fmla="*/ 2692864 h 6287936"/>
              <a:gd name="connsiteX9" fmla="*/ 640882 w 1200474"/>
              <a:gd name="connsiteY9" fmla="*/ 1529082 h 6287936"/>
              <a:gd name="connsiteX10" fmla="*/ 502337 w 1200474"/>
              <a:gd name="connsiteY10" fmla="*/ 18937 h 628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0474" h="6287936">
                <a:moveTo>
                  <a:pt x="502337" y="18937"/>
                </a:moveTo>
                <a:cubicBezTo>
                  <a:pt x="594701" y="205974"/>
                  <a:pt x="1139646" y="1995519"/>
                  <a:pt x="1195064" y="2651301"/>
                </a:cubicBezTo>
                <a:cubicBezTo>
                  <a:pt x="1250482" y="3307083"/>
                  <a:pt x="862555" y="3745810"/>
                  <a:pt x="834846" y="3953628"/>
                </a:cubicBezTo>
                <a:cubicBezTo>
                  <a:pt x="807137" y="4161446"/>
                  <a:pt x="1058828" y="3736574"/>
                  <a:pt x="1028810" y="3898210"/>
                </a:cubicBezTo>
                <a:cubicBezTo>
                  <a:pt x="998792" y="4059846"/>
                  <a:pt x="825610" y="4526282"/>
                  <a:pt x="654737" y="4923446"/>
                </a:cubicBezTo>
                <a:cubicBezTo>
                  <a:pt x="483864" y="5320610"/>
                  <a:pt x="45137" y="6204992"/>
                  <a:pt x="3573" y="6281192"/>
                </a:cubicBezTo>
                <a:cubicBezTo>
                  <a:pt x="-37991" y="6357392"/>
                  <a:pt x="294519" y="5770882"/>
                  <a:pt x="405355" y="5380646"/>
                </a:cubicBezTo>
                <a:cubicBezTo>
                  <a:pt x="516191" y="4990410"/>
                  <a:pt x="606247" y="4387737"/>
                  <a:pt x="668592" y="3939773"/>
                </a:cubicBezTo>
                <a:cubicBezTo>
                  <a:pt x="730937" y="3491809"/>
                  <a:pt x="784046" y="3094646"/>
                  <a:pt x="779428" y="2692864"/>
                </a:cubicBezTo>
                <a:cubicBezTo>
                  <a:pt x="774810" y="2291082"/>
                  <a:pt x="687064" y="1977046"/>
                  <a:pt x="640882" y="1529082"/>
                </a:cubicBezTo>
                <a:cubicBezTo>
                  <a:pt x="594700" y="1081118"/>
                  <a:pt x="409973" y="-168100"/>
                  <a:pt x="502337" y="1893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F4B550AF-B3B7-1AFF-CDB1-92B15868A8B5}"/>
              </a:ext>
            </a:extLst>
          </p:cNvPr>
          <p:cNvSpPr/>
          <p:nvPr/>
        </p:nvSpPr>
        <p:spPr>
          <a:xfrm>
            <a:off x="3247859" y="5458200"/>
            <a:ext cx="3282578" cy="2435003"/>
          </a:xfrm>
          <a:custGeom>
            <a:avLst/>
            <a:gdLst>
              <a:gd name="connsiteX0" fmla="*/ 21814 w 3282578"/>
              <a:gd name="connsiteY0" fmla="*/ 491 h 2435003"/>
              <a:gd name="connsiteX1" fmla="*/ 1878323 w 3282578"/>
              <a:gd name="connsiteY1" fmla="*/ 1704600 h 2435003"/>
              <a:gd name="connsiteX2" fmla="*/ 3055959 w 3282578"/>
              <a:gd name="connsiteY2" fmla="*/ 2175655 h 2435003"/>
              <a:gd name="connsiteX3" fmla="*/ 2127705 w 3282578"/>
              <a:gd name="connsiteY3" fmla="*/ 2009400 h 2435003"/>
              <a:gd name="connsiteX4" fmla="*/ 3277632 w 3282578"/>
              <a:gd name="connsiteY4" fmla="*/ 2369618 h 2435003"/>
              <a:gd name="connsiteX5" fmla="*/ 2446359 w 3282578"/>
              <a:gd name="connsiteY5" fmla="*/ 2314200 h 2435003"/>
              <a:gd name="connsiteX6" fmla="*/ 257341 w 3282578"/>
              <a:gd name="connsiteY6" fmla="*/ 1191982 h 2435003"/>
              <a:gd name="connsiteX7" fmla="*/ 825377 w 3282578"/>
              <a:gd name="connsiteY7" fmla="*/ 1524491 h 2435003"/>
              <a:gd name="connsiteX8" fmla="*/ 21814 w 3282578"/>
              <a:gd name="connsiteY8" fmla="*/ 491 h 243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2578" h="2435003">
                <a:moveTo>
                  <a:pt x="21814" y="491"/>
                </a:moveTo>
                <a:cubicBezTo>
                  <a:pt x="197305" y="30509"/>
                  <a:pt x="1372632" y="1342073"/>
                  <a:pt x="1878323" y="1704600"/>
                </a:cubicBezTo>
                <a:cubicBezTo>
                  <a:pt x="2384014" y="2067127"/>
                  <a:pt x="3014395" y="2124855"/>
                  <a:pt x="3055959" y="2175655"/>
                </a:cubicBezTo>
                <a:cubicBezTo>
                  <a:pt x="3097523" y="2226455"/>
                  <a:pt x="2090760" y="1977073"/>
                  <a:pt x="2127705" y="2009400"/>
                </a:cubicBezTo>
                <a:cubicBezTo>
                  <a:pt x="2164651" y="2041727"/>
                  <a:pt x="3224523" y="2318818"/>
                  <a:pt x="3277632" y="2369618"/>
                </a:cubicBezTo>
                <a:cubicBezTo>
                  <a:pt x="3330741" y="2420418"/>
                  <a:pt x="2949741" y="2510473"/>
                  <a:pt x="2446359" y="2314200"/>
                </a:cubicBezTo>
                <a:cubicBezTo>
                  <a:pt x="1942977" y="2117927"/>
                  <a:pt x="527505" y="1323600"/>
                  <a:pt x="257341" y="1191982"/>
                </a:cubicBezTo>
                <a:cubicBezTo>
                  <a:pt x="-12823" y="1060364"/>
                  <a:pt x="864631" y="1723073"/>
                  <a:pt x="825377" y="1524491"/>
                </a:cubicBezTo>
                <a:cubicBezTo>
                  <a:pt x="786123" y="1325909"/>
                  <a:pt x="-153677" y="-29527"/>
                  <a:pt x="21814" y="49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6CE4DAC0-D6C2-C857-F6FD-994758EBF078}"/>
              </a:ext>
            </a:extLst>
          </p:cNvPr>
          <p:cNvSpPr/>
          <p:nvPr/>
        </p:nvSpPr>
        <p:spPr>
          <a:xfrm>
            <a:off x="3400259" y="5610600"/>
            <a:ext cx="3282578" cy="2435003"/>
          </a:xfrm>
          <a:custGeom>
            <a:avLst/>
            <a:gdLst>
              <a:gd name="connsiteX0" fmla="*/ 21814 w 3282578"/>
              <a:gd name="connsiteY0" fmla="*/ 491 h 2435003"/>
              <a:gd name="connsiteX1" fmla="*/ 1878323 w 3282578"/>
              <a:gd name="connsiteY1" fmla="*/ 1704600 h 2435003"/>
              <a:gd name="connsiteX2" fmla="*/ 3055959 w 3282578"/>
              <a:gd name="connsiteY2" fmla="*/ 2175655 h 2435003"/>
              <a:gd name="connsiteX3" fmla="*/ 2127705 w 3282578"/>
              <a:gd name="connsiteY3" fmla="*/ 2009400 h 2435003"/>
              <a:gd name="connsiteX4" fmla="*/ 3277632 w 3282578"/>
              <a:gd name="connsiteY4" fmla="*/ 2369618 h 2435003"/>
              <a:gd name="connsiteX5" fmla="*/ 2446359 w 3282578"/>
              <a:gd name="connsiteY5" fmla="*/ 2314200 h 2435003"/>
              <a:gd name="connsiteX6" fmla="*/ 257341 w 3282578"/>
              <a:gd name="connsiteY6" fmla="*/ 1191982 h 2435003"/>
              <a:gd name="connsiteX7" fmla="*/ 825377 w 3282578"/>
              <a:gd name="connsiteY7" fmla="*/ 1524491 h 2435003"/>
              <a:gd name="connsiteX8" fmla="*/ 21814 w 3282578"/>
              <a:gd name="connsiteY8" fmla="*/ 491 h 243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2578" h="2435003">
                <a:moveTo>
                  <a:pt x="21814" y="491"/>
                </a:moveTo>
                <a:cubicBezTo>
                  <a:pt x="197305" y="30509"/>
                  <a:pt x="1372632" y="1342073"/>
                  <a:pt x="1878323" y="1704600"/>
                </a:cubicBezTo>
                <a:cubicBezTo>
                  <a:pt x="2384014" y="2067127"/>
                  <a:pt x="3014395" y="2124855"/>
                  <a:pt x="3055959" y="2175655"/>
                </a:cubicBezTo>
                <a:cubicBezTo>
                  <a:pt x="3097523" y="2226455"/>
                  <a:pt x="2090760" y="1977073"/>
                  <a:pt x="2127705" y="2009400"/>
                </a:cubicBezTo>
                <a:cubicBezTo>
                  <a:pt x="2164651" y="2041727"/>
                  <a:pt x="3224523" y="2318818"/>
                  <a:pt x="3277632" y="2369618"/>
                </a:cubicBezTo>
                <a:cubicBezTo>
                  <a:pt x="3330741" y="2420418"/>
                  <a:pt x="2949741" y="2510473"/>
                  <a:pt x="2446359" y="2314200"/>
                </a:cubicBezTo>
                <a:cubicBezTo>
                  <a:pt x="1942977" y="2117927"/>
                  <a:pt x="527505" y="1323600"/>
                  <a:pt x="257341" y="1191982"/>
                </a:cubicBezTo>
                <a:cubicBezTo>
                  <a:pt x="-12823" y="1060364"/>
                  <a:pt x="864631" y="1723073"/>
                  <a:pt x="825377" y="1524491"/>
                </a:cubicBezTo>
                <a:cubicBezTo>
                  <a:pt x="786123" y="1325909"/>
                  <a:pt x="-153677" y="-29527"/>
                  <a:pt x="21814" y="491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8A562A38-E186-F225-19FD-5DC7DE538455}"/>
              </a:ext>
            </a:extLst>
          </p:cNvPr>
          <p:cNvSpPr/>
          <p:nvPr/>
        </p:nvSpPr>
        <p:spPr>
          <a:xfrm>
            <a:off x="3315355" y="5860923"/>
            <a:ext cx="3282578" cy="2435003"/>
          </a:xfrm>
          <a:custGeom>
            <a:avLst/>
            <a:gdLst>
              <a:gd name="connsiteX0" fmla="*/ 21814 w 3282578"/>
              <a:gd name="connsiteY0" fmla="*/ 491 h 2435003"/>
              <a:gd name="connsiteX1" fmla="*/ 1878323 w 3282578"/>
              <a:gd name="connsiteY1" fmla="*/ 1704600 h 2435003"/>
              <a:gd name="connsiteX2" fmla="*/ 3055959 w 3282578"/>
              <a:gd name="connsiteY2" fmla="*/ 2175655 h 2435003"/>
              <a:gd name="connsiteX3" fmla="*/ 2127705 w 3282578"/>
              <a:gd name="connsiteY3" fmla="*/ 2009400 h 2435003"/>
              <a:gd name="connsiteX4" fmla="*/ 3277632 w 3282578"/>
              <a:gd name="connsiteY4" fmla="*/ 2369618 h 2435003"/>
              <a:gd name="connsiteX5" fmla="*/ 2446359 w 3282578"/>
              <a:gd name="connsiteY5" fmla="*/ 2314200 h 2435003"/>
              <a:gd name="connsiteX6" fmla="*/ 257341 w 3282578"/>
              <a:gd name="connsiteY6" fmla="*/ 1191982 h 2435003"/>
              <a:gd name="connsiteX7" fmla="*/ 825377 w 3282578"/>
              <a:gd name="connsiteY7" fmla="*/ 1524491 h 2435003"/>
              <a:gd name="connsiteX8" fmla="*/ 21814 w 3282578"/>
              <a:gd name="connsiteY8" fmla="*/ 491 h 243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2578" h="2435003">
                <a:moveTo>
                  <a:pt x="21814" y="491"/>
                </a:moveTo>
                <a:cubicBezTo>
                  <a:pt x="197305" y="30509"/>
                  <a:pt x="1372632" y="1342073"/>
                  <a:pt x="1878323" y="1704600"/>
                </a:cubicBezTo>
                <a:cubicBezTo>
                  <a:pt x="2384014" y="2067127"/>
                  <a:pt x="3014395" y="2124855"/>
                  <a:pt x="3055959" y="2175655"/>
                </a:cubicBezTo>
                <a:cubicBezTo>
                  <a:pt x="3097523" y="2226455"/>
                  <a:pt x="2090760" y="1977073"/>
                  <a:pt x="2127705" y="2009400"/>
                </a:cubicBezTo>
                <a:cubicBezTo>
                  <a:pt x="2164651" y="2041727"/>
                  <a:pt x="3224523" y="2318818"/>
                  <a:pt x="3277632" y="2369618"/>
                </a:cubicBezTo>
                <a:cubicBezTo>
                  <a:pt x="3330741" y="2420418"/>
                  <a:pt x="2949741" y="2510473"/>
                  <a:pt x="2446359" y="2314200"/>
                </a:cubicBezTo>
                <a:cubicBezTo>
                  <a:pt x="1942977" y="2117927"/>
                  <a:pt x="527505" y="1323600"/>
                  <a:pt x="257341" y="1191982"/>
                </a:cubicBezTo>
                <a:cubicBezTo>
                  <a:pt x="-12823" y="1060364"/>
                  <a:pt x="864631" y="1723073"/>
                  <a:pt x="825377" y="1524491"/>
                </a:cubicBezTo>
                <a:cubicBezTo>
                  <a:pt x="786123" y="1325909"/>
                  <a:pt x="-153677" y="-29527"/>
                  <a:pt x="21814" y="49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C48CD985-A4E6-1908-5EE7-4EBAC87E49A4}"/>
              </a:ext>
            </a:extLst>
          </p:cNvPr>
          <p:cNvSpPr/>
          <p:nvPr/>
        </p:nvSpPr>
        <p:spPr>
          <a:xfrm>
            <a:off x="5183898" y="3731318"/>
            <a:ext cx="967749" cy="2386805"/>
          </a:xfrm>
          <a:custGeom>
            <a:avLst/>
            <a:gdLst>
              <a:gd name="connsiteX0" fmla="*/ 354121 w 967749"/>
              <a:gd name="connsiteY0" fmla="*/ 24 h 2386805"/>
              <a:gd name="connsiteX1" fmla="*/ 826070 w 967749"/>
              <a:gd name="connsiteY1" fmla="*/ 796437 h 2386805"/>
              <a:gd name="connsiteX2" fmla="*/ 663837 w 967749"/>
              <a:gd name="connsiteY2" fmla="*/ 1533856 h 2386805"/>
              <a:gd name="connsiteX3" fmla="*/ 774450 w 967749"/>
              <a:gd name="connsiteY3" fmla="*/ 1592850 h 2386805"/>
              <a:gd name="connsiteX4" fmla="*/ 678586 w 967749"/>
              <a:gd name="connsiteY4" fmla="*/ 1880443 h 2386805"/>
              <a:gd name="connsiteX5" fmla="*/ 951431 w 967749"/>
              <a:gd name="connsiteY5" fmla="*/ 1983682 h 2386805"/>
              <a:gd name="connsiteX6" fmla="*/ 118147 w 967749"/>
              <a:gd name="connsiteY6" fmla="*/ 2381888 h 2386805"/>
              <a:gd name="connsiteX7" fmla="*/ 287754 w 967749"/>
              <a:gd name="connsiteY7" fmla="*/ 2131166 h 2386805"/>
              <a:gd name="connsiteX8" fmla="*/ 221386 w 967749"/>
              <a:gd name="connsiteY8" fmla="*/ 1120901 h 2386805"/>
              <a:gd name="connsiteX9" fmla="*/ 265631 w 967749"/>
              <a:gd name="connsiteY9" fmla="*/ 1430617 h 2386805"/>
              <a:gd name="connsiteX10" fmla="*/ 479483 w 967749"/>
              <a:gd name="connsiteY10" fmla="*/ 951295 h 2386805"/>
              <a:gd name="connsiteX11" fmla="*/ 160 w 967749"/>
              <a:gd name="connsiteY11" fmla="*/ 162256 h 2386805"/>
              <a:gd name="connsiteX12" fmla="*/ 538476 w 967749"/>
              <a:gd name="connsiteY12" fmla="*/ 766940 h 2386805"/>
              <a:gd name="connsiteX13" fmla="*/ 354121 w 967749"/>
              <a:gd name="connsiteY13" fmla="*/ 24 h 238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7749" h="2386805">
                <a:moveTo>
                  <a:pt x="354121" y="24"/>
                </a:moveTo>
                <a:cubicBezTo>
                  <a:pt x="402053" y="4940"/>
                  <a:pt x="774451" y="540798"/>
                  <a:pt x="826070" y="796437"/>
                </a:cubicBezTo>
                <a:cubicBezTo>
                  <a:pt x="877689" y="1052076"/>
                  <a:pt x="672440" y="1401121"/>
                  <a:pt x="663837" y="1533856"/>
                </a:cubicBezTo>
                <a:cubicBezTo>
                  <a:pt x="655234" y="1666591"/>
                  <a:pt x="771992" y="1535086"/>
                  <a:pt x="774450" y="1592850"/>
                </a:cubicBezTo>
                <a:cubicBezTo>
                  <a:pt x="776908" y="1650614"/>
                  <a:pt x="649089" y="1815304"/>
                  <a:pt x="678586" y="1880443"/>
                </a:cubicBezTo>
                <a:cubicBezTo>
                  <a:pt x="708083" y="1945582"/>
                  <a:pt x="1044837" y="1900108"/>
                  <a:pt x="951431" y="1983682"/>
                </a:cubicBezTo>
                <a:cubicBezTo>
                  <a:pt x="858025" y="2067256"/>
                  <a:pt x="228760" y="2357307"/>
                  <a:pt x="118147" y="2381888"/>
                </a:cubicBezTo>
                <a:cubicBezTo>
                  <a:pt x="7534" y="2406469"/>
                  <a:pt x="270547" y="2341331"/>
                  <a:pt x="287754" y="2131166"/>
                </a:cubicBezTo>
                <a:cubicBezTo>
                  <a:pt x="304960" y="1921002"/>
                  <a:pt x="225073" y="1237659"/>
                  <a:pt x="221386" y="1120901"/>
                </a:cubicBezTo>
                <a:cubicBezTo>
                  <a:pt x="217699" y="1004143"/>
                  <a:pt x="222615" y="1458885"/>
                  <a:pt x="265631" y="1430617"/>
                </a:cubicBezTo>
                <a:cubicBezTo>
                  <a:pt x="308647" y="1402349"/>
                  <a:pt x="523728" y="1162688"/>
                  <a:pt x="479483" y="951295"/>
                </a:cubicBezTo>
                <a:cubicBezTo>
                  <a:pt x="435238" y="739902"/>
                  <a:pt x="-9672" y="192982"/>
                  <a:pt x="160" y="162256"/>
                </a:cubicBezTo>
                <a:cubicBezTo>
                  <a:pt x="9992" y="131530"/>
                  <a:pt x="475795" y="790292"/>
                  <a:pt x="538476" y="766940"/>
                </a:cubicBezTo>
                <a:cubicBezTo>
                  <a:pt x="601157" y="743588"/>
                  <a:pt x="306189" y="-4892"/>
                  <a:pt x="354121" y="24"/>
                </a:cubicBezTo>
                <a:close/>
              </a:path>
            </a:pathLst>
          </a:custGeom>
          <a:solidFill>
            <a:schemeClr val="accent5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113BB65E-232E-6028-EB7B-D35A19FB9FDF}"/>
              </a:ext>
            </a:extLst>
          </p:cNvPr>
          <p:cNvSpPr/>
          <p:nvPr/>
        </p:nvSpPr>
        <p:spPr>
          <a:xfrm>
            <a:off x="5368413" y="5674333"/>
            <a:ext cx="1565911" cy="262645"/>
          </a:xfrm>
          <a:custGeom>
            <a:avLst/>
            <a:gdLst>
              <a:gd name="connsiteX0" fmla="*/ 0 w 1565911"/>
              <a:gd name="connsiteY0" fmla="*/ 261893 h 262645"/>
              <a:gd name="connsiteX1" fmla="*/ 634181 w 1565911"/>
              <a:gd name="connsiteY1" fmla="*/ 114409 h 262645"/>
              <a:gd name="connsiteX2" fmla="*/ 855406 w 1565911"/>
              <a:gd name="connsiteY2" fmla="*/ 180777 h 262645"/>
              <a:gd name="connsiteX3" fmla="*/ 1216742 w 1565911"/>
              <a:gd name="connsiteY3" fmla="*/ 18544 h 262645"/>
              <a:gd name="connsiteX4" fmla="*/ 1555955 w 1565911"/>
              <a:gd name="connsiteY4" fmla="*/ 11170 h 262645"/>
              <a:gd name="connsiteX5" fmla="*/ 1445342 w 1565911"/>
              <a:gd name="connsiteY5" fmla="*/ 18544 h 262645"/>
              <a:gd name="connsiteX6" fmla="*/ 1135626 w 1565911"/>
              <a:gd name="connsiteY6" fmla="*/ 232396 h 262645"/>
              <a:gd name="connsiteX7" fmla="*/ 825910 w 1565911"/>
              <a:gd name="connsiteY7" fmla="*/ 261893 h 262645"/>
              <a:gd name="connsiteX8" fmla="*/ 560439 w 1565911"/>
              <a:gd name="connsiteY8" fmla="*/ 254519 h 262645"/>
              <a:gd name="connsiteX9" fmla="*/ 0 w 1565911"/>
              <a:gd name="connsiteY9" fmla="*/ 261893 h 26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5911" h="262645">
                <a:moveTo>
                  <a:pt x="0" y="261893"/>
                </a:moveTo>
                <a:cubicBezTo>
                  <a:pt x="245806" y="194910"/>
                  <a:pt x="491613" y="127928"/>
                  <a:pt x="634181" y="114409"/>
                </a:cubicBezTo>
                <a:cubicBezTo>
                  <a:pt x="776749" y="100890"/>
                  <a:pt x="758313" y="196754"/>
                  <a:pt x="855406" y="180777"/>
                </a:cubicBezTo>
                <a:cubicBezTo>
                  <a:pt x="952499" y="164800"/>
                  <a:pt x="1099984" y="46812"/>
                  <a:pt x="1216742" y="18544"/>
                </a:cubicBezTo>
                <a:cubicBezTo>
                  <a:pt x="1333500" y="-9724"/>
                  <a:pt x="1517855" y="11170"/>
                  <a:pt x="1555955" y="11170"/>
                </a:cubicBezTo>
                <a:cubicBezTo>
                  <a:pt x="1594055" y="11170"/>
                  <a:pt x="1515397" y="-18327"/>
                  <a:pt x="1445342" y="18544"/>
                </a:cubicBezTo>
                <a:cubicBezTo>
                  <a:pt x="1375287" y="55415"/>
                  <a:pt x="1238864" y="191838"/>
                  <a:pt x="1135626" y="232396"/>
                </a:cubicBezTo>
                <a:cubicBezTo>
                  <a:pt x="1032388" y="272954"/>
                  <a:pt x="921774" y="258206"/>
                  <a:pt x="825910" y="261893"/>
                </a:cubicBezTo>
                <a:cubicBezTo>
                  <a:pt x="730046" y="265580"/>
                  <a:pt x="560439" y="254519"/>
                  <a:pt x="560439" y="254519"/>
                </a:cubicBezTo>
                <a:lnTo>
                  <a:pt x="0" y="261893"/>
                </a:ln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05B61561-C41D-A64A-BE52-9B12B2584672}"/>
              </a:ext>
            </a:extLst>
          </p:cNvPr>
          <p:cNvSpPr/>
          <p:nvPr/>
        </p:nvSpPr>
        <p:spPr>
          <a:xfrm>
            <a:off x="6117231" y="5847365"/>
            <a:ext cx="274360" cy="518027"/>
          </a:xfrm>
          <a:custGeom>
            <a:avLst/>
            <a:gdLst>
              <a:gd name="connsiteX0" fmla="*/ 106588 w 274360"/>
              <a:gd name="connsiteY0" fmla="*/ 370 h 518027"/>
              <a:gd name="connsiteX1" fmla="*/ 254072 w 274360"/>
              <a:gd name="connsiteY1" fmla="*/ 361706 h 518027"/>
              <a:gd name="connsiteX2" fmla="*/ 246698 w 274360"/>
              <a:gd name="connsiteY2" fmla="*/ 516564 h 518027"/>
              <a:gd name="connsiteX3" fmla="*/ 10724 w 274360"/>
              <a:gd name="connsiteY3" fmla="*/ 280590 h 518027"/>
              <a:gd name="connsiteX4" fmla="*/ 47595 w 274360"/>
              <a:gd name="connsiteY4" fmla="*/ 420700 h 518027"/>
              <a:gd name="connsiteX5" fmla="*/ 113963 w 274360"/>
              <a:gd name="connsiteY5" fmla="*/ 295338 h 518027"/>
              <a:gd name="connsiteX6" fmla="*/ 106588 w 274360"/>
              <a:gd name="connsiteY6" fmla="*/ 370 h 51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360" h="518027">
                <a:moveTo>
                  <a:pt x="106588" y="370"/>
                </a:moveTo>
                <a:cubicBezTo>
                  <a:pt x="129939" y="11431"/>
                  <a:pt x="230720" y="275674"/>
                  <a:pt x="254072" y="361706"/>
                </a:cubicBezTo>
                <a:cubicBezTo>
                  <a:pt x="277424" y="447738"/>
                  <a:pt x="287256" y="530083"/>
                  <a:pt x="246698" y="516564"/>
                </a:cubicBezTo>
                <a:cubicBezTo>
                  <a:pt x="206140" y="503045"/>
                  <a:pt x="43908" y="296567"/>
                  <a:pt x="10724" y="280590"/>
                </a:cubicBezTo>
                <a:cubicBezTo>
                  <a:pt x="-22460" y="264613"/>
                  <a:pt x="30388" y="418242"/>
                  <a:pt x="47595" y="420700"/>
                </a:cubicBezTo>
                <a:cubicBezTo>
                  <a:pt x="64802" y="423158"/>
                  <a:pt x="100444" y="361706"/>
                  <a:pt x="113963" y="295338"/>
                </a:cubicBezTo>
                <a:cubicBezTo>
                  <a:pt x="127482" y="228970"/>
                  <a:pt x="83237" y="-10691"/>
                  <a:pt x="106588" y="37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235E8523-507B-4B75-0890-4E167383EE4B}"/>
              </a:ext>
            </a:extLst>
          </p:cNvPr>
          <p:cNvSpPr/>
          <p:nvPr/>
        </p:nvSpPr>
        <p:spPr>
          <a:xfrm>
            <a:off x="4679188" y="6290187"/>
            <a:ext cx="1669993" cy="529543"/>
          </a:xfrm>
          <a:custGeom>
            <a:avLst/>
            <a:gdLst>
              <a:gd name="connsiteX0" fmla="*/ 1669993 w 1669993"/>
              <a:gd name="connsiteY0" fmla="*/ 0 h 529543"/>
              <a:gd name="connsiteX1" fmla="*/ 630231 w 1669993"/>
              <a:gd name="connsiteY1" fmla="*/ 58994 h 529543"/>
              <a:gd name="connsiteX2" fmla="*/ 844083 w 1669993"/>
              <a:gd name="connsiteY2" fmla="*/ 73742 h 529543"/>
              <a:gd name="connsiteX3" fmla="*/ 32922 w 1669993"/>
              <a:gd name="connsiteY3" fmla="*/ 140110 h 529543"/>
              <a:gd name="connsiteX4" fmla="*/ 202528 w 1669993"/>
              <a:gd name="connsiteY4" fmla="*/ 169607 h 529543"/>
              <a:gd name="connsiteX5" fmla="*/ 615483 w 1669993"/>
              <a:gd name="connsiteY5" fmla="*/ 523568 h 529543"/>
              <a:gd name="connsiteX6" fmla="*/ 217277 w 1669993"/>
              <a:gd name="connsiteY6" fmla="*/ 376084 h 529543"/>
              <a:gd name="connsiteX7" fmla="*/ 932573 w 1669993"/>
              <a:gd name="connsiteY7" fmla="*/ 169607 h 529543"/>
              <a:gd name="connsiteX8" fmla="*/ 740844 w 1669993"/>
              <a:gd name="connsiteY8" fmla="*/ 199103 h 529543"/>
              <a:gd name="connsiteX9" fmla="*/ 1669993 w 1669993"/>
              <a:gd name="connsiteY9" fmla="*/ 0 h 52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9993" h="529543">
                <a:moveTo>
                  <a:pt x="1669993" y="0"/>
                </a:moveTo>
                <a:lnTo>
                  <a:pt x="630231" y="58994"/>
                </a:lnTo>
                <a:cubicBezTo>
                  <a:pt x="492579" y="71284"/>
                  <a:pt x="943634" y="60223"/>
                  <a:pt x="844083" y="73742"/>
                </a:cubicBezTo>
                <a:cubicBezTo>
                  <a:pt x="744532" y="87261"/>
                  <a:pt x="139848" y="124133"/>
                  <a:pt x="32922" y="140110"/>
                </a:cubicBezTo>
                <a:cubicBezTo>
                  <a:pt x="-74004" y="156087"/>
                  <a:pt x="105435" y="105697"/>
                  <a:pt x="202528" y="169607"/>
                </a:cubicBezTo>
                <a:cubicBezTo>
                  <a:pt x="299621" y="233517"/>
                  <a:pt x="613025" y="489155"/>
                  <a:pt x="615483" y="523568"/>
                </a:cubicBezTo>
                <a:cubicBezTo>
                  <a:pt x="617941" y="557981"/>
                  <a:pt x="164429" y="435078"/>
                  <a:pt x="217277" y="376084"/>
                </a:cubicBezTo>
                <a:cubicBezTo>
                  <a:pt x="270125" y="317090"/>
                  <a:pt x="845312" y="199104"/>
                  <a:pt x="932573" y="169607"/>
                </a:cubicBezTo>
                <a:cubicBezTo>
                  <a:pt x="1019834" y="140110"/>
                  <a:pt x="740844" y="199103"/>
                  <a:pt x="740844" y="199103"/>
                </a:cubicBezTo>
                <a:lnTo>
                  <a:pt x="1669993" y="0"/>
                </a:ln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8A3D9E39-5D48-2B86-A22F-0F319207B5EE}"/>
              </a:ext>
            </a:extLst>
          </p:cNvPr>
          <p:cNvSpPr/>
          <p:nvPr/>
        </p:nvSpPr>
        <p:spPr>
          <a:xfrm>
            <a:off x="6101893" y="6205634"/>
            <a:ext cx="881376" cy="210378"/>
          </a:xfrm>
          <a:custGeom>
            <a:avLst/>
            <a:gdLst>
              <a:gd name="connsiteX0" fmla="*/ 3939 w 881376"/>
              <a:gd name="connsiteY0" fmla="*/ 187792 h 210378"/>
              <a:gd name="connsiteX1" fmla="*/ 844597 w 881376"/>
              <a:gd name="connsiteY1" fmla="*/ 3437 h 210378"/>
              <a:gd name="connsiteX2" fmla="*/ 711862 w 881376"/>
              <a:gd name="connsiteY2" fmla="*/ 77179 h 210378"/>
              <a:gd name="connsiteX3" fmla="*/ 534881 w 881376"/>
              <a:gd name="connsiteY3" fmla="*/ 195166 h 210378"/>
              <a:gd name="connsiteX4" fmla="*/ 3939 w 881376"/>
              <a:gd name="connsiteY4" fmla="*/ 187792 h 21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376" h="210378">
                <a:moveTo>
                  <a:pt x="3939" y="187792"/>
                </a:moveTo>
                <a:cubicBezTo>
                  <a:pt x="55558" y="155837"/>
                  <a:pt x="726610" y="21872"/>
                  <a:pt x="844597" y="3437"/>
                </a:cubicBezTo>
                <a:cubicBezTo>
                  <a:pt x="962584" y="-14998"/>
                  <a:pt x="763481" y="45224"/>
                  <a:pt x="711862" y="77179"/>
                </a:cubicBezTo>
                <a:cubicBezTo>
                  <a:pt x="660243" y="109134"/>
                  <a:pt x="646723" y="176730"/>
                  <a:pt x="534881" y="195166"/>
                </a:cubicBezTo>
                <a:cubicBezTo>
                  <a:pt x="423039" y="213602"/>
                  <a:pt x="-47680" y="219747"/>
                  <a:pt x="3939" y="187792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D5C0FA70-25CD-D5ED-AB6E-32C9C19CFC4E}"/>
              </a:ext>
            </a:extLst>
          </p:cNvPr>
          <p:cNvSpPr/>
          <p:nvPr/>
        </p:nvSpPr>
        <p:spPr>
          <a:xfrm>
            <a:off x="4935866" y="6570101"/>
            <a:ext cx="1593873" cy="697920"/>
          </a:xfrm>
          <a:custGeom>
            <a:avLst/>
            <a:gdLst>
              <a:gd name="connsiteX0" fmla="*/ 4844 w 1593873"/>
              <a:gd name="connsiteY0" fmla="*/ 305 h 697920"/>
              <a:gd name="connsiteX1" fmla="*/ 823379 w 1593873"/>
              <a:gd name="connsiteY1" fmla="*/ 479628 h 697920"/>
              <a:gd name="connsiteX2" fmla="*/ 734889 w 1593873"/>
              <a:gd name="connsiteY2" fmla="*/ 487002 h 697920"/>
              <a:gd name="connsiteX3" fmla="*/ 1243708 w 1593873"/>
              <a:gd name="connsiteY3" fmla="*/ 509125 h 697920"/>
              <a:gd name="connsiteX4" fmla="*/ 1516553 w 1593873"/>
              <a:gd name="connsiteY4" fmla="*/ 435383 h 697920"/>
              <a:gd name="connsiteX5" fmla="*/ 1590295 w 1593873"/>
              <a:gd name="connsiteY5" fmla="*/ 302647 h 697920"/>
              <a:gd name="connsiteX6" fmla="*/ 1553424 w 1593873"/>
              <a:gd name="connsiteY6" fmla="*/ 405886 h 697920"/>
              <a:gd name="connsiteX7" fmla="*/ 1310076 w 1593873"/>
              <a:gd name="connsiteY7" fmla="*/ 597615 h 697920"/>
              <a:gd name="connsiteX8" fmla="*/ 1074102 w 1593873"/>
              <a:gd name="connsiteY8" fmla="*/ 686105 h 697920"/>
              <a:gd name="connsiteX9" fmla="*/ 336682 w 1593873"/>
              <a:gd name="connsiteY9" fmla="*/ 339518 h 697920"/>
              <a:gd name="connsiteX10" fmla="*/ 476792 w 1593873"/>
              <a:gd name="connsiteY10" fmla="*/ 405886 h 697920"/>
              <a:gd name="connsiteX11" fmla="*/ 4844 w 1593873"/>
              <a:gd name="connsiteY11" fmla="*/ 305 h 69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93873" h="697920">
                <a:moveTo>
                  <a:pt x="4844" y="305"/>
                </a:moveTo>
                <a:cubicBezTo>
                  <a:pt x="62608" y="12595"/>
                  <a:pt x="701705" y="398512"/>
                  <a:pt x="823379" y="479628"/>
                </a:cubicBezTo>
                <a:cubicBezTo>
                  <a:pt x="945053" y="560744"/>
                  <a:pt x="664834" y="482086"/>
                  <a:pt x="734889" y="487002"/>
                </a:cubicBezTo>
                <a:cubicBezTo>
                  <a:pt x="804944" y="491918"/>
                  <a:pt x="1113431" y="517728"/>
                  <a:pt x="1243708" y="509125"/>
                </a:cubicBezTo>
                <a:cubicBezTo>
                  <a:pt x="1373985" y="500522"/>
                  <a:pt x="1458789" y="469796"/>
                  <a:pt x="1516553" y="435383"/>
                </a:cubicBezTo>
                <a:cubicBezTo>
                  <a:pt x="1574318" y="400970"/>
                  <a:pt x="1584150" y="307563"/>
                  <a:pt x="1590295" y="302647"/>
                </a:cubicBezTo>
                <a:cubicBezTo>
                  <a:pt x="1596440" y="297731"/>
                  <a:pt x="1600127" y="356725"/>
                  <a:pt x="1553424" y="405886"/>
                </a:cubicBezTo>
                <a:cubicBezTo>
                  <a:pt x="1506721" y="455047"/>
                  <a:pt x="1389963" y="550912"/>
                  <a:pt x="1310076" y="597615"/>
                </a:cubicBezTo>
                <a:cubicBezTo>
                  <a:pt x="1230189" y="644318"/>
                  <a:pt x="1236334" y="729121"/>
                  <a:pt x="1074102" y="686105"/>
                </a:cubicBezTo>
                <a:cubicBezTo>
                  <a:pt x="911870" y="643089"/>
                  <a:pt x="436234" y="386221"/>
                  <a:pt x="336682" y="339518"/>
                </a:cubicBezTo>
                <a:cubicBezTo>
                  <a:pt x="237130" y="292815"/>
                  <a:pt x="529640" y="461192"/>
                  <a:pt x="476792" y="405886"/>
                </a:cubicBezTo>
                <a:cubicBezTo>
                  <a:pt x="423944" y="350580"/>
                  <a:pt x="-52920" y="-11985"/>
                  <a:pt x="4844" y="30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71CDB24F-2A94-5337-56C7-8FC8FA9F8D39}"/>
              </a:ext>
            </a:extLst>
          </p:cNvPr>
          <p:cNvSpPr/>
          <p:nvPr/>
        </p:nvSpPr>
        <p:spPr>
          <a:xfrm>
            <a:off x="4992341" y="6347546"/>
            <a:ext cx="1522630" cy="361273"/>
          </a:xfrm>
          <a:custGeom>
            <a:avLst/>
            <a:gdLst>
              <a:gd name="connsiteX0" fmla="*/ 573 w 1522630"/>
              <a:gd name="connsiteY0" fmla="*/ 193559 h 361273"/>
              <a:gd name="connsiteX1" fmla="*/ 518249 w 1522630"/>
              <a:gd name="connsiteY1" fmla="*/ 135502 h 361273"/>
              <a:gd name="connsiteX2" fmla="*/ 682745 w 1522630"/>
              <a:gd name="connsiteY2" fmla="*/ 62930 h 361273"/>
              <a:gd name="connsiteX3" fmla="*/ 866592 w 1522630"/>
              <a:gd name="connsiteY3" fmla="*/ 62930 h 361273"/>
              <a:gd name="connsiteX4" fmla="*/ 890783 w 1522630"/>
              <a:gd name="connsiteY4" fmla="*/ 35 h 361273"/>
              <a:gd name="connsiteX5" fmla="*/ 1403621 w 1522630"/>
              <a:gd name="connsiteY5" fmla="*/ 72606 h 361273"/>
              <a:gd name="connsiteX6" fmla="*/ 1519735 w 1522630"/>
              <a:gd name="connsiteY6" fmla="*/ 106473 h 361273"/>
              <a:gd name="connsiteX7" fmla="*/ 1331049 w 1522630"/>
              <a:gd name="connsiteY7" fmla="*/ 150016 h 361273"/>
              <a:gd name="connsiteX8" fmla="*/ 866592 w 1522630"/>
              <a:gd name="connsiteY8" fmla="*/ 237102 h 361273"/>
              <a:gd name="connsiteX9" fmla="*/ 479545 w 1522630"/>
              <a:gd name="connsiteY9" fmla="*/ 358054 h 361273"/>
              <a:gd name="connsiteX10" fmla="*/ 484383 w 1522630"/>
              <a:gd name="connsiteY10" fmla="*/ 324187 h 361273"/>
              <a:gd name="connsiteX11" fmla="*/ 179583 w 1522630"/>
              <a:gd name="connsiteY11" fmla="*/ 299997 h 361273"/>
              <a:gd name="connsiteX12" fmla="*/ 411811 w 1522630"/>
              <a:gd name="connsiteY12" fmla="*/ 270968 h 361273"/>
              <a:gd name="connsiteX13" fmla="*/ 573 w 1522630"/>
              <a:gd name="connsiteY13" fmla="*/ 193559 h 36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22630" h="361273">
                <a:moveTo>
                  <a:pt x="573" y="193559"/>
                </a:moveTo>
                <a:cubicBezTo>
                  <a:pt x="18313" y="170981"/>
                  <a:pt x="404554" y="157273"/>
                  <a:pt x="518249" y="135502"/>
                </a:cubicBezTo>
                <a:cubicBezTo>
                  <a:pt x="631944" y="113731"/>
                  <a:pt x="624688" y="75025"/>
                  <a:pt x="682745" y="62930"/>
                </a:cubicBezTo>
                <a:cubicBezTo>
                  <a:pt x="740802" y="50835"/>
                  <a:pt x="831919" y="73412"/>
                  <a:pt x="866592" y="62930"/>
                </a:cubicBezTo>
                <a:cubicBezTo>
                  <a:pt x="901265" y="52447"/>
                  <a:pt x="801278" y="-1578"/>
                  <a:pt x="890783" y="35"/>
                </a:cubicBezTo>
                <a:cubicBezTo>
                  <a:pt x="980288" y="1648"/>
                  <a:pt x="1298796" y="54866"/>
                  <a:pt x="1403621" y="72606"/>
                </a:cubicBezTo>
                <a:cubicBezTo>
                  <a:pt x="1508446" y="90346"/>
                  <a:pt x="1531830" y="93571"/>
                  <a:pt x="1519735" y="106473"/>
                </a:cubicBezTo>
                <a:cubicBezTo>
                  <a:pt x="1507640" y="119375"/>
                  <a:pt x="1439906" y="128245"/>
                  <a:pt x="1331049" y="150016"/>
                </a:cubicBezTo>
                <a:cubicBezTo>
                  <a:pt x="1222192" y="171787"/>
                  <a:pt x="1008509" y="202429"/>
                  <a:pt x="866592" y="237102"/>
                </a:cubicBezTo>
                <a:cubicBezTo>
                  <a:pt x="724675" y="271775"/>
                  <a:pt x="543246" y="343540"/>
                  <a:pt x="479545" y="358054"/>
                </a:cubicBezTo>
                <a:cubicBezTo>
                  <a:pt x="415844" y="372568"/>
                  <a:pt x="534377" y="333863"/>
                  <a:pt x="484383" y="324187"/>
                </a:cubicBezTo>
                <a:cubicBezTo>
                  <a:pt x="434389" y="314511"/>
                  <a:pt x="191678" y="308867"/>
                  <a:pt x="179583" y="299997"/>
                </a:cubicBezTo>
                <a:cubicBezTo>
                  <a:pt x="167488" y="291127"/>
                  <a:pt x="441646" y="287095"/>
                  <a:pt x="411811" y="270968"/>
                </a:cubicBezTo>
                <a:cubicBezTo>
                  <a:pt x="381976" y="254841"/>
                  <a:pt x="-17167" y="216137"/>
                  <a:pt x="573" y="19355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74B706D7-6B67-E86D-2429-547DB8B6DD1A}"/>
              </a:ext>
            </a:extLst>
          </p:cNvPr>
          <p:cNvSpPr/>
          <p:nvPr/>
        </p:nvSpPr>
        <p:spPr>
          <a:xfrm>
            <a:off x="6100646" y="6278803"/>
            <a:ext cx="670995" cy="286492"/>
          </a:xfrm>
          <a:custGeom>
            <a:avLst/>
            <a:gdLst>
              <a:gd name="connsiteX0" fmla="*/ 192 w 670995"/>
              <a:gd name="connsiteY0" fmla="*/ 170378 h 286492"/>
              <a:gd name="connsiteX1" fmla="*/ 406592 w 670995"/>
              <a:gd name="connsiteY1" fmla="*/ 49426 h 286492"/>
              <a:gd name="connsiteX2" fmla="*/ 348535 w 670995"/>
              <a:gd name="connsiteY2" fmla="*/ 1045 h 286492"/>
              <a:gd name="connsiteX3" fmla="*/ 658173 w 670995"/>
              <a:gd name="connsiteY3" fmla="*/ 20397 h 286492"/>
              <a:gd name="connsiteX4" fmla="*/ 614630 w 670995"/>
              <a:gd name="connsiteY4" fmla="*/ 68778 h 286492"/>
              <a:gd name="connsiteX5" fmla="*/ 638821 w 670995"/>
              <a:gd name="connsiteY5" fmla="*/ 199407 h 286492"/>
              <a:gd name="connsiteX6" fmla="*/ 488840 w 670995"/>
              <a:gd name="connsiteY6" fmla="*/ 209083 h 286492"/>
              <a:gd name="connsiteX7" fmla="*/ 585602 w 670995"/>
              <a:gd name="connsiteY7" fmla="*/ 286492 h 286492"/>
              <a:gd name="connsiteX8" fmla="*/ 464649 w 670995"/>
              <a:gd name="connsiteY8" fmla="*/ 209083 h 286492"/>
              <a:gd name="connsiteX9" fmla="*/ 192 w 670995"/>
              <a:gd name="connsiteY9" fmla="*/ 170378 h 28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0995" h="286492">
                <a:moveTo>
                  <a:pt x="192" y="170378"/>
                </a:moveTo>
                <a:cubicBezTo>
                  <a:pt x="-9484" y="143768"/>
                  <a:pt x="348535" y="77648"/>
                  <a:pt x="406592" y="49426"/>
                </a:cubicBezTo>
                <a:cubicBezTo>
                  <a:pt x="464649" y="21204"/>
                  <a:pt x="306605" y="5883"/>
                  <a:pt x="348535" y="1045"/>
                </a:cubicBezTo>
                <a:cubicBezTo>
                  <a:pt x="390465" y="-3793"/>
                  <a:pt x="613824" y="9108"/>
                  <a:pt x="658173" y="20397"/>
                </a:cubicBezTo>
                <a:cubicBezTo>
                  <a:pt x="702522" y="31686"/>
                  <a:pt x="617855" y="38943"/>
                  <a:pt x="614630" y="68778"/>
                </a:cubicBezTo>
                <a:cubicBezTo>
                  <a:pt x="611405" y="98613"/>
                  <a:pt x="659786" y="176023"/>
                  <a:pt x="638821" y="199407"/>
                </a:cubicBezTo>
                <a:cubicBezTo>
                  <a:pt x="617856" y="222791"/>
                  <a:pt x="497710" y="194569"/>
                  <a:pt x="488840" y="209083"/>
                </a:cubicBezTo>
                <a:cubicBezTo>
                  <a:pt x="479970" y="223597"/>
                  <a:pt x="589634" y="286492"/>
                  <a:pt x="585602" y="286492"/>
                </a:cubicBezTo>
                <a:cubicBezTo>
                  <a:pt x="581570" y="286492"/>
                  <a:pt x="557379" y="228435"/>
                  <a:pt x="464649" y="209083"/>
                </a:cubicBezTo>
                <a:cubicBezTo>
                  <a:pt x="371919" y="189731"/>
                  <a:pt x="9868" y="196988"/>
                  <a:pt x="192" y="170378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BF3AB07B-34D6-7581-DA21-ABEDD6C58FD4}"/>
              </a:ext>
            </a:extLst>
          </p:cNvPr>
          <p:cNvSpPr/>
          <p:nvPr/>
        </p:nvSpPr>
        <p:spPr>
          <a:xfrm>
            <a:off x="4941124" y="6356747"/>
            <a:ext cx="1721171" cy="771178"/>
          </a:xfrm>
          <a:custGeom>
            <a:avLst/>
            <a:gdLst>
              <a:gd name="connsiteX0" fmla="*/ 22762 w 1721171"/>
              <a:gd name="connsiteY0" fmla="*/ 194034 h 771178"/>
              <a:gd name="connsiteX1" fmla="*/ 1062952 w 1721171"/>
              <a:gd name="connsiteY1" fmla="*/ 314986 h 771178"/>
              <a:gd name="connsiteX2" fmla="*/ 1353238 w 1721171"/>
              <a:gd name="connsiteY2" fmla="*/ 213386 h 771178"/>
              <a:gd name="connsiteX3" fmla="*/ 1720933 w 1721171"/>
              <a:gd name="connsiteY3" fmla="*/ 510 h 771178"/>
              <a:gd name="connsiteX4" fmla="*/ 1406457 w 1721171"/>
              <a:gd name="connsiteY4" fmla="*/ 160167 h 771178"/>
              <a:gd name="connsiteX5" fmla="*/ 1227447 w 1721171"/>
              <a:gd name="connsiteY5" fmla="*/ 358529 h 771178"/>
              <a:gd name="connsiteX6" fmla="*/ 1295181 w 1721171"/>
              <a:gd name="connsiteY6" fmla="*/ 692358 h 771178"/>
              <a:gd name="connsiteX7" fmla="*/ 1121009 w 1721171"/>
              <a:gd name="connsiteY7" fmla="*/ 760091 h 771178"/>
              <a:gd name="connsiteX8" fmla="*/ 342076 w 1721171"/>
              <a:gd name="connsiteY8" fmla="*/ 518186 h 771178"/>
              <a:gd name="connsiteX9" fmla="*/ 724286 w 1721171"/>
              <a:gd name="connsiteY9" fmla="*/ 721386 h 771178"/>
              <a:gd name="connsiteX10" fmla="*/ 371105 w 1721171"/>
              <a:gd name="connsiteY10" fmla="*/ 484320 h 771178"/>
              <a:gd name="connsiteX11" fmla="*/ 22762 w 1721171"/>
              <a:gd name="connsiteY11" fmla="*/ 194034 h 77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21171" h="771178">
                <a:moveTo>
                  <a:pt x="22762" y="194034"/>
                </a:moveTo>
                <a:cubicBezTo>
                  <a:pt x="138070" y="165812"/>
                  <a:pt x="841206" y="311761"/>
                  <a:pt x="1062952" y="314986"/>
                </a:cubicBezTo>
                <a:cubicBezTo>
                  <a:pt x="1284698" y="318211"/>
                  <a:pt x="1243575" y="265799"/>
                  <a:pt x="1353238" y="213386"/>
                </a:cubicBezTo>
                <a:cubicBezTo>
                  <a:pt x="1462901" y="160973"/>
                  <a:pt x="1712063" y="9380"/>
                  <a:pt x="1720933" y="510"/>
                </a:cubicBezTo>
                <a:cubicBezTo>
                  <a:pt x="1729803" y="-8360"/>
                  <a:pt x="1488705" y="100497"/>
                  <a:pt x="1406457" y="160167"/>
                </a:cubicBezTo>
                <a:cubicBezTo>
                  <a:pt x="1324209" y="219837"/>
                  <a:pt x="1245993" y="269831"/>
                  <a:pt x="1227447" y="358529"/>
                </a:cubicBezTo>
                <a:cubicBezTo>
                  <a:pt x="1208901" y="447227"/>
                  <a:pt x="1312921" y="625431"/>
                  <a:pt x="1295181" y="692358"/>
                </a:cubicBezTo>
                <a:cubicBezTo>
                  <a:pt x="1277441" y="759285"/>
                  <a:pt x="1279860" y="789120"/>
                  <a:pt x="1121009" y="760091"/>
                </a:cubicBezTo>
                <a:cubicBezTo>
                  <a:pt x="962158" y="731062"/>
                  <a:pt x="408196" y="524637"/>
                  <a:pt x="342076" y="518186"/>
                </a:cubicBezTo>
                <a:cubicBezTo>
                  <a:pt x="275956" y="511735"/>
                  <a:pt x="719448" y="727030"/>
                  <a:pt x="724286" y="721386"/>
                </a:cubicBezTo>
                <a:cubicBezTo>
                  <a:pt x="729124" y="715742"/>
                  <a:pt x="479962" y="570599"/>
                  <a:pt x="371105" y="484320"/>
                </a:cubicBezTo>
                <a:cubicBezTo>
                  <a:pt x="262248" y="398041"/>
                  <a:pt x="-92546" y="222256"/>
                  <a:pt x="22762" y="194034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6A1D84B7-C1F4-11F6-3885-B141E593A1AB}"/>
              </a:ext>
            </a:extLst>
          </p:cNvPr>
          <p:cNvSpPr/>
          <p:nvPr/>
        </p:nvSpPr>
        <p:spPr>
          <a:xfrm>
            <a:off x="6013124" y="6292883"/>
            <a:ext cx="768511" cy="843254"/>
          </a:xfrm>
          <a:custGeom>
            <a:avLst/>
            <a:gdLst>
              <a:gd name="connsiteX0" fmla="*/ 740857 w 768511"/>
              <a:gd name="connsiteY0" fmla="*/ 1479 h 843254"/>
              <a:gd name="connsiteX1" fmla="*/ 102228 w 768511"/>
              <a:gd name="connsiteY1" fmla="*/ 407879 h 843254"/>
              <a:gd name="connsiteX2" fmla="*/ 5466 w 768511"/>
              <a:gd name="connsiteY2" fmla="*/ 567536 h 843254"/>
              <a:gd name="connsiteX3" fmla="*/ 145771 w 768511"/>
              <a:gd name="connsiteY3" fmla="*/ 838469 h 843254"/>
              <a:gd name="connsiteX4" fmla="*/ 387676 w 768511"/>
              <a:gd name="connsiteY4" fmla="*/ 746546 h 843254"/>
              <a:gd name="connsiteX5" fmla="*/ 339295 w 768511"/>
              <a:gd name="connsiteY5" fmla="*/ 823955 h 843254"/>
              <a:gd name="connsiteX6" fmla="*/ 561847 w 768511"/>
              <a:gd name="connsiteY6" fmla="*/ 533669 h 843254"/>
              <a:gd name="connsiteX7" fmla="*/ 566686 w 768511"/>
              <a:gd name="connsiteY7" fmla="*/ 586888 h 843254"/>
              <a:gd name="connsiteX8" fmla="*/ 644095 w 768511"/>
              <a:gd name="connsiteY8" fmla="*/ 282088 h 843254"/>
              <a:gd name="connsiteX9" fmla="*/ 740857 w 768511"/>
              <a:gd name="connsiteY9" fmla="*/ 1479 h 84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11" h="843254">
                <a:moveTo>
                  <a:pt x="740857" y="1479"/>
                </a:moveTo>
                <a:cubicBezTo>
                  <a:pt x="650546" y="22444"/>
                  <a:pt x="224793" y="313536"/>
                  <a:pt x="102228" y="407879"/>
                </a:cubicBezTo>
                <a:cubicBezTo>
                  <a:pt x="-20337" y="502222"/>
                  <a:pt x="-1791" y="495771"/>
                  <a:pt x="5466" y="567536"/>
                </a:cubicBezTo>
                <a:cubicBezTo>
                  <a:pt x="12723" y="639301"/>
                  <a:pt x="82069" y="808634"/>
                  <a:pt x="145771" y="838469"/>
                </a:cubicBezTo>
                <a:cubicBezTo>
                  <a:pt x="209473" y="868304"/>
                  <a:pt x="355422" y="748965"/>
                  <a:pt x="387676" y="746546"/>
                </a:cubicBezTo>
                <a:cubicBezTo>
                  <a:pt x="419930" y="744127"/>
                  <a:pt x="310266" y="859435"/>
                  <a:pt x="339295" y="823955"/>
                </a:cubicBezTo>
                <a:cubicBezTo>
                  <a:pt x="368323" y="788476"/>
                  <a:pt x="523949" y="573180"/>
                  <a:pt x="561847" y="533669"/>
                </a:cubicBezTo>
                <a:cubicBezTo>
                  <a:pt x="599745" y="494158"/>
                  <a:pt x="552978" y="628818"/>
                  <a:pt x="566686" y="586888"/>
                </a:cubicBezTo>
                <a:cubicBezTo>
                  <a:pt x="580394" y="544958"/>
                  <a:pt x="614260" y="376431"/>
                  <a:pt x="644095" y="282088"/>
                </a:cubicBezTo>
                <a:cubicBezTo>
                  <a:pt x="673930" y="187745"/>
                  <a:pt x="831168" y="-19486"/>
                  <a:pt x="740857" y="1479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17422676-EF25-0C8A-6D61-D33FC7E157B3}"/>
              </a:ext>
            </a:extLst>
          </p:cNvPr>
          <p:cNvSpPr/>
          <p:nvPr/>
        </p:nvSpPr>
        <p:spPr>
          <a:xfrm>
            <a:off x="5823417" y="6439487"/>
            <a:ext cx="506188" cy="50025"/>
          </a:xfrm>
          <a:custGeom>
            <a:avLst/>
            <a:gdLst>
              <a:gd name="connsiteX0" fmla="*/ 1650 w 506188"/>
              <a:gd name="connsiteY0" fmla="*/ 48399 h 50025"/>
              <a:gd name="connsiteX1" fmla="*/ 291935 w 506188"/>
              <a:gd name="connsiteY1" fmla="*/ 4856 h 50025"/>
              <a:gd name="connsiteX2" fmla="*/ 495135 w 506188"/>
              <a:gd name="connsiteY2" fmla="*/ 4856 h 50025"/>
              <a:gd name="connsiteX3" fmla="*/ 432240 w 506188"/>
              <a:gd name="connsiteY3" fmla="*/ 38723 h 50025"/>
              <a:gd name="connsiteX4" fmla="*/ 1650 w 506188"/>
              <a:gd name="connsiteY4" fmla="*/ 48399 h 5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188" h="50025">
                <a:moveTo>
                  <a:pt x="1650" y="48399"/>
                </a:moveTo>
                <a:cubicBezTo>
                  <a:pt x="-21734" y="42754"/>
                  <a:pt x="209688" y="12113"/>
                  <a:pt x="291935" y="4856"/>
                </a:cubicBezTo>
                <a:cubicBezTo>
                  <a:pt x="374182" y="-2401"/>
                  <a:pt x="471751" y="-789"/>
                  <a:pt x="495135" y="4856"/>
                </a:cubicBezTo>
                <a:cubicBezTo>
                  <a:pt x="518519" y="10500"/>
                  <a:pt x="508037" y="33885"/>
                  <a:pt x="432240" y="38723"/>
                </a:cubicBezTo>
                <a:cubicBezTo>
                  <a:pt x="356443" y="43561"/>
                  <a:pt x="25034" y="54044"/>
                  <a:pt x="1650" y="4839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42C6667C-BFD4-9FFE-2463-5AD51D4929B2}"/>
              </a:ext>
            </a:extLst>
          </p:cNvPr>
          <p:cNvSpPr/>
          <p:nvPr/>
        </p:nvSpPr>
        <p:spPr>
          <a:xfrm>
            <a:off x="5394248" y="6738894"/>
            <a:ext cx="516150" cy="118952"/>
          </a:xfrm>
          <a:custGeom>
            <a:avLst/>
            <a:gdLst>
              <a:gd name="connsiteX0" fmla="*/ 228 w 516150"/>
              <a:gd name="connsiteY0" fmla="*/ 573 h 118952"/>
              <a:gd name="connsiteX1" fmla="*/ 484038 w 516150"/>
              <a:gd name="connsiteY1" fmla="*/ 116687 h 118952"/>
              <a:gd name="connsiteX2" fmla="*/ 421142 w 516150"/>
              <a:gd name="connsiteY2" fmla="*/ 73144 h 118952"/>
              <a:gd name="connsiteX3" fmla="*/ 228 w 516150"/>
              <a:gd name="connsiteY3" fmla="*/ 573 h 11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6150" h="118952">
                <a:moveTo>
                  <a:pt x="228" y="573"/>
                </a:moveTo>
                <a:cubicBezTo>
                  <a:pt x="10711" y="7830"/>
                  <a:pt x="413886" y="104592"/>
                  <a:pt x="484038" y="116687"/>
                </a:cubicBezTo>
                <a:cubicBezTo>
                  <a:pt x="554190" y="128782"/>
                  <a:pt x="498551" y="89271"/>
                  <a:pt x="421142" y="73144"/>
                </a:cubicBezTo>
                <a:cubicBezTo>
                  <a:pt x="343733" y="57017"/>
                  <a:pt x="-10255" y="-6684"/>
                  <a:pt x="228" y="57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4E81F306-63D8-42C3-E1E9-B21B189C398D}"/>
              </a:ext>
            </a:extLst>
          </p:cNvPr>
          <p:cNvSpPr/>
          <p:nvPr/>
        </p:nvSpPr>
        <p:spPr>
          <a:xfrm>
            <a:off x="6085667" y="6675935"/>
            <a:ext cx="343697" cy="102552"/>
          </a:xfrm>
          <a:custGeom>
            <a:avLst/>
            <a:gdLst>
              <a:gd name="connsiteX0" fmla="*/ 657 w 343697"/>
              <a:gd name="connsiteY0" fmla="*/ 102236 h 102552"/>
              <a:gd name="connsiteX1" fmla="*/ 116771 w 343697"/>
              <a:gd name="connsiteY1" fmla="*/ 34503 h 102552"/>
              <a:gd name="connsiteX2" fmla="*/ 339323 w 343697"/>
              <a:gd name="connsiteY2" fmla="*/ 92560 h 102552"/>
              <a:gd name="connsiteX3" fmla="*/ 257076 w 343697"/>
              <a:gd name="connsiteY3" fmla="*/ 53855 h 102552"/>
              <a:gd name="connsiteX4" fmla="*/ 165152 w 343697"/>
              <a:gd name="connsiteY4" fmla="*/ 636 h 102552"/>
              <a:gd name="connsiteX5" fmla="*/ 657 w 343697"/>
              <a:gd name="connsiteY5" fmla="*/ 102236 h 10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697" h="102552">
                <a:moveTo>
                  <a:pt x="657" y="102236"/>
                </a:moveTo>
                <a:cubicBezTo>
                  <a:pt x="-7406" y="107880"/>
                  <a:pt x="60327" y="36116"/>
                  <a:pt x="116771" y="34503"/>
                </a:cubicBezTo>
                <a:cubicBezTo>
                  <a:pt x="173215" y="32890"/>
                  <a:pt x="315939" y="89335"/>
                  <a:pt x="339323" y="92560"/>
                </a:cubicBezTo>
                <a:cubicBezTo>
                  <a:pt x="362707" y="95785"/>
                  <a:pt x="286104" y="69176"/>
                  <a:pt x="257076" y="53855"/>
                </a:cubicBezTo>
                <a:cubicBezTo>
                  <a:pt x="228048" y="38534"/>
                  <a:pt x="204663" y="-5815"/>
                  <a:pt x="165152" y="636"/>
                </a:cubicBezTo>
                <a:cubicBezTo>
                  <a:pt x="125641" y="7087"/>
                  <a:pt x="8720" y="96592"/>
                  <a:pt x="657" y="1022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876D7346-1A9C-7371-7C15-05D59EFF46E0}"/>
              </a:ext>
            </a:extLst>
          </p:cNvPr>
          <p:cNvSpPr/>
          <p:nvPr/>
        </p:nvSpPr>
        <p:spPr>
          <a:xfrm>
            <a:off x="3816053" y="4061660"/>
            <a:ext cx="1691469" cy="836326"/>
          </a:xfrm>
          <a:custGeom>
            <a:avLst/>
            <a:gdLst>
              <a:gd name="connsiteX0" fmla="*/ 897837 w 1691469"/>
              <a:gd name="connsiteY0" fmla="*/ 588 h 836326"/>
              <a:gd name="connsiteX1" fmla="*/ 619313 w 1691469"/>
              <a:gd name="connsiteY1" fmla="*/ 310643 h 836326"/>
              <a:gd name="connsiteX2" fmla="*/ 866306 w 1691469"/>
              <a:gd name="connsiteY2" fmla="*/ 505085 h 836326"/>
              <a:gd name="connsiteX3" fmla="*/ 645588 w 1691469"/>
              <a:gd name="connsiteY3" fmla="*/ 478809 h 836326"/>
              <a:gd name="connsiteX4" fmla="*/ 971409 w 1691469"/>
              <a:gd name="connsiteY4" fmla="*/ 463043 h 836326"/>
              <a:gd name="connsiteX5" fmla="*/ 1439119 w 1691469"/>
              <a:gd name="connsiteY5" fmla="*/ 442023 h 836326"/>
              <a:gd name="connsiteX6" fmla="*/ 1381313 w 1691469"/>
              <a:gd name="connsiteY6" fmla="*/ 352685 h 836326"/>
              <a:gd name="connsiteX7" fmla="*/ 1691368 w 1691469"/>
              <a:gd name="connsiteY7" fmla="*/ 536616 h 836326"/>
              <a:gd name="connsiteX8" fmla="*/ 1344526 w 1691469"/>
              <a:gd name="connsiteY8" fmla="*/ 625954 h 836326"/>
              <a:gd name="connsiteX9" fmla="*/ 987175 w 1691469"/>
              <a:gd name="connsiteY9" fmla="*/ 836161 h 836326"/>
              <a:gd name="connsiteX10" fmla="*/ 698140 w 1691469"/>
              <a:gd name="connsiteY10" fmla="*/ 589168 h 836326"/>
              <a:gd name="connsiteX11" fmla="*/ 51754 w 1691469"/>
              <a:gd name="connsiteY11" fmla="*/ 541871 h 836326"/>
              <a:gd name="connsiteX12" fmla="*/ 498444 w 1691469"/>
              <a:gd name="connsiteY12" fmla="*/ 499830 h 836326"/>
              <a:gd name="connsiteX13" fmla="*/ 566761 w 1691469"/>
              <a:gd name="connsiteY13" fmla="*/ 300133 h 836326"/>
              <a:gd name="connsiteX14" fmla="*/ 4457 w 1691469"/>
              <a:gd name="connsiteY14" fmla="*/ 394726 h 836326"/>
              <a:gd name="connsiteX15" fmla="*/ 897837 w 1691469"/>
              <a:gd name="connsiteY15" fmla="*/ 588 h 83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91469" h="836326">
                <a:moveTo>
                  <a:pt x="897837" y="588"/>
                </a:moveTo>
                <a:cubicBezTo>
                  <a:pt x="1000313" y="-13426"/>
                  <a:pt x="624568" y="226560"/>
                  <a:pt x="619313" y="310643"/>
                </a:cubicBezTo>
                <a:cubicBezTo>
                  <a:pt x="614058" y="394726"/>
                  <a:pt x="861927" y="477057"/>
                  <a:pt x="866306" y="505085"/>
                </a:cubicBezTo>
                <a:cubicBezTo>
                  <a:pt x="870685" y="533113"/>
                  <a:pt x="628071" y="485816"/>
                  <a:pt x="645588" y="478809"/>
                </a:cubicBezTo>
                <a:cubicBezTo>
                  <a:pt x="663105" y="471802"/>
                  <a:pt x="971409" y="463043"/>
                  <a:pt x="971409" y="463043"/>
                </a:cubicBezTo>
                <a:cubicBezTo>
                  <a:pt x="1103664" y="456912"/>
                  <a:pt x="1370802" y="460416"/>
                  <a:pt x="1439119" y="442023"/>
                </a:cubicBezTo>
                <a:cubicBezTo>
                  <a:pt x="1507436" y="423630"/>
                  <a:pt x="1339272" y="336920"/>
                  <a:pt x="1381313" y="352685"/>
                </a:cubicBezTo>
                <a:cubicBezTo>
                  <a:pt x="1423354" y="368450"/>
                  <a:pt x="1697499" y="491071"/>
                  <a:pt x="1691368" y="536616"/>
                </a:cubicBezTo>
                <a:cubicBezTo>
                  <a:pt x="1685237" y="582161"/>
                  <a:pt x="1461891" y="576030"/>
                  <a:pt x="1344526" y="625954"/>
                </a:cubicBezTo>
                <a:cubicBezTo>
                  <a:pt x="1227161" y="675878"/>
                  <a:pt x="1094906" y="842292"/>
                  <a:pt x="987175" y="836161"/>
                </a:cubicBezTo>
                <a:cubicBezTo>
                  <a:pt x="879444" y="830030"/>
                  <a:pt x="854043" y="638216"/>
                  <a:pt x="698140" y="589168"/>
                </a:cubicBezTo>
                <a:cubicBezTo>
                  <a:pt x="542236" y="540120"/>
                  <a:pt x="85037" y="556761"/>
                  <a:pt x="51754" y="541871"/>
                </a:cubicBezTo>
                <a:cubicBezTo>
                  <a:pt x="18471" y="526981"/>
                  <a:pt x="412609" y="540120"/>
                  <a:pt x="498444" y="499830"/>
                </a:cubicBezTo>
                <a:cubicBezTo>
                  <a:pt x="584279" y="459540"/>
                  <a:pt x="649092" y="317650"/>
                  <a:pt x="566761" y="300133"/>
                </a:cubicBezTo>
                <a:cubicBezTo>
                  <a:pt x="484430" y="282616"/>
                  <a:pt x="-54226" y="439395"/>
                  <a:pt x="4457" y="394726"/>
                </a:cubicBezTo>
                <a:cubicBezTo>
                  <a:pt x="63140" y="350057"/>
                  <a:pt x="795361" y="14602"/>
                  <a:pt x="897837" y="58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9B501784-76B9-65F5-31CA-40C9B1E65906}"/>
              </a:ext>
            </a:extLst>
          </p:cNvPr>
          <p:cNvSpPr/>
          <p:nvPr/>
        </p:nvSpPr>
        <p:spPr>
          <a:xfrm>
            <a:off x="6248369" y="4193165"/>
            <a:ext cx="961734" cy="518592"/>
          </a:xfrm>
          <a:custGeom>
            <a:avLst/>
            <a:gdLst>
              <a:gd name="connsiteX0" fmla="*/ 31 w 961734"/>
              <a:gd name="connsiteY0" fmla="*/ 236945 h 518592"/>
              <a:gd name="connsiteX1" fmla="*/ 551824 w 961734"/>
              <a:gd name="connsiteY1" fmla="*/ 168628 h 518592"/>
              <a:gd name="connsiteX2" fmla="*/ 835603 w 961734"/>
              <a:gd name="connsiteY2" fmla="*/ 5718 h 518592"/>
              <a:gd name="connsiteX3" fmla="*/ 751521 w 961734"/>
              <a:gd name="connsiteY3" fmla="*/ 47759 h 518592"/>
              <a:gd name="connsiteX4" fmla="*/ 840859 w 961734"/>
              <a:gd name="connsiteY4" fmla="*/ 152863 h 518592"/>
              <a:gd name="connsiteX5" fmla="*/ 846114 w 961734"/>
              <a:gd name="connsiteY5" fmla="*/ 236945 h 518592"/>
              <a:gd name="connsiteX6" fmla="*/ 961728 w 961734"/>
              <a:gd name="connsiteY6" fmla="*/ 384090 h 518592"/>
              <a:gd name="connsiteX7" fmla="*/ 851369 w 961734"/>
              <a:gd name="connsiteY7" fmla="*/ 378835 h 518592"/>
              <a:gd name="connsiteX8" fmla="*/ 861879 w 961734"/>
              <a:gd name="connsiteY8" fmla="*/ 441897 h 518592"/>
              <a:gd name="connsiteX9" fmla="*/ 462486 w 961734"/>
              <a:gd name="connsiteY9" fmla="*/ 452407 h 518592"/>
              <a:gd name="connsiteX10" fmla="*/ 525548 w 961734"/>
              <a:gd name="connsiteY10" fmla="*/ 510214 h 518592"/>
              <a:gd name="connsiteX11" fmla="*/ 31 w 961734"/>
              <a:gd name="connsiteY11" fmla="*/ 236945 h 51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61734" h="518592">
                <a:moveTo>
                  <a:pt x="31" y="236945"/>
                </a:moveTo>
                <a:cubicBezTo>
                  <a:pt x="4410" y="180014"/>
                  <a:pt x="412562" y="207166"/>
                  <a:pt x="551824" y="168628"/>
                </a:cubicBezTo>
                <a:cubicBezTo>
                  <a:pt x="691086" y="130090"/>
                  <a:pt x="802320" y="25863"/>
                  <a:pt x="835603" y="5718"/>
                </a:cubicBezTo>
                <a:cubicBezTo>
                  <a:pt x="868886" y="-14427"/>
                  <a:pt x="750645" y="23235"/>
                  <a:pt x="751521" y="47759"/>
                </a:cubicBezTo>
                <a:cubicBezTo>
                  <a:pt x="752397" y="72283"/>
                  <a:pt x="825094" y="121332"/>
                  <a:pt x="840859" y="152863"/>
                </a:cubicBezTo>
                <a:cubicBezTo>
                  <a:pt x="856625" y="184394"/>
                  <a:pt x="825969" y="198407"/>
                  <a:pt x="846114" y="236945"/>
                </a:cubicBezTo>
                <a:cubicBezTo>
                  <a:pt x="866259" y="275483"/>
                  <a:pt x="960852" y="360442"/>
                  <a:pt x="961728" y="384090"/>
                </a:cubicBezTo>
                <a:cubicBezTo>
                  <a:pt x="962604" y="407738"/>
                  <a:pt x="868011" y="369201"/>
                  <a:pt x="851369" y="378835"/>
                </a:cubicBezTo>
                <a:cubicBezTo>
                  <a:pt x="834728" y="388470"/>
                  <a:pt x="926693" y="429635"/>
                  <a:pt x="861879" y="441897"/>
                </a:cubicBezTo>
                <a:cubicBezTo>
                  <a:pt x="797065" y="454159"/>
                  <a:pt x="518541" y="441021"/>
                  <a:pt x="462486" y="452407"/>
                </a:cubicBezTo>
                <a:cubicBezTo>
                  <a:pt x="406431" y="463793"/>
                  <a:pt x="597369" y="544373"/>
                  <a:pt x="525548" y="510214"/>
                </a:cubicBezTo>
                <a:cubicBezTo>
                  <a:pt x="453727" y="476056"/>
                  <a:pt x="-4348" y="293876"/>
                  <a:pt x="31" y="23694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F97F017B-D653-3EB2-E5A4-BD6BB0E712FB}"/>
              </a:ext>
            </a:extLst>
          </p:cNvPr>
          <p:cNvSpPr/>
          <p:nvPr/>
        </p:nvSpPr>
        <p:spPr>
          <a:xfrm>
            <a:off x="3057964" y="6514974"/>
            <a:ext cx="2417954" cy="3630945"/>
          </a:xfrm>
          <a:custGeom>
            <a:avLst/>
            <a:gdLst>
              <a:gd name="connsiteX0" fmla="*/ 82278 w 2417954"/>
              <a:gd name="connsiteY0" fmla="*/ 90363 h 3630945"/>
              <a:gd name="connsiteX1" fmla="*/ 154468 w 2417954"/>
              <a:gd name="connsiteY1" fmla="*/ 126458 h 3630945"/>
              <a:gd name="connsiteX2" fmla="*/ 2127647 w 2417954"/>
              <a:gd name="connsiteY2" fmla="*/ 1233363 h 3630945"/>
              <a:gd name="connsiteX3" fmla="*/ 2416404 w 2417954"/>
              <a:gd name="connsiteY3" fmla="*/ 1498058 h 3630945"/>
              <a:gd name="connsiteX4" fmla="*/ 2235931 w 2417954"/>
              <a:gd name="connsiteY4" fmla="*/ 1786815 h 3630945"/>
              <a:gd name="connsiteX5" fmla="*/ 2091552 w 2417954"/>
              <a:gd name="connsiteY5" fmla="*/ 2604963 h 3630945"/>
              <a:gd name="connsiteX6" fmla="*/ 2103583 w 2417954"/>
              <a:gd name="connsiteY6" fmla="*/ 2388394 h 3630945"/>
              <a:gd name="connsiteX7" fmla="*/ 2211868 w 2417954"/>
              <a:gd name="connsiteY7" fmla="*/ 3615615 h 3630945"/>
              <a:gd name="connsiteX8" fmla="*/ 2115615 w 2417954"/>
              <a:gd name="connsiteY8" fmla="*/ 3026068 h 3630945"/>
              <a:gd name="connsiteX9" fmla="*/ 1983268 w 2417954"/>
              <a:gd name="connsiteY9" fmla="*/ 2280110 h 3630945"/>
              <a:gd name="connsiteX10" fmla="*/ 671825 w 2417954"/>
              <a:gd name="connsiteY10" fmla="*/ 1101015 h 3630945"/>
              <a:gd name="connsiteX11" fmla="*/ 1477941 w 2417954"/>
              <a:gd name="connsiteY11" fmla="*/ 1461963 h 3630945"/>
              <a:gd name="connsiteX12" fmla="*/ 82278 w 2417954"/>
              <a:gd name="connsiteY12" fmla="*/ 90363 h 363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17954" h="3630945">
                <a:moveTo>
                  <a:pt x="82278" y="90363"/>
                </a:moveTo>
                <a:cubicBezTo>
                  <a:pt x="-138301" y="-132221"/>
                  <a:pt x="154468" y="126458"/>
                  <a:pt x="154468" y="126458"/>
                </a:cubicBezTo>
                <a:cubicBezTo>
                  <a:pt x="495363" y="316958"/>
                  <a:pt x="1750658" y="1004763"/>
                  <a:pt x="2127647" y="1233363"/>
                </a:cubicBezTo>
                <a:cubicBezTo>
                  <a:pt x="2504636" y="1461963"/>
                  <a:pt x="2398357" y="1405816"/>
                  <a:pt x="2416404" y="1498058"/>
                </a:cubicBezTo>
                <a:cubicBezTo>
                  <a:pt x="2434451" y="1590300"/>
                  <a:pt x="2290073" y="1602331"/>
                  <a:pt x="2235931" y="1786815"/>
                </a:cubicBezTo>
                <a:cubicBezTo>
                  <a:pt x="2181789" y="1971299"/>
                  <a:pt x="2113610" y="2504700"/>
                  <a:pt x="2091552" y="2604963"/>
                </a:cubicBezTo>
                <a:cubicBezTo>
                  <a:pt x="2069494" y="2705226"/>
                  <a:pt x="2083530" y="2219952"/>
                  <a:pt x="2103583" y="2388394"/>
                </a:cubicBezTo>
                <a:cubicBezTo>
                  <a:pt x="2123636" y="2556836"/>
                  <a:pt x="2209863" y="3509336"/>
                  <a:pt x="2211868" y="3615615"/>
                </a:cubicBezTo>
                <a:cubicBezTo>
                  <a:pt x="2213873" y="3721894"/>
                  <a:pt x="2153715" y="3248652"/>
                  <a:pt x="2115615" y="3026068"/>
                </a:cubicBezTo>
                <a:cubicBezTo>
                  <a:pt x="2077515" y="2803484"/>
                  <a:pt x="2223900" y="2600952"/>
                  <a:pt x="1983268" y="2280110"/>
                </a:cubicBezTo>
                <a:cubicBezTo>
                  <a:pt x="1742636" y="1959268"/>
                  <a:pt x="756046" y="1237373"/>
                  <a:pt x="671825" y="1101015"/>
                </a:cubicBezTo>
                <a:cubicBezTo>
                  <a:pt x="587604" y="964657"/>
                  <a:pt x="1572188" y="1628400"/>
                  <a:pt x="1477941" y="1461963"/>
                </a:cubicBezTo>
                <a:cubicBezTo>
                  <a:pt x="1383694" y="1295526"/>
                  <a:pt x="302857" y="312947"/>
                  <a:pt x="82278" y="9036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F35C7BBC-9AE7-3F43-AA8C-1E9A508D6110}"/>
              </a:ext>
            </a:extLst>
          </p:cNvPr>
          <p:cNvSpPr/>
          <p:nvPr/>
        </p:nvSpPr>
        <p:spPr>
          <a:xfrm>
            <a:off x="3210364" y="6667374"/>
            <a:ext cx="2417954" cy="3630945"/>
          </a:xfrm>
          <a:custGeom>
            <a:avLst/>
            <a:gdLst>
              <a:gd name="connsiteX0" fmla="*/ 82278 w 2417954"/>
              <a:gd name="connsiteY0" fmla="*/ 90363 h 3630945"/>
              <a:gd name="connsiteX1" fmla="*/ 154468 w 2417954"/>
              <a:gd name="connsiteY1" fmla="*/ 126458 h 3630945"/>
              <a:gd name="connsiteX2" fmla="*/ 2127647 w 2417954"/>
              <a:gd name="connsiteY2" fmla="*/ 1233363 h 3630945"/>
              <a:gd name="connsiteX3" fmla="*/ 2416404 w 2417954"/>
              <a:gd name="connsiteY3" fmla="*/ 1498058 h 3630945"/>
              <a:gd name="connsiteX4" fmla="*/ 2235931 w 2417954"/>
              <a:gd name="connsiteY4" fmla="*/ 1786815 h 3630945"/>
              <a:gd name="connsiteX5" fmla="*/ 2091552 w 2417954"/>
              <a:gd name="connsiteY5" fmla="*/ 2604963 h 3630945"/>
              <a:gd name="connsiteX6" fmla="*/ 2103583 w 2417954"/>
              <a:gd name="connsiteY6" fmla="*/ 2388394 h 3630945"/>
              <a:gd name="connsiteX7" fmla="*/ 2211868 w 2417954"/>
              <a:gd name="connsiteY7" fmla="*/ 3615615 h 3630945"/>
              <a:gd name="connsiteX8" fmla="*/ 2115615 w 2417954"/>
              <a:gd name="connsiteY8" fmla="*/ 3026068 h 3630945"/>
              <a:gd name="connsiteX9" fmla="*/ 1983268 w 2417954"/>
              <a:gd name="connsiteY9" fmla="*/ 2280110 h 3630945"/>
              <a:gd name="connsiteX10" fmla="*/ 671825 w 2417954"/>
              <a:gd name="connsiteY10" fmla="*/ 1101015 h 3630945"/>
              <a:gd name="connsiteX11" fmla="*/ 1477941 w 2417954"/>
              <a:gd name="connsiteY11" fmla="*/ 1461963 h 3630945"/>
              <a:gd name="connsiteX12" fmla="*/ 82278 w 2417954"/>
              <a:gd name="connsiteY12" fmla="*/ 90363 h 363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17954" h="3630945">
                <a:moveTo>
                  <a:pt x="82278" y="90363"/>
                </a:moveTo>
                <a:cubicBezTo>
                  <a:pt x="-138301" y="-132221"/>
                  <a:pt x="154468" y="126458"/>
                  <a:pt x="154468" y="126458"/>
                </a:cubicBezTo>
                <a:cubicBezTo>
                  <a:pt x="495363" y="316958"/>
                  <a:pt x="1750658" y="1004763"/>
                  <a:pt x="2127647" y="1233363"/>
                </a:cubicBezTo>
                <a:cubicBezTo>
                  <a:pt x="2504636" y="1461963"/>
                  <a:pt x="2398357" y="1405816"/>
                  <a:pt x="2416404" y="1498058"/>
                </a:cubicBezTo>
                <a:cubicBezTo>
                  <a:pt x="2434451" y="1590300"/>
                  <a:pt x="2290073" y="1602331"/>
                  <a:pt x="2235931" y="1786815"/>
                </a:cubicBezTo>
                <a:cubicBezTo>
                  <a:pt x="2181789" y="1971299"/>
                  <a:pt x="2113610" y="2504700"/>
                  <a:pt x="2091552" y="2604963"/>
                </a:cubicBezTo>
                <a:cubicBezTo>
                  <a:pt x="2069494" y="2705226"/>
                  <a:pt x="2083530" y="2219952"/>
                  <a:pt x="2103583" y="2388394"/>
                </a:cubicBezTo>
                <a:cubicBezTo>
                  <a:pt x="2123636" y="2556836"/>
                  <a:pt x="2209863" y="3509336"/>
                  <a:pt x="2211868" y="3615615"/>
                </a:cubicBezTo>
                <a:cubicBezTo>
                  <a:pt x="2213873" y="3721894"/>
                  <a:pt x="2153715" y="3248652"/>
                  <a:pt x="2115615" y="3026068"/>
                </a:cubicBezTo>
                <a:cubicBezTo>
                  <a:pt x="2077515" y="2803484"/>
                  <a:pt x="2223900" y="2600952"/>
                  <a:pt x="1983268" y="2280110"/>
                </a:cubicBezTo>
                <a:cubicBezTo>
                  <a:pt x="1742636" y="1959268"/>
                  <a:pt x="756046" y="1237373"/>
                  <a:pt x="671825" y="1101015"/>
                </a:cubicBezTo>
                <a:cubicBezTo>
                  <a:pt x="587604" y="964657"/>
                  <a:pt x="1572188" y="1628400"/>
                  <a:pt x="1477941" y="1461963"/>
                </a:cubicBezTo>
                <a:cubicBezTo>
                  <a:pt x="1383694" y="1295526"/>
                  <a:pt x="302857" y="312947"/>
                  <a:pt x="82278" y="90363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BF175707-756D-8974-5804-EABB97B93199}"/>
              </a:ext>
            </a:extLst>
          </p:cNvPr>
          <p:cNvSpPr/>
          <p:nvPr/>
        </p:nvSpPr>
        <p:spPr>
          <a:xfrm>
            <a:off x="3362764" y="6819774"/>
            <a:ext cx="2417954" cy="3630945"/>
          </a:xfrm>
          <a:custGeom>
            <a:avLst/>
            <a:gdLst>
              <a:gd name="connsiteX0" fmla="*/ 82278 w 2417954"/>
              <a:gd name="connsiteY0" fmla="*/ 90363 h 3630945"/>
              <a:gd name="connsiteX1" fmla="*/ 154468 w 2417954"/>
              <a:gd name="connsiteY1" fmla="*/ 126458 h 3630945"/>
              <a:gd name="connsiteX2" fmla="*/ 2127647 w 2417954"/>
              <a:gd name="connsiteY2" fmla="*/ 1233363 h 3630945"/>
              <a:gd name="connsiteX3" fmla="*/ 2416404 w 2417954"/>
              <a:gd name="connsiteY3" fmla="*/ 1498058 h 3630945"/>
              <a:gd name="connsiteX4" fmla="*/ 2235931 w 2417954"/>
              <a:gd name="connsiteY4" fmla="*/ 1786815 h 3630945"/>
              <a:gd name="connsiteX5" fmla="*/ 2091552 w 2417954"/>
              <a:gd name="connsiteY5" fmla="*/ 2604963 h 3630945"/>
              <a:gd name="connsiteX6" fmla="*/ 2103583 w 2417954"/>
              <a:gd name="connsiteY6" fmla="*/ 2388394 h 3630945"/>
              <a:gd name="connsiteX7" fmla="*/ 2211868 w 2417954"/>
              <a:gd name="connsiteY7" fmla="*/ 3615615 h 3630945"/>
              <a:gd name="connsiteX8" fmla="*/ 2115615 w 2417954"/>
              <a:gd name="connsiteY8" fmla="*/ 3026068 h 3630945"/>
              <a:gd name="connsiteX9" fmla="*/ 1983268 w 2417954"/>
              <a:gd name="connsiteY9" fmla="*/ 2280110 h 3630945"/>
              <a:gd name="connsiteX10" fmla="*/ 671825 w 2417954"/>
              <a:gd name="connsiteY10" fmla="*/ 1101015 h 3630945"/>
              <a:gd name="connsiteX11" fmla="*/ 1477941 w 2417954"/>
              <a:gd name="connsiteY11" fmla="*/ 1461963 h 3630945"/>
              <a:gd name="connsiteX12" fmla="*/ 82278 w 2417954"/>
              <a:gd name="connsiteY12" fmla="*/ 90363 h 363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17954" h="3630945">
                <a:moveTo>
                  <a:pt x="82278" y="90363"/>
                </a:moveTo>
                <a:cubicBezTo>
                  <a:pt x="-138301" y="-132221"/>
                  <a:pt x="154468" y="126458"/>
                  <a:pt x="154468" y="126458"/>
                </a:cubicBezTo>
                <a:cubicBezTo>
                  <a:pt x="495363" y="316958"/>
                  <a:pt x="1750658" y="1004763"/>
                  <a:pt x="2127647" y="1233363"/>
                </a:cubicBezTo>
                <a:cubicBezTo>
                  <a:pt x="2504636" y="1461963"/>
                  <a:pt x="2398357" y="1405816"/>
                  <a:pt x="2416404" y="1498058"/>
                </a:cubicBezTo>
                <a:cubicBezTo>
                  <a:pt x="2434451" y="1590300"/>
                  <a:pt x="2290073" y="1602331"/>
                  <a:pt x="2235931" y="1786815"/>
                </a:cubicBezTo>
                <a:cubicBezTo>
                  <a:pt x="2181789" y="1971299"/>
                  <a:pt x="2113610" y="2504700"/>
                  <a:pt x="2091552" y="2604963"/>
                </a:cubicBezTo>
                <a:cubicBezTo>
                  <a:pt x="2069494" y="2705226"/>
                  <a:pt x="2083530" y="2219952"/>
                  <a:pt x="2103583" y="2388394"/>
                </a:cubicBezTo>
                <a:cubicBezTo>
                  <a:pt x="2123636" y="2556836"/>
                  <a:pt x="2209863" y="3509336"/>
                  <a:pt x="2211868" y="3615615"/>
                </a:cubicBezTo>
                <a:cubicBezTo>
                  <a:pt x="2213873" y="3721894"/>
                  <a:pt x="2153715" y="3248652"/>
                  <a:pt x="2115615" y="3026068"/>
                </a:cubicBezTo>
                <a:cubicBezTo>
                  <a:pt x="2077515" y="2803484"/>
                  <a:pt x="2223900" y="2600952"/>
                  <a:pt x="1983268" y="2280110"/>
                </a:cubicBezTo>
                <a:cubicBezTo>
                  <a:pt x="1742636" y="1959268"/>
                  <a:pt x="756046" y="1237373"/>
                  <a:pt x="671825" y="1101015"/>
                </a:cubicBezTo>
                <a:cubicBezTo>
                  <a:pt x="587604" y="964657"/>
                  <a:pt x="1572188" y="1628400"/>
                  <a:pt x="1477941" y="1461963"/>
                </a:cubicBezTo>
                <a:cubicBezTo>
                  <a:pt x="1383694" y="1295526"/>
                  <a:pt x="302857" y="312947"/>
                  <a:pt x="82278" y="90363"/>
                </a:cubicBezTo>
                <a:close/>
              </a:path>
            </a:pathLst>
          </a:custGeom>
          <a:solidFill>
            <a:srgbClr val="92D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006EAE78-8919-4FAA-0F8B-D37C0C07AD2A}"/>
              </a:ext>
            </a:extLst>
          </p:cNvPr>
          <p:cNvSpPr/>
          <p:nvPr/>
        </p:nvSpPr>
        <p:spPr>
          <a:xfrm>
            <a:off x="2791176" y="6632922"/>
            <a:ext cx="4464336" cy="6547994"/>
          </a:xfrm>
          <a:custGeom>
            <a:avLst/>
            <a:gdLst>
              <a:gd name="connsiteX0" fmla="*/ 2824 w 4464336"/>
              <a:gd name="connsiteY0" fmla="*/ 4945 h 6547994"/>
              <a:gd name="connsiteX1" fmla="*/ 578557 w 4464336"/>
              <a:gd name="connsiteY1" fmla="*/ 2426411 h 6547994"/>
              <a:gd name="connsiteX2" fmla="*/ 1831624 w 4464336"/>
              <a:gd name="connsiteY2" fmla="*/ 3679478 h 6547994"/>
              <a:gd name="connsiteX3" fmla="*/ 1171224 w 4464336"/>
              <a:gd name="connsiteY3" fmla="*/ 3560945 h 6547994"/>
              <a:gd name="connsiteX4" fmla="*/ 3084691 w 4464336"/>
              <a:gd name="connsiteY4" fmla="*/ 4881745 h 6547994"/>
              <a:gd name="connsiteX5" fmla="*/ 2695224 w 4464336"/>
              <a:gd name="connsiteY5" fmla="*/ 4847878 h 6547994"/>
              <a:gd name="connsiteX6" fmla="*/ 4422424 w 4464336"/>
              <a:gd name="connsiteY6" fmla="*/ 6524278 h 6547994"/>
              <a:gd name="connsiteX7" fmla="*/ 3795891 w 4464336"/>
              <a:gd name="connsiteY7" fmla="*/ 5728411 h 6547994"/>
              <a:gd name="connsiteX8" fmla="*/ 2305757 w 4464336"/>
              <a:gd name="connsiteY8" fmla="*/ 4272145 h 6547994"/>
              <a:gd name="connsiteX9" fmla="*/ 781757 w 4464336"/>
              <a:gd name="connsiteY9" fmla="*/ 2528011 h 6547994"/>
              <a:gd name="connsiteX10" fmla="*/ 375357 w 4464336"/>
              <a:gd name="connsiteY10" fmla="*/ 1816811 h 6547994"/>
              <a:gd name="connsiteX11" fmla="*/ 2824 w 4464336"/>
              <a:gd name="connsiteY11" fmla="*/ 4945 h 654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64336" h="6547994">
                <a:moveTo>
                  <a:pt x="2824" y="4945"/>
                </a:moveTo>
                <a:cubicBezTo>
                  <a:pt x="36691" y="106545"/>
                  <a:pt x="273757" y="1813989"/>
                  <a:pt x="578557" y="2426411"/>
                </a:cubicBezTo>
                <a:cubicBezTo>
                  <a:pt x="883357" y="3038833"/>
                  <a:pt x="1732846" y="3490389"/>
                  <a:pt x="1831624" y="3679478"/>
                </a:cubicBezTo>
                <a:cubicBezTo>
                  <a:pt x="1930402" y="3868567"/>
                  <a:pt x="962380" y="3360567"/>
                  <a:pt x="1171224" y="3560945"/>
                </a:cubicBezTo>
                <a:cubicBezTo>
                  <a:pt x="1380068" y="3761323"/>
                  <a:pt x="2830691" y="4667256"/>
                  <a:pt x="3084691" y="4881745"/>
                </a:cubicBezTo>
                <a:cubicBezTo>
                  <a:pt x="3338691" y="5096234"/>
                  <a:pt x="2472269" y="4574123"/>
                  <a:pt x="2695224" y="4847878"/>
                </a:cubicBezTo>
                <a:cubicBezTo>
                  <a:pt x="2918179" y="5121633"/>
                  <a:pt x="4238980" y="6377523"/>
                  <a:pt x="4422424" y="6524278"/>
                </a:cubicBezTo>
                <a:cubicBezTo>
                  <a:pt x="4605868" y="6671033"/>
                  <a:pt x="4148669" y="6103767"/>
                  <a:pt x="3795891" y="5728411"/>
                </a:cubicBezTo>
                <a:cubicBezTo>
                  <a:pt x="3443113" y="5353055"/>
                  <a:pt x="2808113" y="4805545"/>
                  <a:pt x="2305757" y="4272145"/>
                </a:cubicBezTo>
                <a:cubicBezTo>
                  <a:pt x="1803401" y="3738745"/>
                  <a:pt x="1103490" y="2937233"/>
                  <a:pt x="781757" y="2528011"/>
                </a:cubicBezTo>
                <a:cubicBezTo>
                  <a:pt x="460024" y="2118789"/>
                  <a:pt x="502357" y="2237322"/>
                  <a:pt x="375357" y="1816811"/>
                </a:cubicBezTo>
                <a:cubicBezTo>
                  <a:pt x="248357" y="1396300"/>
                  <a:pt x="-31043" y="-96655"/>
                  <a:pt x="2824" y="49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E89DFBF1-4C89-8182-B1EA-4113480D2F10}"/>
              </a:ext>
            </a:extLst>
          </p:cNvPr>
          <p:cNvSpPr/>
          <p:nvPr/>
        </p:nvSpPr>
        <p:spPr>
          <a:xfrm>
            <a:off x="2620929" y="6396099"/>
            <a:ext cx="5120880" cy="6613992"/>
          </a:xfrm>
          <a:custGeom>
            <a:avLst/>
            <a:gdLst>
              <a:gd name="connsiteX0" fmla="*/ 156138 w 5120880"/>
              <a:gd name="connsiteY0" fmla="*/ 224834 h 6613992"/>
              <a:gd name="connsiteX1" fmla="*/ 206938 w 5120880"/>
              <a:gd name="connsiteY1" fmla="*/ 326434 h 6613992"/>
              <a:gd name="connsiteX2" fmla="*/ 2442138 w 5120880"/>
              <a:gd name="connsiteY2" fmla="*/ 3645368 h 6613992"/>
              <a:gd name="connsiteX3" fmla="*/ 1883338 w 5120880"/>
              <a:gd name="connsiteY3" fmla="*/ 3238968 h 6613992"/>
              <a:gd name="connsiteX4" fmla="*/ 3966138 w 5120880"/>
              <a:gd name="connsiteY4" fmla="*/ 5304834 h 6613992"/>
              <a:gd name="connsiteX5" fmla="*/ 5117604 w 5120880"/>
              <a:gd name="connsiteY5" fmla="*/ 6608701 h 6613992"/>
              <a:gd name="connsiteX6" fmla="*/ 4338671 w 5120880"/>
              <a:gd name="connsiteY6" fmla="*/ 5795901 h 6613992"/>
              <a:gd name="connsiteX7" fmla="*/ 2628404 w 5120880"/>
              <a:gd name="connsiteY7" fmla="*/ 4034834 h 6613992"/>
              <a:gd name="connsiteX8" fmla="*/ 325471 w 5120880"/>
              <a:gd name="connsiteY8" fmla="*/ 2002834 h 6613992"/>
              <a:gd name="connsiteX9" fmla="*/ 2442138 w 5120880"/>
              <a:gd name="connsiteY9" fmla="*/ 3662301 h 6613992"/>
              <a:gd name="connsiteX10" fmla="*/ 1510804 w 5120880"/>
              <a:gd name="connsiteY10" fmla="*/ 2375368 h 6613992"/>
              <a:gd name="connsiteX11" fmla="*/ 714938 w 5120880"/>
              <a:gd name="connsiteY11" fmla="*/ 1223901 h 6613992"/>
              <a:gd name="connsiteX12" fmla="*/ 156138 w 5120880"/>
              <a:gd name="connsiteY12" fmla="*/ 224834 h 661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20880" h="6613992">
                <a:moveTo>
                  <a:pt x="156138" y="224834"/>
                </a:moveTo>
                <a:cubicBezTo>
                  <a:pt x="71471" y="75256"/>
                  <a:pt x="-174062" y="-243655"/>
                  <a:pt x="206938" y="326434"/>
                </a:cubicBezTo>
                <a:cubicBezTo>
                  <a:pt x="587938" y="896523"/>
                  <a:pt x="2162738" y="3159946"/>
                  <a:pt x="2442138" y="3645368"/>
                </a:cubicBezTo>
                <a:cubicBezTo>
                  <a:pt x="2721538" y="4130790"/>
                  <a:pt x="1629338" y="2962390"/>
                  <a:pt x="1883338" y="3238968"/>
                </a:cubicBezTo>
                <a:cubicBezTo>
                  <a:pt x="2137338" y="3515546"/>
                  <a:pt x="3427094" y="4743212"/>
                  <a:pt x="3966138" y="5304834"/>
                </a:cubicBezTo>
                <a:cubicBezTo>
                  <a:pt x="4505182" y="5866456"/>
                  <a:pt x="5055515" y="6526857"/>
                  <a:pt x="5117604" y="6608701"/>
                </a:cubicBezTo>
                <a:cubicBezTo>
                  <a:pt x="5179693" y="6690546"/>
                  <a:pt x="4338671" y="5795901"/>
                  <a:pt x="4338671" y="5795901"/>
                </a:cubicBezTo>
                <a:cubicBezTo>
                  <a:pt x="3923804" y="5366923"/>
                  <a:pt x="3297271" y="4667012"/>
                  <a:pt x="2628404" y="4034834"/>
                </a:cubicBezTo>
                <a:cubicBezTo>
                  <a:pt x="1959537" y="3402656"/>
                  <a:pt x="356515" y="2064923"/>
                  <a:pt x="325471" y="2002834"/>
                </a:cubicBezTo>
                <a:cubicBezTo>
                  <a:pt x="294427" y="1940745"/>
                  <a:pt x="2244583" y="3600212"/>
                  <a:pt x="2442138" y="3662301"/>
                </a:cubicBezTo>
                <a:cubicBezTo>
                  <a:pt x="2639693" y="3724390"/>
                  <a:pt x="1798671" y="2781768"/>
                  <a:pt x="1510804" y="2375368"/>
                </a:cubicBezTo>
                <a:cubicBezTo>
                  <a:pt x="1222937" y="1968968"/>
                  <a:pt x="946360" y="1579501"/>
                  <a:pt x="714938" y="1223901"/>
                </a:cubicBezTo>
                <a:cubicBezTo>
                  <a:pt x="483516" y="868301"/>
                  <a:pt x="240805" y="374412"/>
                  <a:pt x="156138" y="22483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576E9A02-62A1-7BF1-B70F-2652E1CBA340}"/>
              </a:ext>
            </a:extLst>
          </p:cNvPr>
          <p:cNvSpPr/>
          <p:nvPr/>
        </p:nvSpPr>
        <p:spPr>
          <a:xfrm>
            <a:off x="1250852" y="8110306"/>
            <a:ext cx="1954336" cy="4589858"/>
          </a:xfrm>
          <a:custGeom>
            <a:avLst/>
            <a:gdLst>
              <a:gd name="connsiteX0" fmla="*/ 1949548 w 1954336"/>
              <a:gd name="connsiteY0" fmla="*/ 761 h 4589858"/>
              <a:gd name="connsiteX1" fmla="*/ 1018215 w 1954336"/>
              <a:gd name="connsiteY1" fmla="*/ 1931161 h 4589858"/>
              <a:gd name="connsiteX2" fmla="*/ 307015 w 1954336"/>
              <a:gd name="connsiteY2" fmla="*/ 4013961 h 4589858"/>
              <a:gd name="connsiteX3" fmla="*/ 137681 w 1954336"/>
              <a:gd name="connsiteY3" fmla="*/ 4589694 h 4589858"/>
              <a:gd name="connsiteX4" fmla="*/ 340881 w 1954336"/>
              <a:gd name="connsiteY4" fmla="*/ 3980094 h 4589858"/>
              <a:gd name="connsiteX5" fmla="*/ 1255281 w 1954336"/>
              <a:gd name="connsiteY5" fmla="*/ 1152227 h 4589858"/>
              <a:gd name="connsiteX6" fmla="*/ 19148 w 1954336"/>
              <a:gd name="connsiteY6" fmla="*/ 4335694 h 4589858"/>
              <a:gd name="connsiteX7" fmla="*/ 561015 w 1954336"/>
              <a:gd name="connsiteY7" fmla="*/ 2642361 h 4589858"/>
              <a:gd name="connsiteX8" fmla="*/ 1339948 w 1954336"/>
              <a:gd name="connsiteY8" fmla="*/ 102361 h 4589858"/>
              <a:gd name="connsiteX9" fmla="*/ 594881 w 1954336"/>
              <a:gd name="connsiteY9" fmla="*/ 2151294 h 4589858"/>
              <a:gd name="connsiteX10" fmla="*/ 1949548 w 1954336"/>
              <a:gd name="connsiteY10" fmla="*/ 761 h 458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54336" h="4589858">
                <a:moveTo>
                  <a:pt x="1949548" y="761"/>
                </a:moveTo>
                <a:cubicBezTo>
                  <a:pt x="2020104" y="-35928"/>
                  <a:pt x="1291970" y="1262294"/>
                  <a:pt x="1018215" y="1931161"/>
                </a:cubicBezTo>
                <a:cubicBezTo>
                  <a:pt x="744460" y="2600028"/>
                  <a:pt x="453771" y="3570872"/>
                  <a:pt x="307015" y="4013961"/>
                </a:cubicBezTo>
                <a:cubicBezTo>
                  <a:pt x="160259" y="4457050"/>
                  <a:pt x="132037" y="4595339"/>
                  <a:pt x="137681" y="4589694"/>
                </a:cubicBezTo>
                <a:cubicBezTo>
                  <a:pt x="143325" y="4584050"/>
                  <a:pt x="154614" y="4553005"/>
                  <a:pt x="340881" y="3980094"/>
                </a:cubicBezTo>
                <a:cubicBezTo>
                  <a:pt x="527148" y="3407183"/>
                  <a:pt x="1308903" y="1092960"/>
                  <a:pt x="1255281" y="1152227"/>
                </a:cubicBezTo>
                <a:cubicBezTo>
                  <a:pt x="1201659" y="1211494"/>
                  <a:pt x="134859" y="4087338"/>
                  <a:pt x="19148" y="4335694"/>
                </a:cubicBezTo>
                <a:cubicBezTo>
                  <a:pt x="-96563" y="4584050"/>
                  <a:pt x="340882" y="3347916"/>
                  <a:pt x="561015" y="2642361"/>
                </a:cubicBezTo>
                <a:cubicBezTo>
                  <a:pt x="781148" y="1936806"/>
                  <a:pt x="1334304" y="184206"/>
                  <a:pt x="1339948" y="102361"/>
                </a:cubicBezTo>
                <a:cubicBezTo>
                  <a:pt x="1345592" y="20517"/>
                  <a:pt x="496103" y="2171050"/>
                  <a:pt x="594881" y="2151294"/>
                </a:cubicBezTo>
                <a:cubicBezTo>
                  <a:pt x="693659" y="2131538"/>
                  <a:pt x="1878992" y="37450"/>
                  <a:pt x="1949548" y="76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738CCD2B-0778-4CA7-41EB-E27B75BBA76D}"/>
              </a:ext>
            </a:extLst>
          </p:cNvPr>
          <p:cNvSpPr/>
          <p:nvPr/>
        </p:nvSpPr>
        <p:spPr>
          <a:xfrm>
            <a:off x="2238532" y="8548777"/>
            <a:ext cx="1011922" cy="3406829"/>
          </a:xfrm>
          <a:custGeom>
            <a:avLst/>
            <a:gdLst>
              <a:gd name="connsiteX0" fmla="*/ 657068 w 1011922"/>
              <a:gd name="connsiteY0" fmla="*/ 2556 h 3406829"/>
              <a:gd name="connsiteX1" fmla="*/ 995735 w 1011922"/>
              <a:gd name="connsiteY1" fmla="*/ 1221756 h 3406829"/>
              <a:gd name="connsiteX2" fmla="*/ 30535 w 1011922"/>
              <a:gd name="connsiteY2" fmla="*/ 3321490 h 3406829"/>
              <a:gd name="connsiteX3" fmla="*/ 284535 w 1011922"/>
              <a:gd name="connsiteY3" fmla="*/ 2898156 h 3406829"/>
              <a:gd name="connsiteX4" fmla="*/ 724801 w 1011922"/>
              <a:gd name="connsiteY4" fmla="*/ 1966823 h 3406829"/>
              <a:gd name="connsiteX5" fmla="*/ 572401 w 1011922"/>
              <a:gd name="connsiteY5" fmla="*/ 662956 h 3406829"/>
              <a:gd name="connsiteX6" fmla="*/ 944935 w 1011922"/>
              <a:gd name="connsiteY6" fmla="*/ 1526556 h 3406829"/>
              <a:gd name="connsiteX7" fmla="*/ 657068 w 1011922"/>
              <a:gd name="connsiteY7" fmla="*/ 2556 h 340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1922" h="3406829">
                <a:moveTo>
                  <a:pt x="657068" y="2556"/>
                </a:moveTo>
                <a:cubicBezTo>
                  <a:pt x="665535" y="-48244"/>
                  <a:pt x="1100157" y="668600"/>
                  <a:pt x="995735" y="1221756"/>
                </a:cubicBezTo>
                <a:cubicBezTo>
                  <a:pt x="891313" y="1774912"/>
                  <a:pt x="149068" y="3042090"/>
                  <a:pt x="30535" y="3321490"/>
                </a:cubicBezTo>
                <a:cubicBezTo>
                  <a:pt x="-87998" y="3600890"/>
                  <a:pt x="168824" y="3123934"/>
                  <a:pt x="284535" y="2898156"/>
                </a:cubicBezTo>
                <a:cubicBezTo>
                  <a:pt x="400246" y="2672378"/>
                  <a:pt x="676823" y="2339356"/>
                  <a:pt x="724801" y="1966823"/>
                </a:cubicBezTo>
                <a:cubicBezTo>
                  <a:pt x="772779" y="1594290"/>
                  <a:pt x="535712" y="736334"/>
                  <a:pt x="572401" y="662956"/>
                </a:cubicBezTo>
                <a:cubicBezTo>
                  <a:pt x="609090" y="589578"/>
                  <a:pt x="933646" y="1639445"/>
                  <a:pt x="944935" y="1526556"/>
                </a:cubicBezTo>
                <a:cubicBezTo>
                  <a:pt x="956224" y="1413667"/>
                  <a:pt x="648601" y="53356"/>
                  <a:pt x="657068" y="255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A72410A3-8E66-8795-0C29-C63DC5534FAB}"/>
              </a:ext>
            </a:extLst>
          </p:cNvPr>
          <p:cNvSpPr/>
          <p:nvPr/>
        </p:nvSpPr>
        <p:spPr>
          <a:xfrm>
            <a:off x="1991810" y="9192898"/>
            <a:ext cx="4318055" cy="3083928"/>
          </a:xfrm>
          <a:custGeom>
            <a:avLst/>
            <a:gdLst>
              <a:gd name="connsiteX0" fmla="*/ 582057 w 4318055"/>
              <a:gd name="connsiteY0" fmla="*/ 1902 h 3083928"/>
              <a:gd name="connsiteX1" fmla="*/ 294190 w 4318055"/>
              <a:gd name="connsiteY1" fmla="*/ 1356569 h 3083928"/>
              <a:gd name="connsiteX2" fmla="*/ 1073123 w 4318055"/>
              <a:gd name="connsiteY2" fmla="*/ 2101635 h 3083928"/>
              <a:gd name="connsiteX3" fmla="*/ 514323 w 4318055"/>
              <a:gd name="connsiteY3" fmla="*/ 2169369 h 3083928"/>
              <a:gd name="connsiteX4" fmla="*/ 3511523 w 4318055"/>
              <a:gd name="connsiteY4" fmla="*/ 2508035 h 3083928"/>
              <a:gd name="connsiteX5" fmla="*/ 4307390 w 4318055"/>
              <a:gd name="connsiteY5" fmla="*/ 2982169 h 3083928"/>
              <a:gd name="connsiteX6" fmla="*/ 3765523 w 4318055"/>
              <a:gd name="connsiteY6" fmla="*/ 2508035 h 3083928"/>
              <a:gd name="connsiteX7" fmla="*/ 1191657 w 4318055"/>
              <a:gd name="connsiteY7" fmla="*/ 2287902 h 3083928"/>
              <a:gd name="connsiteX8" fmla="*/ 311123 w 4318055"/>
              <a:gd name="connsiteY8" fmla="*/ 1627502 h 3083928"/>
              <a:gd name="connsiteX9" fmla="*/ 40190 w 4318055"/>
              <a:gd name="connsiteY9" fmla="*/ 3083769 h 3083928"/>
              <a:gd name="connsiteX10" fmla="*/ 209523 w 4318055"/>
              <a:gd name="connsiteY10" fmla="*/ 1525902 h 3083928"/>
              <a:gd name="connsiteX11" fmla="*/ 260323 w 4318055"/>
              <a:gd name="connsiteY11" fmla="*/ 730035 h 3083928"/>
              <a:gd name="connsiteX12" fmla="*/ 6323 w 4318055"/>
              <a:gd name="connsiteY12" fmla="*/ 1051769 h 3083928"/>
              <a:gd name="connsiteX13" fmla="*/ 582057 w 4318055"/>
              <a:gd name="connsiteY13" fmla="*/ 1902 h 308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18055" h="3083928">
                <a:moveTo>
                  <a:pt x="582057" y="1902"/>
                </a:moveTo>
                <a:cubicBezTo>
                  <a:pt x="630035" y="52702"/>
                  <a:pt x="212346" y="1006614"/>
                  <a:pt x="294190" y="1356569"/>
                </a:cubicBezTo>
                <a:cubicBezTo>
                  <a:pt x="376034" y="1706524"/>
                  <a:pt x="1036434" y="1966168"/>
                  <a:pt x="1073123" y="2101635"/>
                </a:cubicBezTo>
                <a:cubicBezTo>
                  <a:pt x="1109812" y="2237102"/>
                  <a:pt x="107923" y="2101636"/>
                  <a:pt x="514323" y="2169369"/>
                </a:cubicBezTo>
                <a:cubicBezTo>
                  <a:pt x="920723" y="2237102"/>
                  <a:pt x="2879345" y="2372568"/>
                  <a:pt x="3511523" y="2508035"/>
                </a:cubicBezTo>
                <a:cubicBezTo>
                  <a:pt x="4143701" y="2643502"/>
                  <a:pt x="4265057" y="2982169"/>
                  <a:pt x="4307390" y="2982169"/>
                </a:cubicBezTo>
                <a:cubicBezTo>
                  <a:pt x="4349723" y="2982169"/>
                  <a:pt x="4284812" y="2623746"/>
                  <a:pt x="3765523" y="2508035"/>
                </a:cubicBezTo>
                <a:cubicBezTo>
                  <a:pt x="3246234" y="2392324"/>
                  <a:pt x="1767390" y="2434657"/>
                  <a:pt x="1191657" y="2287902"/>
                </a:cubicBezTo>
                <a:cubicBezTo>
                  <a:pt x="615924" y="2141147"/>
                  <a:pt x="503034" y="1494858"/>
                  <a:pt x="311123" y="1627502"/>
                </a:cubicBezTo>
                <a:cubicBezTo>
                  <a:pt x="119212" y="1760147"/>
                  <a:pt x="57123" y="3100702"/>
                  <a:pt x="40190" y="3083769"/>
                </a:cubicBezTo>
                <a:cubicBezTo>
                  <a:pt x="23257" y="3066836"/>
                  <a:pt x="172834" y="1918191"/>
                  <a:pt x="209523" y="1525902"/>
                </a:cubicBezTo>
                <a:cubicBezTo>
                  <a:pt x="246212" y="1133613"/>
                  <a:pt x="294190" y="809057"/>
                  <a:pt x="260323" y="730035"/>
                </a:cubicBezTo>
                <a:cubicBezTo>
                  <a:pt x="226456" y="651013"/>
                  <a:pt x="-44477" y="1170302"/>
                  <a:pt x="6323" y="1051769"/>
                </a:cubicBezTo>
                <a:cubicBezTo>
                  <a:pt x="57123" y="933236"/>
                  <a:pt x="534079" y="-48898"/>
                  <a:pt x="582057" y="190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B662F7B9-B225-4796-75AD-212DAA37258C}"/>
              </a:ext>
            </a:extLst>
          </p:cNvPr>
          <p:cNvSpPr/>
          <p:nvPr/>
        </p:nvSpPr>
        <p:spPr>
          <a:xfrm>
            <a:off x="1131851" y="8862317"/>
            <a:ext cx="622938" cy="4388605"/>
          </a:xfrm>
          <a:custGeom>
            <a:avLst/>
            <a:gdLst>
              <a:gd name="connsiteX0" fmla="*/ 561482 w 622938"/>
              <a:gd name="connsiteY0" fmla="*/ 197016 h 4388605"/>
              <a:gd name="connsiteX1" fmla="*/ 561482 w 622938"/>
              <a:gd name="connsiteY1" fmla="*/ 281683 h 4388605"/>
              <a:gd name="connsiteX2" fmla="*/ 104282 w 622938"/>
              <a:gd name="connsiteY2" fmla="*/ 2229016 h 4388605"/>
              <a:gd name="connsiteX3" fmla="*/ 104282 w 622938"/>
              <a:gd name="connsiteY3" fmla="*/ 4261016 h 4388605"/>
              <a:gd name="connsiteX4" fmla="*/ 87349 w 622938"/>
              <a:gd name="connsiteY4" fmla="*/ 3854616 h 4388605"/>
              <a:gd name="connsiteX5" fmla="*/ 53482 w 622938"/>
              <a:gd name="connsiteY5" fmla="*/ 1229950 h 4388605"/>
              <a:gd name="connsiteX6" fmla="*/ 36549 w 622938"/>
              <a:gd name="connsiteY6" fmla="*/ 2042750 h 4388605"/>
              <a:gd name="connsiteX7" fmla="*/ 561482 w 622938"/>
              <a:gd name="connsiteY7" fmla="*/ 197016 h 438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938" h="4388605">
                <a:moveTo>
                  <a:pt x="561482" y="197016"/>
                </a:moveTo>
                <a:cubicBezTo>
                  <a:pt x="648971" y="-96495"/>
                  <a:pt x="637682" y="-56984"/>
                  <a:pt x="561482" y="281683"/>
                </a:cubicBezTo>
                <a:cubicBezTo>
                  <a:pt x="485282" y="620350"/>
                  <a:pt x="180482" y="1565794"/>
                  <a:pt x="104282" y="2229016"/>
                </a:cubicBezTo>
                <a:cubicBezTo>
                  <a:pt x="28082" y="2892238"/>
                  <a:pt x="107104" y="3990083"/>
                  <a:pt x="104282" y="4261016"/>
                </a:cubicBezTo>
                <a:cubicBezTo>
                  <a:pt x="101460" y="4531949"/>
                  <a:pt x="95816" y="4359794"/>
                  <a:pt x="87349" y="3854616"/>
                </a:cubicBezTo>
                <a:cubicBezTo>
                  <a:pt x="78882" y="3349438"/>
                  <a:pt x="61949" y="1531928"/>
                  <a:pt x="53482" y="1229950"/>
                </a:cubicBezTo>
                <a:cubicBezTo>
                  <a:pt x="45015" y="927972"/>
                  <a:pt x="-50940" y="2217728"/>
                  <a:pt x="36549" y="2042750"/>
                </a:cubicBezTo>
                <a:cubicBezTo>
                  <a:pt x="124038" y="1867772"/>
                  <a:pt x="473993" y="490527"/>
                  <a:pt x="561482" y="19701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2C43794C-8C22-A900-6635-156537884983}"/>
              </a:ext>
            </a:extLst>
          </p:cNvPr>
          <p:cNvSpPr/>
          <p:nvPr/>
        </p:nvSpPr>
        <p:spPr>
          <a:xfrm>
            <a:off x="3021354" y="6265031"/>
            <a:ext cx="2378622" cy="4427430"/>
          </a:xfrm>
          <a:custGeom>
            <a:avLst/>
            <a:gdLst>
              <a:gd name="connsiteX0" fmla="*/ 145179 w 2378622"/>
              <a:gd name="connsiteY0" fmla="*/ 152702 h 4427430"/>
              <a:gd name="connsiteX1" fmla="*/ 212913 w 2378622"/>
              <a:gd name="connsiteY1" fmla="*/ 220436 h 4427430"/>
              <a:gd name="connsiteX2" fmla="*/ 2075579 w 2378622"/>
              <a:gd name="connsiteY2" fmla="*/ 1490436 h 4427430"/>
              <a:gd name="connsiteX3" fmla="*/ 2363446 w 2378622"/>
              <a:gd name="connsiteY3" fmla="*/ 1642836 h 4427430"/>
              <a:gd name="connsiteX4" fmla="*/ 2160246 w 2378622"/>
              <a:gd name="connsiteY4" fmla="*/ 2150836 h 4427430"/>
              <a:gd name="connsiteX5" fmla="*/ 2329579 w 2378622"/>
              <a:gd name="connsiteY5" fmla="*/ 4284436 h 4427430"/>
              <a:gd name="connsiteX6" fmla="*/ 2211046 w 2378622"/>
              <a:gd name="connsiteY6" fmla="*/ 3894969 h 4427430"/>
              <a:gd name="connsiteX7" fmla="*/ 653179 w 2378622"/>
              <a:gd name="connsiteY7" fmla="*/ 1185636 h 4427430"/>
              <a:gd name="connsiteX8" fmla="*/ 1144246 w 2378622"/>
              <a:gd name="connsiteY8" fmla="*/ 1778302 h 4427430"/>
              <a:gd name="connsiteX9" fmla="*/ 145179 w 2378622"/>
              <a:gd name="connsiteY9" fmla="*/ 152702 h 4427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8622" h="4427430">
                <a:moveTo>
                  <a:pt x="145179" y="152702"/>
                </a:moveTo>
                <a:cubicBezTo>
                  <a:pt x="-10043" y="-106942"/>
                  <a:pt x="-108820" y="-2520"/>
                  <a:pt x="212913" y="220436"/>
                </a:cubicBezTo>
                <a:cubicBezTo>
                  <a:pt x="534646" y="443392"/>
                  <a:pt x="1717157" y="1253369"/>
                  <a:pt x="2075579" y="1490436"/>
                </a:cubicBezTo>
                <a:cubicBezTo>
                  <a:pt x="2434001" y="1727503"/>
                  <a:pt x="2349335" y="1532769"/>
                  <a:pt x="2363446" y="1642836"/>
                </a:cubicBezTo>
                <a:cubicBezTo>
                  <a:pt x="2377557" y="1752903"/>
                  <a:pt x="2165890" y="1710569"/>
                  <a:pt x="2160246" y="2150836"/>
                </a:cubicBezTo>
                <a:cubicBezTo>
                  <a:pt x="2154602" y="2591103"/>
                  <a:pt x="2321112" y="3993747"/>
                  <a:pt x="2329579" y="4284436"/>
                </a:cubicBezTo>
                <a:cubicBezTo>
                  <a:pt x="2338046" y="4575125"/>
                  <a:pt x="2490446" y="4411436"/>
                  <a:pt x="2211046" y="3894969"/>
                </a:cubicBezTo>
                <a:cubicBezTo>
                  <a:pt x="1931646" y="3378502"/>
                  <a:pt x="830979" y="1538414"/>
                  <a:pt x="653179" y="1185636"/>
                </a:cubicBezTo>
                <a:cubicBezTo>
                  <a:pt x="475379" y="832858"/>
                  <a:pt x="1223268" y="1947635"/>
                  <a:pt x="1144246" y="1778302"/>
                </a:cubicBezTo>
                <a:cubicBezTo>
                  <a:pt x="1065224" y="1608969"/>
                  <a:pt x="300401" y="412346"/>
                  <a:pt x="145179" y="15270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BCB1F382-9826-E9EF-869B-BEBD661E3425}"/>
              </a:ext>
            </a:extLst>
          </p:cNvPr>
          <p:cNvSpPr/>
          <p:nvPr/>
        </p:nvSpPr>
        <p:spPr>
          <a:xfrm>
            <a:off x="5186595" y="7890933"/>
            <a:ext cx="798712" cy="2497148"/>
          </a:xfrm>
          <a:custGeom>
            <a:avLst/>
            <a:gdLst>
              <a:gd name="connsiteX0" fmla="*/ 790872 w 798712"/>
              <a:gd name="connsiteY0" fmla="*/ 0 h 2497148"/>
              <a:gd name="connsiteX1" fmla="*/ 553805 w 798712"/>
              <a:gd name="connsiteY1" fmla="*/ 524934 h 2497148"/>
              <a:gd name="connsiteX2" fmla="*/ 469138 w 798712"/>
              <a:gd name="connsiteY2" fmla="*/ 2319867 h 2497148"/>
              <a:gd name="connsiteX3" fmla="*/ 469138 w 798712"/>
              <a:gd name="connsiteY3" fmla="*/ 2201334 h 2497148"/>
              <a:gd name="connsiteX4" fmla="*/ 45805 w 798712"/>
              <a:gd name="connsiteY4" fmla="*/ 287867 h 2497148"/>
              <a:gd name="connsiteX5" fmla="*/ 45805 w 798712"/>
              <a:gd name="connsiteY5" fmla="*/ 931334 h 2497148"/>
              <a:gd name="connsiteX6" fmla="*/ 350605 w 798712"/>
              <a:gd name="connsiteY6" fmla="*/ 33867 h 2497148"/>
              <a:gd name="connsiteX7" fmla="*/ 232072 w 798712"/>
              <a:gd name="connsiteY7" fmla="*/ 524934 h 2497148"/>
              <a:gd name="connsiteX8" fmla="*/ 790872 w 798712"/>
              <a:gd name="connsiteY8" fmla="*/ 0 h 249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8712" h="2497148">
                <a:moveTo>
                  <a:pt x="790872" y="0"/>
                </a:moveTo>
                <a:cubicBezTo>
                  <a:pt x="844494" y="0"/>
                  <a:pt x="607427" y="138290"/>
                  <a:pt x="553805" y="524934"/>
                </a:cubicBezTo>
                <a:cubicBezTo>
                  <a:pt x="500183" y="911578"/>
                  <a:pt x="483249" y="2040467"/>
                  <a:pt x="469138" y="2319867"/>
                </a:cubicBezTo>
                <a:cubicBezTo>
                  <a:pt x="455027" y="2599267"/>
                  <a:pt x="539693" y="2540001"/>
                  <a:pt x="469138" y="2201334"/>
                </a:cubicBezTo>
                <a:cubicBezTo>
                  <a:pt x="398583" y="1862667"/>
                  <a:pt x="116360" y="499534"/>
                  <a:pt x="45805" y="287867"/>
                </a:cubicBezTo>
                <a:cubicBezTo>
                  <a:pt x="-24750" y="76200"/>
                  <a:pt x="-4995" y="973667"/>
                  <a:pt x="45805" y="931334"/>
                </a:cubicBezTo>
                <a:cubicBezTo>
                  <a:pt x="96605" y="889001"/>
                  <a:pt x="319561" y="101600"/>
                  <a:pt x="350605" y="33867"/>
                </a:cubicBezTo>
                <a:cubicBezTo>
                  <a:pt x="381649" y="-33866"/>
                  <a:pt x="158694" y="533401"/>
                  <a:pt x="232072" y="524934"/>
                </a:cubicBezTo>
                <a:cubicBezTo>
                  <a:pt x="305450" y="516467"/>
                  <a:pt x="737250" y="0"/>
                  <a:pt x="790872" y="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1F8A6AA4-5CF8-2546-E437-8ABFF5C93869}"/>
              </a:ext>
            </a:extLst>
          </p:cNvPr>
          <p:cNvSpPr/>
          <p:nvPr/>
        </p:nvSpPr>
        <p:spPr>
          <a:xfrm>
            <a:off x="3607404" y="3547803"/>
            <a:ext cx="2351432" cy="795801"/>
          </a:xfrm>
          <a:custGeom>
            <a:avLst/>
            <a:gdLst>
              <a:gd name="connsiteX0" fmla="*/ 500 w 2351432"/>
              <a:gd name="connsiteY0" fmla="*/ 447727 h 795801"/>
              <a:gd name="connsiteX1" fmla="*/ 815509 w 2351432"/>
              <a:gd name="connsiteY1" fmla="*/ 149554 h 795801"/>
              <a:gd name="connsiteX2" fmla="*/ 1551005 w 2351432"/>
              <a:gd name="connsiteY2" fmla="*/ 248945 h 795801"/>
              <a:gd name="connsiteX3" fmla="*/ 1531126 w 2351432"/>
              <a:gd name="connsiteY3" fmla="*/ 129675 h 795801"/>
              <a:gd name="connsiteX4" fmla="*/ 2326257 w 2351432"/>
              <a:gd name="connsiteY4" fmla="*/ 785658 h 795801"/>
              <a:gd name="connsiteX5" fmla="*/ 2137413 w 2351432"/>
              <a:gd name="connsiteY5" fmla="*/ 507362 h 795801"/>
              <a:gd name="connsiteX6" fmla="*/ 1978387 w 2351432"/>
              <a:gd name="connsiteY6" fmla="*/ 219127 h 795801"/>
              <a:gd name="connsiteX7" fmla="*/ 2067839 w 2351432"/>
              <a:gd name="connsiteY7" fmla="*/ 20345 h 795801"/>
              <a:gd name="connsiteX8" fmla="*/ 1710031 w 2351432"/>
              <a:gd name="connsiteY8" fmla="*/ 129675 h 795801"/>
              <a:gd name="connsiteX9" fmla="*/ 805570 w 2351432"/>
              <a:gd name="connsiteY9" fmla="*/ 467 h 795801"/>
              <a:gd name="connsiteX10" fmla="*/ 696239 w 2351432"/>
              <a:gd name="connsiteY10" fmla="*/ 99858 h 795801"/>
              <a:gd name="connsiteX11" fmla="*/ 500 w 2351432"/>
              <a:gd name="connsiteY11" fmla="*/ 447727 h 79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1432" h="795801">
                <a:moveTo>
                  <a:pt x="500" y="447727"/>
                </a:moveTo>
                <a:cubicBezTo>
                  <a:pt x="20378" y="456010"/>
                  <a:pt x="557092" y="182684"/>
                  <a:pt x="815509" y="149554"/>
                </a:cubicBezTo>
                <a:cubicBezTo>
                  <a:pt x="1073927" y="116424"/>
                  <a:pt x="1431736" y="252258"/>
                  <a:pt x="1551005" y="248945"/>
                </a:cubicBezTo>
                <a:cubicBezTo>
                  <a:pt x="1670274" y="245632"/>
                  <a:pt x="1401917" y="40223"/>
                  <a:pt x="1531126" y="129675"/>
                </a:cubicBezTo>
                <a:cubicBezTo>
                  <a:pt x="1660335" y="219127"/>
                  <a:pt x="2225209" y="722710"/>
                  <a:pt x="2326257" y="785658"/>
                </a:cubicBezTo>
                <a:cubicBezTo>
                  <a:pt x="2427305" y="848606"/>
                  <a:pt x="2195391" y="601784"/>
                  <a:pt x="2137413" y="507362"/>
                </a:cubicBezTo>
                <a:cubicBezTo>
                  <a:pt x="2079435" y="412940"/>
                  <a:pt x="1989983" y="300296"/>
                  <a:pt x="1978387" y="219127"/>
                </a:cubicBezTo>
                <a:cubicBezTo>
                  <a:pt x="1966791" y="137958"/>
                  <a:pt x="2112565" y="35254"/>
                  <a:pt x="2067839" y="20345"/>
                </a:cubicBezTo>
                <a:cubicBezTo>
                  <a:pt x="2023113" y="5436"/>
                  <a:pt x="1920409" y="132988"/>
                  <a:pt x="1710031" y="129675"/>
                </a:cubicBezTo>
                <a:cubicBezTo>
                  <a:pt x="1499653" y="126362"/>
                  <a:pt x="974535" y="5437"/>
                  <a:pt x="805570" y="467"/>
                </a:cubicBezTo>
                <a:cubicBezTo>
                  <a:pt x="636605" y="-4503"/>
                  <a:pt x="833730" y="30284"/>
                  <a:pt x="696239" y="99858"/>
                </a:cubicBezTo>
                <a:cubicBezTo>
                  <a:pt x="558748" y="169432"/>
                  <a:pt x="-19378" y="439444"/>
                  <a:pt x="500" y="44772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ABE6623E-479E-B68E-2245-33C537ADCB5A}"/>
              </a:ext>
            </a:extLst>
          </p:cNvPr>
          <p:cNvSpPr/>
          <p:nvPr/>
        </p:nvSpPr>
        <p:spPr>
          <a:xfrm>
            <a:off x="6190956" y="3239684"/>
            <a:ext cx="667075" cy="1285604"/>
          </a:xfrm>
          <a:custGeom>
            <a:avLst/>
            <a:gdLst>
              <a:gd name="connsiteX0" fmla="*/ 488140 w 667075"/>
              <a:gd name="connsiteY0" fmla="*/ 473 h 1285604"/>
              <a:gd name="connsiteX1" fmla="*/ 239661 w 667075"/>
              <a:gd name="connsiteY1" fmla="*/ 368220 h 1285604"/>
              <a:gd name="connsiteX2" fmla="*/ 70696 w 667075"/>
              <a:gd name="connsiteY2" fmla="*/ 676333 h 1285604"/>
              <a:gd name="connsiteX3" fmla="*/ 170087 w 667075"/>
              <a:gd name="connsiteY3" fmla="*/ 537186 h 1285604"/>
              <a:gd name="connsiteX4" fmla="*/ 40879 w 667075"/>
              <a:gd name="connsiteY4" fmla="*/ 785664 h 1285604"/>
              <a:gd name="connsiteX5" fmla="*/ 1122 w 667075"/>
              <a:gd name="connsiteY5" fmla="*/ 1282620 h 1285604"/>
              <a:gd name="connsiteX6" fmla="*/ 40879 w 667075"/>
              <a:gd name="connsiteY6" fmla="*/ 974507 h 1285604"/>
              <a:gd name="connsiteX7" fmla="*/ 309235 w 667075"/>
              <a:gd name="connsiteY7" fmla="*/ 596820 h 1285604"/>
              <a:gd name="connsiteX8" fmla="*/ 667044 w 667075"/>
              <a:gd name="connsiteY8" fmla="*/ 417916 h 1285604"/>
              <a:gd name="connsiteX9" fmla="*/ 289357 w 667075"/>
              <a:gd name="connsiteY9" fmla="*/ 547125 h 1285604"/>
              <a:gd name="connsiteX10" fmla="*/ 398687 w 667075"/>
              <a:gd name="connsiteY10" fmla="*/ 447733 h 1285604"/>
              <a:gd name="connsiteX11" fmla="*/ 488140 w 667075"/>
              <a:gd name="connsiteY11" fmla="*/ 473 h 1285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7075" h="1285604">
                <a:moveTo>
                  <a:pt x="488140" y="473"/>
                </a:moveTo>
                <a:cubicBezTo>
                  <a:pt x="461636" y="-12779"/>
                  <a:pt x="309235" y="255577"/>
                  <a:pt x="239661" y="368220"/>
                </a:cubicBezTo>
                <a:cubicBezTo>
                  <a:pt x="170087" y="480863"/>
                  <a:pt x="82292" y="648172"/>
                  <a:pt x="70696" y="676333"/>
                </a:cubicBezTo>
                <a:cubicBezTo>
                  <a:pt x="59100" y="704494"/>
                  <a:pt x="175056" y="518964"/>
                  <a:pt x="170087" y="537186"/>
                </a:cubicBezTo>
                <a:cubicBezTo>
                  <a:pt x="165117" y="555408"/>
                  <a:pt x="69040" y="661425"/>
                  <a:pt x="40879" y="785664"/>
                </a:cubicBezTo>
                <a:cubicBezTo>
                  <a:pt x="12718" y="909903"/>
                  <a:pt x="1122" y="1251146"/>
                  <a:pt x="1122" y="1282620"/>
                </a:cubicBezTo>
                <a:cubicBezTo>
                  <a:pt x="1122" y="1314094"/>
                  <a:pt x="-10473" y="1088807"/>
                  <a:pt x="40879" y="974507"/>
                </a:cubicBezTo>
                <a:cubicBezTo>
                  <a:pt x="92231" y="860207"/>
                  <a:pt x="204874" y="689585"/>
                  <a:pt x="309235" y="596820"/>
                </a:cubicBezTo>
                <a:cubicBezTo>
                  <a:pt x="413596" y="504055"/>
                  <a:pt x="670357" y="426198"/>
                  <a:pt x="667044" y="417916"/>
                </a:cubicBezTo>
                <a:cubicBezTo>
                  <a:pt x="663731" y="409634"/>
                  <a:pt x="334083" y="542155"/>
                  <a:pt x="289357" y="547125"/>
                </a:cubicBezTo>
                <a:cubicBezTo>
                  <a:pt x="244631" y="552095"/>
                  <a:pt x="367213" y="535529"/>
                  <a:pt x="398687" y="447733"/>
                </a:cubicBezTo>
                <a:cubicBezTo>
                  <a:pt x="430161" y="359937"/>
                  <a:pt x="514644" y="13725"/>
                  <a:pt x="488140" y="47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円/楕円 1206">
            <a:extLst>
              <a:ext uri="{FF2B5EF4-FFF2-40B4-BE49-F238E27FC236}">
                <a16:creationId xmlns:a16="http://schemas.microsoft.com/office/drawing/2014/main" id="{BD83C3DB-850E-4E29-D4B6-2A5886771953}"/>
              </a:ext>
            </a:extLst>
          </p:cNvPr>
          <p:cNvSpPr/>
          <p:nvPr/>
        </p:nvSpPr>
        <p:spPr>
          <a:xfrm>
            <a:off x="3759081" y="5359845"/>
            <a:ext cx="742294" cy="742294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円/楕円 1207">
            <a:extLst>
              <a:ext uri="{FF2B5EF4-FFF2-40B4-BE49-F238E27FC236}">
                <a16:creationId xmlns:a16="http://schemas.microsoft.com/office/drawing/2014/main" id="{8B20D732-B926-2090-8464-AB2B73E6E78F}"/>
              </a:ext>
            </a:extLst>
          </p:cNvPr>
          <p:cNvSpPr/>
          <p:nvPr/>
        </p:nvSpPr>
        <p:spPr>
          <a:xfrm>
            <a:off x="6685299" y="5095944"/>
            <a:ext cx="494381" cy="494381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28F10DFE-F4E8-A994-EA86-93A2164554FD}"/>
              </a:ext>
            </a:extLst>
          </p:cNvPr>
          <p:cNvSpPr/>
          <p:nvPr/>
        </p:nvSpPr>
        <p:spPr>
          <a:xfrm>
            <a:off x="2507376" y="5551786"/>
            <a:ext cx="2854330" cy="4314850"/>
          </a:xfrm>
          <a:custGeom>
            <a:avLst/>
            <a:gdLst>
              <a:gd name="connsiteX0" fmla="*/ 2742 w 2854330"/>
              <a:gd name="connsiteY0" fmla="*/ 6332 h 4314850"/>
              <a:gd name="connsiteX1" fmla="*/ 1472953 w 2854330"/>
              <a:gd name="connsiteY1" fmla="*/ 2695743 h 4314850"/>
              <a:gd name="connsiteX2" fmla="*/ 1365377 w 2854330"/>
              <a:gd name="connsiteY2" fmla="*/ 2283367 h 4314850"/>
              <a:gd name="connsiteX3" fmla="*/ 2835589 w 2854330"/>
              <a:gd name="connsiteY3" fmla="*/ 4291461 h 4314850"/>
              <a:gd name="connsiteX4" fmla="*/ 2100483 w 2854330"/>
              <a:gd name="connsiteY4" fmla="*/ 3233626 h 4314850"/>
              <a:gd name="connsiteX5" fmla="*/ 719918 w 2854330"/>
              <a:gd name="connsiteY5" fmla="*/ 1064167 h 4314850"/>
              <a:gd name="connsiteX6" fmla="*/ 1096436 w 2854330"/>
              <a:gd name="connsiteY6" fmla="*/ 1924779 h 4314850"/>
              <a:gd name="connsiteX7" fmla="*/ 2742 w 2854330"/>
              <a:gd name="connsiteY7" fmla="*/ 6332 h 431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4330" h="4314850">
                <a:moveTo>
                  <a:pt x="2742" y="6332"/>
                </a:moveTo>
                <a:cubicBezTo>
                  <a:pt x="65495" y="134826"/>
                  <a:pt x="1245847" y="2316237"/>
                  <a:pt x="1472953" y="2695743"/>
                </a:cubicBezTo>
                <a:cubicBezTo>
                  <a:pt x="1700059" y="3075249"/>
                  <a:pt x="1138271" y="2017414"/>
                  <a:pt x="1365377" y="2283367"/>
                </a:cubicBezTo>
                <a:cubicBezTo>
                  <a:pt x="1592483" y="2549320"/>
                  <a:pt x="2713071" y="4133085"/>
                  <a:pt x="2835589" y="4291461"/>
                </a:cubicBezTo>
                <a:cubicBezTo>
                  <a:pt x="2958107" y="4449837"/>
                  <a:pt x="2453095" y="3771508"/>
                  <a:pt x="2100483" y="3233626"/>
                </a:cubicBezTo>
                <a:cubicBezTo>
                  <a:pt x="1747871" y="2695744"/>
                  <a:pt x="887259" y="1282308"/>
                  <a:pt x="719918" y="1064167"/>
                </a:cubicBezTo>
                <a:cubicBezTo>
                  <a:pt x="552577" y="846026"/>
                  <a:pt x="1218954" y="2104073"/>
                  <a:pt x="1096436" y="1924779"/>
                </a:cubicBezTo>
                <a:cubicBezTo>
                  <a:pt x="973918" y="1745485"/>
                  <a:pt x="-60011" y="-122162"/>
                  <a:pt x="2742" y="633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39836206-9DB6-45A6-4E60-99C5D569AAA9}"/>
              </a:ext>
            </a:extLst>
          </p:cNvPr>
          <p:cNvSpPr/>
          <p:nvPr/>
        </p:nvSpPr>
        <p:spPr>
          <a:xfrm>
            <a:off x="2656690" y="2846497"/>
            <a:ext cx="1526089" cy="7971567"/>
          </a:xfrm>
          <a:custGeom>
            <a:avLst/>
            <a:gdLst>
              <a:gd name="connsiteX0" fmla="*/ 68581 w 1526089"/>
              <a:gd name="connsiteY0" fmla="*/ 22209 h 7971567"/>
              <a:gd name="connsiteX1" fmla="*/ 68581 w 1526089"/>
              <a:gd name="connsiteY1" fmla="*/ 4414915 h 7971567"/>
              <a:gd name="connsiteX2" fmla="*/ 391310 w 1526089"/>
              <a:gd name="connsiteY2" fmla="*/ 5221738 h 7971567"/>
              <a:gd name="connsiteX3" fmla="*/ 373381 w 1526089"/>
              <a:gd name="connsiteY3" fmla="*/ 4845221 h 7971567"/>
              <a:gd name="connsiteX4" fmla="*/ 1485004 w 1526089"/>
              <a:gd name="connsiteY4" fmla="*/ 7839432 h 7971567"/>
              <a:gd name="connsiteX5" fmla="*/ 1198134 w 1526089"/>
              <a:gd name="connsiteY5" fmla="*/ 7140185 h 7971567"/>
              <a:gd name="connsiteX6" fmla="*/ 355451 w 1526089"/>
              <a:gd name="connsiteY6" fmla="*/ 4432844 h 7971567"/>
              <a:gd name="connsiteX7" fmla="*/ 14792 w 1526089"/>
              <a:gd name="connsiteY7" fmla="*/ 2783338 h 7971567"/>
              <a:gd name="connsiteX8" fmla="*/ 68581 w 1526089"/>
              <a:gd name="connsiteY8" fmla="*/ 22209 h 797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6089" h="7971567">
                <a:moveTo>
                  <a:pt x="68581" y="22209"/>
                </a:moveTo>
                <a:cubicBezTo>
                  <a:pt x="77546" y="294138"/>
                  <a:pt x="14793" y="3548327"/>
                  <a:pt x="68581" y="4414915"/>
                </a:cubicBezTo>
                <a:cubicBezTo>
                  <a:pt x="122369" y="5281503"/>
                  <a:pt x="340510" y="5150020"/>
                  <a:pt x="391310" y="5221738"/>
                </a:cubicBezTo>
                <a:cubicBezTo>
                  <a:pt x="442110" y="5293456"/>
                  <a:pt x="191099" y="4408939"/>
                  <a:pt x="373381" y="4845221"/>
                </a:cubicBezTo>
                <a:cubicBezTo>
                  <a:pt x="555663" y="5281503"/>
                  <a:pt x="1347545" y="7456938"/>
                  <a:pt x="1485004" y="7839432"/>
                </a:cubicBezTo>
                <a:cubicBezTo>
                  <a:pt x="1622463" y="8221926"/>
                  <a:pt x="1386393" y="7707950"/>
                  <a:pt x="1198134" y="7140185"/>
                </a:cubicBezTo>
                <a:cubicBezTo>
                  <a:pt x="1009875" y="6572420"/>
                  <a:pt x="552675" y="5158985"/>
                  <a:pt x="355451" y="4432844"/>
                </a:cubicBezTo>
                <a:cubicBezTo>
                  <a:pt x="158227" y="3706703"/>
                  <a:pt x="65592" y="3515456"/>
                  <a:pt x="14792" y="2783338"/>
                </a:cubicBezTo>
                <a:cubicBezTo>
                  <a:pt x="-36008" y="2051220"/>
                  <a:pt x="59616" y="-249720"/>
                  <a:pt x="68581" y="2220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92C794DA-6D4B-FC34-354F-4A94ABDC96DD}"/>
              </a:ext>
            </a:extLst>
          </p:cNvPr>
          <p:cNvSpPr/>
          <p:nvPr/>
        </p:nvSpPr>
        <p:spPr>
          <a:xfrm>
            <a:off x="3114277" y="769817"/>
            <a:ext cx="4157267" cy="4011296"/>
          </a:xfrm>
          <a:custGeom>
            <a:avLst/>
            <a:gdLst>
              <a:gd name="connsiteX0" fmla="*/ 1152923 w 4157267"/>
              <a:gd name="connsiteY0" fmla="*/ 1489289 h 4011296"/>
              <a:gd name="connsiteX1" fmla="*/ 2605205 w 4157267"/>
              <a:gd name="connsiteY1" fmla="*/ 1292065 h 4011296"/>
              <a:gd name="connsiteX2" fmla="*/ 3376170 w 4157267"/>
              <a:gd name="connsiteY2" fmla="*/ 1668583 h 4011296"/>
              <a:gd name="connsiteX3" fmla="*/ 3232735 w 4157267"/>
              <a:gd name="connsiteY3" fmla="*/ 1435501 h 4011296"/>
              <a:gd name="connsiteX4" fmla="*/ 3609252 w 4157267"/>
              <a:gd name="connsiteY4" fmla="*/ 2367830 h 4011296"/>
              <a:gd name="connsiteX5" fmla="*/ 3609252 w 4157267"/>
              <a:gd name="connsiteY5" fmla="*/ 2278183 h 4011296"/>
              <a:gd name="connsiteX6" fmla="*/ 4147135 w 4157267"/>
              <a:gd name="connsiteY6" fmla="*/ 3999407 h 4011296"/>
              <a:gd name="connsiteX7" fmla="*/ 3931982 w 4157267"/>
              <a:gd name="connsiteY7" fmla="*/ 2887783 h 4011296"/>
              <a:gd name="connsiteX8" fmla="*/ 3573394 w 4157267"/>
              <a:gd name="connsiteY8" fmla="*/ 108724 h 4011296"/>
              <a:gd name="connsiteX9" fmla="*/ 3555464 w 4157267"/>
              <a:gd name="connsiteY9" fmla="*/ 574889 h 4011296"/>
              <a:gd name="connsiteX10" fmla="*/ 41299 w 4157267"/>
              <a:gd name="connsiteY10" fmla="*/ 682465 h 4011296"/>
              <a:gd name="connsiteX11" fmla="*/ 1619088 w 4157267"/>
              <a:gd name="connsiteY11" fmla="*/ 843830 h 4011296"/>
              <a:gd name="connsiteX12" fmla="*/ 1439794 w 4157267"/>
              <a:gd name="connsiteY12" fmla="*/ 1309995 h 4011296"/>
              <a:gd name="connsiteX13" fmla="*/ 1152923 w 4157267"/>
              <a:gd name="connsiteY13" fmla="*/ 1489289 h 401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57267" h="4011296">
                <a:moveTo>
                  <a:pt x="1152923" y="1489289"/>
                </a:moveTo>
                <a:cubicBezTo>
                  <a:pt x="1347158" y="1486301"/>
                  <a:pt x="2234664" y="1262183"/>
                  <a:pt x="2605205" y="1292065"/>
                </a:cubicBezTo>
                <a:cubicBezTo>
                  <a:pt x="2975746" y="1321947"/>
                  <a:pt x="3271582" y="1644677"/>
                  <a:pt x="3376170" y="1668583"/>
                </a:cubicBezTo>
                <a:cubicBezTo>
                  <a:pt x="3480758" y="1692489"/>
                  <a:pt x="3193888" y="1318960"/>
                  <a:pt x="3232735" y="1435501"/>
                </a:cubicBezTo>
                <a:cubicBezTo>
                  <a:pt x="3271582" y="1552042"/>
                  <a:pt x="3546499" y="2227383"/>
                  <a:pt x="3609252" y="2367830"/>
                </a:cubicBezTo>
                <a:cubicBezTo>
                  <a:pt x="3672005" y="2508277"/>
                  <a:pt x="3519605" y="2006254"/>
                  <a:pt x="3609252" y="2278183"/>
                </a:cubicBezTo>
                <a:cubicBezTo>
                  <a:pt x="3698899" y="2550113"/>
                  <a:pt x="4093347" y="3897807"/>
                  <a:pt x="4147135" y="3999407"/>
                </a:cubicBezTo>
                <a:cubicBezTo>
                  <a:pt x="4200923" y="4101007"/>
                  <a:pt x="4027605" y="3536230"/>
                  <a:pt x="3931982" y="2887783"/>
                </a:cubicBezTo>
                <a:cubicBezTo>
                  <a:pt x="3836359" y="2239336"/>
                  <a:pt x="3636147" y="494206"/>
                  <a:pt x="3573394" y="108724"/>
                </a:cubicBezTo>
                <a:cubicBezTo>
                  <a:pt x="3510641" y="-276758"/>
                  <a:pt x="4144146" y="479266"/>
                  <a:pt x="3555464" y="574889"/>
                </a:cubicBezTo>
                <a:cubicBezTo>
                  <a:pt x="2966782" y="670512"/>
                  <a:pt x="364028" y="637641"/>
                  <a:pt x="41299" y="682465"/>
                </a:cubicBezTo>
                <a:cubicBezTo>
                  <a:pt x="-281430" y="727288"/>
                  <a:pt x="1386006" y="739242"/>
                  <a:pt x="1619088" y="843830"/>
                </a:cubicBezTo>
                <a:cubicBezTo>
                  <a:pt x="1852170" y="948418"/>
                  <a:pt x="1523465" y="1205407"/>
                  <a:pt x="1439794" y="1309995"/>
                </a:cubicBezTo>
                <a:cubicBezTo>
                  <a:pt x="1356123" y="1414583"/>
                  <a:pt x="958688" y="1492277"/>
                  <a:pt x="1152923" y="148928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75FA4939-0623-D384-565D-AC0DA05A5E8A}"/>
              </a:ext>
            </a:extLst>
          </p:cNvPr>
          <p:cNvSpPr/>
          <p:nvPr/>
        </p:nvSpPr>
        <p:spPr>
          <a:xfrm>
            <a:off x="5974894" y="6024711"/>
            <a:ext cx="43958" cy="207896"/>
          </a:xfrm>
          <a:custGeom>
            <a:avLst/>
            <a:gdLst>
              <a:gd name="connsiteX0" fmla="*/ 37599 w 43958"/>
              <a:gd name="connsiteY0" fmla="*/ 308 h 207896"/>
              <a:gd name="connsiteX1" fmla="*/ 12547 w 43958"/>
              <a:gd name="connsiteY1" fmla="*/ 119305 h 207896"/>
              <a:gd name="connsiteX2" fmla="*/ 43862 w 43958"/>
              <a:gd name="connsiteY2" fmla="*/ 206988 h 207896"/>
              <a:gd name="connsiteX3" fmla="*/ 21 w 43958"/>
              <a:gd name="connsiteY3" fmla="*/ 156884 h 207896"/>
              <a:gd name="connsiteX4" fmla="*/ 37599 w 43958"/>
              <a:gd name="connsiteY4" fmla="*/ 308 h 20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58" h="207896">
                <a:moveTo>
                  <a:pt x="37599" y="308"/>
                </a:moveTo>
                <a:cubicBezTo>
                  <a:pt x="39687" y="-5955"/>
                  <a:pt x="11503" y="84858"/>
                  <a:pt x="12547" y="119305"/>
                </a:cubicBezTo>
                <a:cubicBezTo>
                  <a:pt x="13591" y="153752"/>
                  <a:pt x="45950" y="200725"/>
                  <a:pt x="43862" y="206988"/>
                </a:cubicBezTo>
                <a:cubicBezTo>
                  <a:pt x="41774" y="213251"/>
                  <a:pt x="1065" y="186112"/>
                  <a:pt x="21" y="156884"/>
                </a:cubicBezTo>
                <a:cubicBezTo>
                  <a:pt x="-1023" y="127657"/>
                  <a:pt x="35511" y="6571"/>
                  <a:pt x="37599" y="30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9A1ECDC8-1288-2E9D-E9AA-0E55E708B80D}"/>
              </a:ext>
            </a:extLst>
          </p:cNvPr>
          <p:cNvSpPr/>
          <p:nvPr/>
        </p:nvSpPr>
        <p:spPr>
          <a:xfrm>
            <a:off x="5861248" y="6074942"/>
            <a:ext cx="76356" cy="175874"/>
          </a:xfrm>
          <a:custGeom>
            <a:avLst/>
            <a:gdLst>
              <a:gd name="connsiteX0" fmla="*/ 25985 w 76356"/>
              <a:gd name="connsiteY0" fmla="*/ 181 h 175874"/>
              <a:gd name="connsiteX1" fmla="*/ 25985 w 76356"/>
              <a:gd name="connsiteY1" fmla="*/ 94126 h 175874"/>
              <a:gd name="connsiteX2" fmla="*/ 76089 w 76356"/>
              <a:gd name="connsiteY2" fmla="*/ 175546 h 175874"/>
              <a:gd name="connsiteX3" fmla="*/ 933 w 76356"/>
              <a:gd name="connsiteY3" fmla="*/ 119179 h 175874"/>
              <a:gd name="connsiteX4" fmla="*/ 25985 w 76356"/>
              <a:gd name="connsiteY4" fmla="*/ 181 h 17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56" h="175874">
                <a:moveTo>
                  <a:pt x="25985" y="181"/>
                </a:moveTo>
                <a:cubicBezTo>
                  <a:pt x="30160" y="-3994"/>
                  <a:pt x="17634" y="64899"/>
                  <a:pt x="25985" y="94126"/>
                </a:cubicBezTo>
                <a:cubicBezTo>
                  <a:pt x="34336" y="123354"/>
                  <a:pt x="80264" y="171371"/>
                  <a:pt x="76089" y="175546"/>
                </a:cubicBezTo>
                <a:cubicBezTo>
                  <a:pt x="71914" y="179721"/>
                  <a:pt x="7196" y="143187"/>
                  <a:pt x="933" y="119179"/>
                </a:cubicBezTo>
                <a:cubicBezTo>
                  <a:pt x="-5330" y="95171"/>
                  <a:pt x="21810" y="4356"/>
                  <a:pt x="25985" y="18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77B74401-0028-F853-D3E5-823C584B0F9E}"/>
              </a:ext>
            </a:extLst>
          </p:cNvPr>
          <p:cNvSpPr/>
          <p:nvPr/>
        </p:nvSpPr>
        <p:spPr>
          <a:xfrm>
            <a:off x="5429839" y="6187848"/>
            <a:ext cx="357561" cy="126422"/>
          </a:xfrm>
          <a:custGeom>
            <a:avLst/>
            <a:gdLst>
              <a:gd name="connsiteX0" fmla="*/ 357186 w 357561"/>
              <a:gd name="connsiteY0" fmla="*/ 10 h 126422"/>
              <a:gd name="connsiteX1" fmla="*/ 163032 w 357561"/>
              <a:gd name="connsiteY1" fmla="*/ 100218 h 126422"/>
              <a:gd name="connsiteX2" fmla="*/ 194 w 357561"/>
              <a:gd name="connsiteY2" fmla="*/ 112744 h 126422"/>
              <a:gd name="connsiteX3" fmla="*/ 131717 w 357561"/>
              <a:gd name="connsiteY3" fmla="*/ 119007 h 126422"/>
              <a:gd name="connsiteX4" fmla="*/ 213136 w 357561"/>
              <a:gd name="connsiteY4" fmla="*/ 125270 h 126422"/>
              <a:gd name="connsiteX5" fmla="*/ 213136 w 357561"/>
              <a:gd name="connsiteY5" fmla="*/ 93955 h 126422"/>
              <a:gd name="connsiteX6" fmla="*/ 357186 w 357561"/>
              <a:gd name="connsiteY6" fmla="*/ 10 h 12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561" h="126422">
                <a:moveTo>
                  <a:pt x="357186" y="10"/>
                </a:moveTo>
                <a:cubicBezTo>
                  <a:pt x="348835" y="1054"/>
                  <a:pt x="222531" y="81429"/>
                  <a:pt x="163032" y="100218"/>
                </a:cubicBezTo>
                <a:cubicBezTo>
                  <a:pt x="103533" y="119007"/>
                  <a:pt x="5413" y="109613"/>
                  <a:pt x="194" y="112744"/>
                </a:cubicBezTo>
                <a:cubicBezTo>
                  <a:pt x="-5025" y="115875"/>
                  <a:pt x="96227" y="116919"/>
                  <a:pt x="131717" y="119007"/>
                </a:cubicBezTo>
                <a:cubicBezTo>
                  <a:pt x="167207" y="121095"/>
                  <a:pt x="199566" y="129445"/>
                  <a:pt x="213136" y="125270"/>
                </a:cubicBezTo>
                <a:cubicBezTo>
                  <a:pt x="226706" y="121095"/>
                  <a:pt x="194347" y="109612"/>
                  <a:pt x="213136" y="93955"/>
                </a:cubicBezTo>
                <a:cubicBezTo>
                  <a:pt x="231925" y="78298"/>
                  <a:pt x="365537" y="-1034"/>
                  <a:pt x="357186" y="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BA80DBF6-4A87-D4AB-70A8-6627C521C889}"/>
              </a:ext>
            </a:extLst>
          </p:cNvPr>
          <p:cNvSpPr/>
          <p:nvPr/>
        </p:nvSpPr>
        <p:spPr>
          <a:xfrm>
            <a:off x="1680333" y="1183697"/>
            <a:ext cx="1252566" cy="6031570"/>
          </a:xfrm>
          <a:custGeom>
            <a:avLst/>
            <a:gdLst>
              <a:gd name="connsiteX0" fmla="*/ 1250757 w 1252566"/>
              <a:gd name="connsiteY0" fmla="*/ 18802 h 6031570"/>
              <a:gd name="connsiteX1" fmla="*/ 135941 w 1252566"/>
              <a:gd name="connsiteY1" fmla="*/ 3062626 h 6031570"/>
              <a:gd name="connsiteX2" fmla="*/ 10681 w 1252566"/>
              <a:gd name="connsiteY2" fmla="*/ 4954056 h 6031570"/>
              <a:gd name="connsiteX3" fmla="*/ 60785 w 1252566"/>
              <a:gd name="connsiteY3" fmla="*/ 4453015 h 6031570"/>
              <a:gd name="connsiteX4" fmla="*/ 35733 w 1252566"/>
              <a:gd name="connsiteY4" fmla="*/ 6031295 h 6031570"/>
              <a:gd name="connsiteX5" fmla="*/ 211097 w 1252566"/>
              <a:gd name="connsiteY5" fmla="*/ 4315229 h 6031570"/>
              <a:gd name="connsiteX6" fmla="*/ 499196 w 1252566"/>
              <a:gd name="connsiteY6" fmla="*/ 1096040 h 6031570"/>
              <a:gd name="connsiteX7" fmla="*/ 398988 w 1252566"/>
              <a:gd name="connsiteY7" fmla="*/ 1747393 h 6031570"/>
              <a:gd name="connsiteX8" fmla="*/ 1250757 w 1252566"/>
              <a:gd name="connsiteY8" fmla="*/ 18802 h 603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2566" h="6031570">
                <a:moveTo>
                  <a:pt x="1250757" y="18802"/>
                </a:moveTo>
                <a:cubicBezTo>
                  <a:pt x="1206916" y="238008"/>
                  <a:pt x="342620" y="2240084"/>
                  <a:pt x="135941" y="3062626"/>
                </a:cubicBezTo>
                <a:cubicBezTo>
                  <a:pt x="-70738" y="3885168"/>
                  <a:pt x="23207" y="4722325"/>
                  <a:pt x="10681" y="4954056"/>
                </a:cubicBezTo>
                <a:cubicBezTo>
                  <a:pt x="-1845" y="5185787"/>
                  <a:pt x="56610" y="4273475"/>
                  <a:pt x="60785" y="4453015"/>
                </a:cubicBezTo>
                <a:cubicBezTo>
                  <a:pt x="64960" y="4632555"/>
                  <a:pt x="10681" y="6054259"/>
                  <a:pt x="35733" y="6031295"/>
                </a:cubicBezTo>
                <a:cubicBezTo>
                  <a:pt x="60785" y="6008331"/>
                  <a:pt x="133853" y="5137771"/>
                  <a:pt x="211097" y="4315229"/>
                </a:cubicBezTo>
                <a:cubicBezTo>
                  <a:pt x="288341" y="3492687"/>
                  <a:pt x="467881" y="1524013"/>
                  <a:pt x="499196" y="1096040"/>
                </a:cubicBezTo>
                <a:cubicBezTo>
                  <a:pt x="530511" y="668067"/>
                  <a:pt x="269552" y="1929020"/>
                  <a:pt x="398988" y="1747393"/>
                </a:cubicBezTo>
                <a:cubicBezTo>
                  <a:pt x="528423" y="1565766"/>
                  <a:pt x="1294598" y="-200404"/>
                  <a:pt x="1250757" y="1880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6FD00BFD-263A-8A89-147D-20227D097C93}"/>
              </a:ext>
            </a:extLst>
          </p:cNvPr>
          <p:cNvSpPr/>
          <p:nvPr/>
        </p:nvSpPr>
        <p:spPr>
          <a:xfrm>
            <a:off x="1576780" y="3757807"/>
            <a:ext cx="1279287" cy="5350388"/>
          </a:xfrm>
          <a:custGeom>
            <a:avLst/>
            <a:gdLst>
              <a:gd name="connsiteX0" fmla="*/ 1279154 w 1279287"/>
              <a:gd name="connsiteY0" fmla="*/ 1 h 5350388"/>
              <a:gd name="connsiteX1" fmla="*/ 740535 w 1279287"/>
              <a:gd name="connsiteY1" fmla="*/ 2016692 h 5350388"/>
              <a:gd name="connsiteX2" fmla="*/ 314650 w 1279287"/>
              <a:gd name="connsiteY2" fmla="*/ 4359059 h 5350388"/>
              <a:gd name="connsiteX3" fmla="*/ 402332 w 1279287"/>
              <a:gd name="connsiteY3" fmla="*/ 3695179 h 5350388"/>
              <a:gd name="connsiteX4" fmla="*/ 1499 w 1279287"/>
              <a:gd name="connsiteY4" fmla="*/ 5348615 h 5350388"/>
              <a:gd name="connsiteX5" fmla="*/ 277072 w 1279287"/>
              <a:gd name="connsiteY5" fmla="*/ 3933174 h 5350388"/>
              <a:gd name="connsiteX6" fmla="*/ 565171 w 1279287"/>
              <a:gd name="connsiteY6" fmla="*/ 400834 h 5350388"/>
              <a:gd name="connsiteX7" fmla="*/ 339702 w 1279287"/>
              <a:gd name="connsiteY7" fmla="*/ 3331925 h 5350388"/>
              <a:gd name="connsiteX8" fmla="*/ 853269 w 1279287"/>
              <a:gd name="connsiteY8" fmla="*/ 739037 h 5350388"/>
              <a:gd name="connsiteX9" fmla="*/ 690431 w 1279287"/>
              <a:gd name="connsiteY9" fmla="*/ 2004166 h 5350388"/>
              <a:gd name="connsiteX10" fmla="*/ 1279154 w 1279287"/>
              <a:gd name="connsiteY10" fmla="*/ 1 h 5350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9287" h="5350388">
                <a:moveTo>
                  <a:pt x="1279154" y="1"/>
                </a:moveTo>
                <a:cubicBezTo>
                  <a:pt x="1287505" y="2089"/>
                  <a:pt x="901286" y="1290182"/>
                  <a:pt x="740535" y="2016692"/>
                </a:cubicBezTo>
                <a:cubicBezTo>
                  <a:pt x="579784" y="2743202"/>
                  <a:pt x="371017" y="4079311"/>
                  <a:pt x="314650" y="4359059"/>
                </a:cubicBezTo>
                <a:cubicBezTo>
                  <a:pt x="258283" y="4638807"/>
                  <a:pt x="454524" y="3530253"/>
                  <a:pt x="402332" y="3695179"/>
                </a:cubicBezTo>
                <a:cubicBezTo>
                  <a:pt x="350140" y="3860105"/>
                  <a:pt x="22376" y="5308949"/>
                  <a:pt x="1499" y="5348615"/>
                </a:cubicBezTo>
                <a:cubicBezTo>
                  <a:pt x="-19378" y="5388281"/>
                  <a:pt x="183127" y="4757804"/>
                  <a:pt x="277072" y="3933174"/>
                </a:cubicBezTo>
                <a:cubicBezTo>
                  <a:pt x="371017" y="3108544"/>
                  <a:pt x="554733" y="501042"/>
                  <a:pt x="565171" y="400834"/>
                </a:cubicBezTo>
                <a:cubicBezTo>
                  <a:pt x="575609" y="300626"/>
                  <a:pt x="291686" y="3275558"/>
                  <a:pt x="339702" y="3331925"/>
                </a:cubicBezTo>
                <a:cubicBezTo>
                  <a:pt x="387718" y="3388292"/>
                  <a:pt x="794814" y="960330"/>
                  <a:pt x="853269" y="739037"/>
                </a:cubicBezTo>
                <a:cubicBezTo>
                  <a:pt x="911724" y="517744"/>
                  <a:pt x="613187" y="2129426"/>
                  <a:pt x="690431" y="2004166"/>
                </a:cubicBezTo>
                <a:cubicBezTo>
                  <a:pt x="767675" y="1878906"/>
                  <a:pt x="1270803" y="-2087"/>
                  <a:pt x="1279154" y="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9E8638EC-0AA9-4980-41D0-DCA2C974ED9A}"/>
              </a:ext>
            </a:extLst>
          </p:cNvPr>
          <p:cNvSpPr/>
          <p:nvPr/>
        </p:nvSpPr>
        <p:spPr>
          <a:xfrm>
            <a:off x="1338847" y="466580"/>
            <a:ext cx="2892979" cy="3958999"/>
          </a:xfrm>
          <a:custGeom>
            <a:avLst/>
            <a:gdLst>
              <a:gd name="connsiteX0" fmla="*/ 2892911 w 2892979"/>
              <a:gd name="connsiteY0" fmla="*/ 1253 h 3958999"/>
              <a:gd name="connsiteX1" fmla="*/ 1383088 w 2892979"/>
              <a:gd name="connsiteY1" fmla="*/ 447820 h 3958999"/>
              <a:gd name="connsiteX2" fmla="*/ 1489413 w 2892979"/>
              <a:gd name="connsiteY2" fmla="*/ 724267 h 3958999"/>
              <a:gd name="connsiteX3" fmla="*/ 745134 w 2892979"/>
              <a:gd name="connsiteY3" fmla="*/ 1702462 h 3958999"/>
              <a:gd name="connsiteX4" fmla="*/ 855 w 2892979"/>
              <a:gd name="connsiteY4" fmla="*/ 3956564 h 3958999"/>
              <a:gd name="connsiteX5" fmla="*/ 893990 w 2892979"/>
              <a:gd name="connsiteY5" fmla="*/ 2106499 h 3958999"/>
              <a:gd name="connsiteX6" fmla="*/ 1510679 w 2892979"/>
              <a:gd name="connsiteY6" fmla="*/ 532880 h 3958999"/>
              <a:gd name="connsiteX7" fmla="*/ 1446883 w 2892979"/>
              <a:gd name="connsiteY7" fmla="*/ 320229 h 3958999"/>
              <a:gd name="connsiteX8" fmla="*/ 2892911 w 2892979"/>
              <a:gd name="connsiteY8" fmla="*/ 1253 h 395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2979" h="3958999">
                <a:moveTo>
                  <a:pt x="2892911" y="1253"/>
                </a:moveTo>
                <a:cubicBezTo>
                  <a:pt x="2882278" y="22518"/>
                  <a:pt x="1617004" y="327318"/>
                  <a:pt x="1383088" y="447820"/>
                </a:cubicBezTo>
                <a:cubicBezTo>
                  <a:pt x="1149172" y="568322"/>
                  <a:pt x="1595739" y="515160"/>
                  <a:pt x="1489413" y="724267"/>
                </a:cubicBezTo>
                <a:cubicBezTo>
                  <a:pt x="1383087" y="933374"/>
                  <a:pt x="993227" y="1163746"/>
                  <a:pt x="745134" y="1702462"/>
                </a:cubicBezTo>
                <a:cubicBezTo>
                  <a:pt x="497041" y="2241178"/>
                  <a:pt x="-23954" y="3889225"/>
                  <a:pt x="855" y="3956564"/>
                </a:cubicBezTo>
                <a:cubicBezTo>
                  <a:pt x="25664" y="4023904"/>
                  <a:pt x="642353" y="2677113"/>
                  <a:pt x="893990" y="2106499"/>
                </a:cubicBezTo>
                <a:cubicBezTo>
                  <a:pt x="1145627" y="1535885"/>
                  <a:pt x="1418530" y="830592"/>
                  <a:pt x="1510679" y="532880"/>
                </a:cubicBezTo>
                <a:cubicBezTo>
                  <a:pt x="1602828" y="235168"/>
                  <a:pt x="1212967" y="405289"/>
                  <a:pt x="1446883" y="320229"/>
                </a:cubicBezTo>
                <a:cubicBezTo>
                  <a:pt x="1680799" y="235169"/>
                  <a:pt x="2903544" y="-20012"/>
                  <a:pt x="2892911" y="125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BC1CCAF3-F0B9-7AAC-F55B-6A62FF4D7BD9}"/>
              </a:ext>
            </a:extLst>
          </p:cNvPr>
          <p:cNvSpPr/>
          <p:nvPr/>
        </p:nvSpPr>
        <p:spPr>
          <a:xfrm>
            <a:off x="1082543" y="1743723"/>
            <a:ext cx="1278019" cy="7780884"/>
          </a:xfrm>
          <a:custGeom>
            <a:avLst/>
            <a:gdLst>
              <a:gd name="connsiteX0" fmla="*/ 1277885 w 1278019"/>
              <a:gd name="connsiteY0" fmla="*/ 17 h 7780884"/>
              <a:gd name="connsiteX1" fmla="*/ 491076 w 1278019"/>
              <a:gd name="connsiteY1" fmla="*/ 2488035 h 7780884"/>
              <a:gd name="connsiteX2" fmla="*/ 235894 w 1278019"/>
              <a:gd name="connsiteY2" fmla="*/ 4976054 h 7780884"/>
              <a:gd name="connsiteX3" fmla="*/ 320955 w 1278019"/>
              <a:gd name="connsiteY3" fmla="*/ 4678342 h 7780884"/>
              <a:gd name="connsiteX4" fmla="*/ 1978 w 1278019"/>
              <a:gd name="connsiteY4" fmla="*/ 7719254 h 7780884"/>
              <a:gd name="connsiteX5" fmla="*/ 193364 w 1278019"/>
              <a:gd name="connsiteY5" fmla="*/ 6358286 h 7780884"/>
              <a:gd name="connsiteX6" fmla="*/ 342220 w 1278019"/>
              <a:gd name="connsiteY6" fmla="*/ 2147793 h 7780884"/>
              <a:gd name="connsiteX7" fmla="*/ 427280 w 1278019"/>
              <a:gd name="connsiteY7" fmla="*/ 2445505 h 7780884"/>
              <a:gd name="connsiteX8" fmla="*/ 1277885 w 1278019"/>
              <a:gd name="connsiteY8" fmla="*/ 17 h 778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019" h="7780884">
                <a:moveTo>
                  <a:pt x="1277885" y="17"/>
                </a:moveTo>
                <a:cubicBezTo>
                  <a:pt x="1288518" y="7105"/>
                  <a:pt x="664741" y="1658695"/>
                  <a:pt x="491076" y="2488035"/>
                </a:cubicBezTo>
                <a:cubicBezTo>
                  <a:pt x="317411" y="3317375"/>
                  <a:pt x="264248" y="4611003"/>
                  <a:pt x="235894" y="4976054"/>
                </a:cubicBezTo>
                <a:cubicBezTo>
                  <a:pt x="207540" y="5341105"/>
                  <a:pt x="359941" y="4221142"/>
                  <a:pt x="320955" y="4678342"/>
                </a:cubicBezTo>
                <a:cubicBezTo>
                  <a:pt x="281969" y="5135542"/>
                  <a:pt x="23243" y="7439263"/>
                  <a:pt x="1978" y="7719254"/>
                </a:cubicBezTo>
                <a:cubicBezTo>
                  <a:pt x="-19287" y="7999245"/>
                  <a:pt x="136657" y="7286863"/>
                  <a:pt x="193364" y="6358286"/>
                </a:cubicBezTo>
                <a:cubicBezTo>
                  <a:pt x="250071" y="5429709"/>
                  <a:pt x="303234" y="2799923"/>
                  <a:pt x="342220" y="2147793"/>
                </a:cubicBezTo>
                <a:cubicBezTo>
                  <a:pt x="381206" y="1495663"/>
                  <a:pt x="271336" y="2803468"/>
                  <a:pt x="427280" y="2445505"/>
                </a:cubicBezTo>
                <a:cubicBezTo>
                  <a:pt x="583224" y="2087542"/>
                  <a:pt x="1267252" y="-7071"/>
                  <a:pt x="1277885" y="1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CEF3E265-1339-656E-3A50-1550008AC11B}"/>
              </a:ext>
            </a:extLst>
          </p:cNvPr>
          <p:cNvSpPr/>
          <p:nvPr/>
        </p:nvSpPr>
        <p:spPr>
          <a:xfrm>
            <a:off x="5975035" y="1495277"/>
            <a:ext cx="2065116" cy="8594711"/>
          </a:xfrm>
          <a:custGeom>
            <a:avLst/>
            <a:gdLst>
              <a:gd name="connsiteX0" fmla="*/ 463 w 2065116"/>
              <a:gd name="connsiteY0" fmla="*/ 120872 h 8594711"/>
              <a:gd name="connsiteX1" fmla="*/ 936128 w 2065116"/>
              <a:gd name="connsiteY1" fmla="*/ 205932 h 8594711"/>
              <a:gd name="connsiteX2" fmla="*/ 1446491 w 2065116"/>
              <a:gd name="connsiteY2" fmla="*/ 1907142 h 8594711"/>
              <a:gd name="connsiteX3" fmla="*/ 1446491 w 2065116"/>
              <a:gd name="connsiteY3" fmla="*/ 1418044 h 8594711"/>
              <a:gd name="connsiteX4" fmla="*/ 1765467 w 2065116"/>
              <a:gd name="connsiteY4" fmla="*/ 4310100 h 8594711"/>
              <a:gd name="connsiteX5" fmla="*/ 2063179 w 2065116"/>
              <a:gd name="connsiteY5" fmla="*/ 5628537 h 8594711"/>
              <a:gd name="connsiteX6" fmla="*/ 1616612 w 2065116"/>
              <a:gd name="connsiteY6" fmla="*/ 8414267 h 8594711"/>
              <a:gd name="connsiteX7" fmla="*/ 1786732 w 2065116"/>
              <a:gd name="connsiteY7" fmla="*/ 7563663 h 8594711"/>
              <a:gd name="connsiteX8" fmla="*/ 1701672 w 2065116"/>
              <a:gd name="connsiteY8" fmla="*/ 1460574 h 8594711"/>
              <a:gd name="connsiteX9" fmla="*/ 1425225 w 2065116"/>
              <a:gd name="connsiteY9" fmla="*/ 2396239 h 8594711"/>
              <a:gd name="connsiteX10" fmla="*/ 1063718 w 2065116"/>
              <a:gd name="connsiteY10" fmla="*/ 184667 h 8594711"/>
              <a:gd name="connsiteX11" fmla="*/ 463 w 2065116"/>
              <a:gd name="connsiteY11" fmla="*/ 120872 h 859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5116" h="8594711">
                <a:moveTo>
                  <a:pt x="463" y="120872"/>
                </a:moveTo>
                <a:cubicBezTo>
                  <a:pt x="-20802" y="124416"/>
                  <a:pt x="695123" y="-91780"/>
                  <a:pt x="936128" y="205932"/>
                </a:cubicBezTo>
                <a:cubicBezTo>
                  <a:pt x="1177133" y="503644"/>
                  <a:pt x="1361431" y="1705123"/>
                  <a:pt x="1446491" y="1907142"/>
                </a:cubicBezTo>
                <a:cubicBezTo>
                  <a:pt x="1531552" y="2109161"/>
                  <a:pt x="1393328" y="1017551"/>
                  <a:pt x="1446491" y="1418044"/>
                </a:cubicBezTo>
                <a:cubicBezTo>
                  <a:pt x="1499654" y="1818537"/>
                  <a:pt x="1662686" y="3608351"/>
                  <a:pt x="1765467" y="4310100"/>
                </a:cubicBezTo>
                <a:cubicBezTo>
                  <a:pt x="1868248" y="5011849"/>
                  <a:pt x="2087988" y="4944509"/>
                  <a:pt x="2063179" y="5628537"/>
                </a:cubicBezTo>
                <a:cubicBezTo>
                  <a:pt x="2038370" y="6312565"/>
                  <a:pt x="1662687" y="8091746"/>
                  <a:pt x="1616612" y="8414267"/>
                </a:cubicBezTo>
                <a:cubicBezTo>
                  <a:pt x="1570538" y="8736788"/>
                  <a:pt x="1772555" y="8722612"/>
                  <a:pt x="1786732" y="7563663"/>
                </a:cubicBezTo>
                <a:cubicBezTo>
                  <a:pt x="1800909" y="6404714"/>
                  <a:pt x="1761923" y="2321811"/>
                  <a:pt x="1701672" y="1460574"/>
                </a:cubicBezTo>
                <a:cubicBezTo>
                  <a:pt x="1641421" y="599337"/>
                  <a:pt x="1531551" y="2608890"/>
                  <a:pt x="1425225" y="2396239"/>
                </a:cubicBezTo>
                <a:cubicBezTo>
                  <a:pt x="1318899" y="2183588"/>
                  <a:pt x="1301178" y="556807"/>
                  <a:pt x="1063718" y="184667"/>
                </a:cubicBezTo>
                <a:cubicBezTo>
                  <a:pt x="826258" y="-187473"/>
                  <a:pt x="21728" y="117328"/>
                  <a:pt x="463" y="1208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7CF75629-2A33-212C-A791-E5122847421F}"/>
              </a:ext>
            </a:extLst>
          </p:cNvPr>
          <p:cNvSpPr/>
          <p:nvPr/>
        </p:nvSpPr>
        <p:spPr>
          <a:xfrm>
            <a:off x="6494227" y="4910776"/>
            <a:ext cx="1182532" cy="7287057"/>
          </a:xfrm>
          <a:custGeom>
            <a:avLst/>
            <a:gdLst>
              <a:gd name="connsiteX0" fmla="*/ 1182480 w 1182532"/>
              <a:gd name="connsiteY0" fmla="*/ 1466 h 7287057"/>
              <a:gd name="connsiteX1" fmla="*/ 268080 w 1182532"/>
              <a:gd name="connsiteY1" fmla="*/ 2617075 h 7287057"/>
              <a:gd name="connsiteX2" fmla="*/ 12899 w 1182532"/>
              <a:gd name="connsiteY2" fmla="*/ 5190154 h 7287057"/>
              <a:gd name="connsiteX3" fmla="*/ 97959 w 1182532"/>
              <a:gd name="connsiteY3" fmla="*/ 4254489 h 7287057"/>
              <a:gd name="connsiteX4" fmla="*/ 608322 w 1182532"/>
              <a:gd name="connsiteY4" fmla="*/ 7210340 h 7287057"/>
              <a:gd name="connsiteX5" fmla="*/ 523261 w 1182532"/>
              <a:gd name="connsiteY5" fmla="*/ 6019494 h 7287057"/>
              <a:gd name="connsiteX6" fmla="*/ 1054889 w 1182532"/>
              <a:gd name="connsiteY6" fmla="*/ 1809001 h 7287057"/>
              <a:gd name="connsiteX7" fmla="*/ 310610 w 1182532"/>
              <a:gd name="connsiteY7" fmla="*/ 5679252 h 7287057"/>
              <a:gd name="connsiteX8" fmla="*/ 225550 w 1182532"/>
              <a:gd name="connsiteY8" fmla="*/ 4679791 h 7287057"/>
              <a:gd name="connsiteX9" fmla="*/ 778443 w 1182532"/>
              <a:gd name="connsiteY9" fmla="*/ 1553819 h 7287057"/>
              <a:gd name="connsiteX10" fmla="*/ 225550 w 1182532"/>
              <a:gd name="connsiteY10" fmla="*/ 3892982 h 7287057"/>
              <a:gd name="connsiteX11" fmla="*/ 310610 w 1182532"/>
              <a:gd name="connsiteY11" fmla="*/ 2978582 h 7287057"/>
              <a:gd name="connsiteX12" fmla="*/ 1182480 w 1182532"/>
              <a:gd name="connsiteY12" fmla="*/ 1466 h 728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2532" h="7287057">
                <a:moveTo>
                  <a:pt x="1182480" y="1466"/>
                </a:moveTo>
                <a:cubicBezTo>
                  <a:pt x="1175392" y="-58785"/>
                  <a:pt x="463010" y="1752294"/>
                  <a:pt x="268080" y="2617075"/>
                </a:cubicBezTo>
                <a:cubicBezTo>
                  <a:pt x="73150" y="3481856"/>
                  <a:pt x="41252" y="4917252"/>
                  <a:pt x="12899" y="5190154"/>
                </a:cubicBezTo>
                <a:cubicBezTo>
                  <a:pt x="-15454" y="5463056"/>
                  <a:pt x="-1278" y="3917791"/>
                  <a:pt x="97959" y="4254489"/>
                </a:cubicBezTo>
                <a:cubicBezTo>
                  <a:pt x="197196" y="4591187"/>
                  <a:pt x="537438" y="6916173"/>
                  <a:pt x="608322" y="7210340"/>
                </a:cubicBezTo>
                <a:cubicBezTo>
                  <a:pt x="679206" y="7504507"/>
                  <a:pt x="448833" y="6919717"/>
                  <a:pt x="523261" y="6019494"/>
                </a:cubicBezTo>
                <a:cubicBezTo>
                  <a:pt x="597689" y="5119271"/>
                  <a:pt x="1090331" y="1865708"/>
                  <a:pt x="1054889" y="1809001"/>
                </a:cubicBezTo>
                <a:cubicBezTo>
                  <a:pt x="1019447" y="1752294"/>
                  <a:pt x="448833" y="5200787"/>
                  <a:pt x="310610" y="5679252"/>
                </a:cubicBezTo>
                <a:cubicBezTo>
                  <a:pt x="172387" y="6157717"/>
                  <a:pt x="147578" y="5367363"/>
                  <a:pt x="225550" y="4679791"/>
                </a:cubicBezTo>
                <a:cubicBezTo>
                  <a:pt x="303522" y="3992219"/>
                  <a:pt x="778443" y="1684954"/>
                  <a:pt x="778443" y="1553819"/>
                </a:cubicBezTo>
                <a:cubicBezTo>
                  <a:pt x="778443" y="1422684"/>
                  <a:pt x="303522" y="3655522"/>
                  <a:pt x="225550" y="3892982"/>
                </a:cubicBezTo>
                <a:cubicBezTo>
                  <a:pt x="147578" y="4130442"/>
                  <a:pt x="147578" y="3627168"/>
                  <a:pt x="310610" y="2978582"/>
                </a:cubicBezTo>
                <a:cubicBezTo>
                  <a:pt x="473642" y="2329996"/>
                  <a:pt x="1189568" y="61717"/>
                  <a:pt x="1182480" y="146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5C0D92DC-5764-01EF-38AE-A485293D1FEE}"/>
              </a:ext>
            </a:extLst>
          </p:cNvPr>
          <p:cNvSpPr/>
          <p:nvPr/>
        </p:nvSpPr>
        <p:spPr>
          <a:xfrm>
            <a:off x="6916361" y="4654674"/>
            <a:ext cx="1463071" cy="7408830"/>
          </a:xfrm>
          <a:custGeom>
            <a:avLst/>
            <a:gdLst>
              <a:gd name="connsiteX0" fmla="*/ 930467 w 1463071"/>
              <a:gd name="connsiteY0" fmla="*/ 2386 h 7408830"/>
              <a:gd name="connsiteX1" fmla="*/ 505165 w 1463071"/>
              <a:gd name="connsiteY1" fmla="*/ 1405884 h 7408830"/>
              <a:gd name="connsiteX2" fmla="*/ 420104 w 1463071"/>
              <a:gd name="connsiteY2" fmla="*/ 2809382 h 7408830"/>
              <a:gd name="connsiteX3" fmla="*/ 271248 w 1463071"/>
              <a:gd name="connsiteY3" fmla="*/ 3085828 h 7408830"/>
              <a:gd name="connsiteX4" fmla="*/ 249983 w 1463071"/>
              <a:gd name="connsiteY4" fmla="*/ 4468061 h 7408830"/>
              <a:gd name="connsiteX5" fmla="*/ 420104 w 1463071"/>
              <a:gd name="connsiteY5" fmla="*/ 6084210 h 7408830"/>
              <a:gd name="connsiteX6" fmla="*/ 505165 w 1463071"/>
              <a:gd name="connsiteY6" fmla="*/ 5765233 h 7408830"/>
              <a:gd name="connsiteX7" fmla="*/ 1440830 w 1463071"/>
              <a:gd name="connsiteY7" fmla="*/ 7338852 h 7408830"/>
              <a:gd name="connsiteX8" fmla="*/ 1079323 w 1463071"/>
              <a:gd name="connsiteY8" fmla="*/ 6743428 h 7408830"/>
              <a:gd name="connsiteX9" fmla="*/ 79862 w 1463071"/>
              <a:gd name="connsiteY9" fmla="*/ 3341010 h 7408830"/>
              <a:gd name="connsiteX10" fmla="*/ 79862 w 1463071"/>
              <a:gd name="connsiteY10" fmla="*/ 3596191 h 7408830"/>
              <a:gd name="connsiteX11" fmla="*/ 228718 w 1463071"/>
              <a:gd name="connsiteY11" fmla="*/ 1597270 h 7408830"/>
              <a:gd name="connsiteX12" fmla="*/ 228718 w 1463071"/>
              <a:gd name="connsiteY12" fmla="*/ 2384079 h 7408830"/>
              <a:gd name="connsiteX13" fmla="*/ 717816 w 1463071"/>
              <a:gd name="connsiteY13" fmla="*/ 895521 h 7408830"/>
              <a:gd name="connsiteX14" fmla="*/ 654020 w 1463071"/>
              <a:gd name="connsiteY14" fmla="*/ 1065642 h 7408830"/>
              <a:gd name="connsiteX15" fmla="*/ 930467 w 1463071"/>
              <a:gd name="connsiteY15" fmla="*/ 2386 h 740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3071" h="7408830">
                <a:moveTo>
                  <a:pt x="930467" y="2386"/>
                </a:moveTo>
                <a:cubicBezTo>
                  <a:pt x="905658" y="59093"/>
                  <a:pt x="590225" y="938051"/>
                  <a:pt x="505165" y="1405884"/>
                </a:cubicBezTo>
                <a:cubicBezTo>
                  <a:pt x="420104" y="1873717"/>
                  <a:pt x="459090" y="2529391"/>
                  <a:pt x="420104" y="2809382"/>
                </a:cubicBezTo>
                <a:cubicBezTo>
                  <a:pt x="381118" y="3089373"/>
                  <a:pt x="299601" y="2809382"/>
                  <a:pt x="271248" y="3085828"/>
                </a:cubicBezTo>
                <a:cubicBezTo>
                  <a:pt x="242894" y="3362275"/>
                  <a:pt x="225174" y="3968331"/>
                  <a:pt x="249983" y="4468061"/>
                </a:cubicBezTo>
                <a:cubicBezTo>
                  <a:pt x="274792" y="4967791"/>
                  <a:pt x="377574" y="5868015"/>
                  <a:pt x="420104" y="6084210"/>
                </a:cubicBezTo>
                <a:cubicBezTo>
                  <a:pt x="462634" y="6300405"/>
                  <a:pt x="335044" y="5556126"/>
                  <a:pt x="505165" y="5765233"/>
                </a:cubicBezTo>
                <a:cubicBezTo>
                  <a:pt x="675286" y="5974340"/>
                  <a:pt x="1345137" y="7175820"/>
                  <a:pt x="1440830" y="7338852"/>
                </a:cubicBezTo>
                <a:cubicBezTo>
                  <a:pt x="1536523" y="7501884"/>
                  <a:pt x="1306151" y="7409735"/>
                  <a:pt x="1079323" y="6743428"/>
                </a:cubicBezTo>
                <a:cubicBezTo>
                  <a:pt x="852495" y="6077121"/>
                  <a:pt x="246439" y="3865550"/>
                  <a:pt x="79862" y="3341010"/>
                </a:cubicBezTo>
                <a:cubicBezTo>
                  <a:pt x="-86715" y="2816471"/>
                  <a:pt x="55053" y="3886814"/>
                  <a:pt x="79862" y="3596191"/>
                </a:cubicBezTo>
                <a:cubicBezTo>
                  <a:pt x="104671" y="3305568"/>
                  <a:pt x="203909" y="1799289"/>
                  <a:pt x="228718" y="1597270"/>
                </a:cubicBezTo>
                <a:cubicBezTo>
                  <a:pt x="253527" y="1395251"/>
                  <a:pt x="147202" y="2501037"/>
                  <a:pt x="228718" y="2384079"/>
                </a:cubicBezTo>
                <a:cubicBezTo>
                  <a:pt x="310234" y="2267121"/>
                  <a:pt x="646932" y="1115260"/>
                  <a:pt x="717816" y="895521"/>
                </a:cubicBezTo>
                <a:cubicBezTo>
                  <a:pt x="788700" y="675782"/>
                  <a:pt x="622122" y="1214498"/>
                  <a:pt x="654020" y="1065642"/>
                </a:cubicBezTo>
                <a:cubicBezTo>
                  <a:pt x="685918" y="916786"/>
                  <a:pt x="955276" y="-54321"/>
                  <a:pt x="930467" y="2386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5EFF3BAA-A1FF-5493-9173-B47D68A08388}"/>
              </a:ext>
            </a:extLst>
          </p:cNvPr>
          <p:cNvSpPr/>
          <p:nvPr/>
        </p:nvSpPr>
        <p:spPr>
          <a:xfrm>
            <a:off x="5245532" y="309948"/>
            <a:ext cx="2592242" cy="4496467"/>
          </a:xfrm>
          <a:custGeom>
            <a:avLst/>
            <a:gdLst>
              <a:gd name="connsiteX0" fmla="*/ 6952 w 2592242"/>
              <a:gd name="connsiteY0" fmla="*/ 9029 h 4496467"/>
              <a:gd name="connsiteX1" fmla="*/ 2431175 w 2592242"/>
              <a:gd name="connsiteY1" fmla="*/ 2241866 h 4496467"/>
              <a:gd name="connsiteX2" fmla="*/ 2367380 w 2592242"/>
              <a:gd name="connsiteY2" fmla="*/ 2645903 h 4496467"/>
              <a:gd name="connsiteX3" fmla="*/ 2388645 w 2592242"/>
              <a:gd name="connsiteY3" fmla="*/ 4495968 h 4496467"/>
              <a:gd name="connsiteX4" fmla="*/ 2431175 w 2592242"/>
              <a:gd name="connsiteY4" fmla="*/ 2454517 h 4496467"/>
              <a:gd name="connsiteX5" fmla="*/ 2197259 w 2592242"/>
              <a:gd name="connsiteY5" fmla="*/ 1752768 h 4496467"/>
              <a:gd name="connsiteX6" fmla="*/ 729966 w 2592242"/>
              <a:gd name="connsiteY6" fmla="*/ 923429 h 4496467"/>
              <a:gd name="connsiteX7" fmla="*/ 1665631 w 2592242"/>
              <a:gd name="connsiteY7" fmla="*/ 1433792 h 4496467"/>
              <a:gd name="connsiteX8" fmla="*/ 6952 w 2592242"/>
              <a:gd name="connsiteY8" fmla="*/ 9029 h 449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2242" h="4496467">
                <a:moveTo>
                  <a:pt x="6952" y="9029"/>
                </a:moveTo>
                <a:cubicBezTo>
                  <a:pt x="134543" y="143708"/>
                  <a:pt x="2037770" y="1802387"/>
                  <a:pt x="2431175" y="2241866"/>
                </a:cubicBezTo>
                <a:cubicBezTo>
                  <a:pt x="2824580" y="2681345"/>
                  <a:pt x="2374468" y="2270219"/>
                  <a:pt x="2367380" y="2645903"/>
                </a:cubicBezTo>
                <a:cubicBezTo>
                  <a:pt x="2360292" y="3021587"/>
                  <a:pt x="2378012" y="4527866"/>
                  <a:pt x="2388645" y="4495968"/>
                </a:cubicBezTo>
                <a:cubicBezTo>
                  <a:pt x="2399278" y="4464070"/>
                  <a:pt x="2463073" y="2911717"/>
                  <a:pt x="2431175" y="2454517"/>
                </a:cubicBezTo>
                <a:cubicBezTo>
                  <a:pt x="2399277" y="1997317"/>
                  <a:pt x="2480794" y="2007949"/>
                  <a:pt x="2197259" y="1752768"/>
                </a:cubicBezTo>
                <a:cubicBezTo>
                  <a:pt x="1913724" y="1497587"/>
                  <a:pt x="818571" y="976592"/>
                  <a:pt x="729966" y="923429"/>
                </a:cubicBezTo>
                <a:cubicBezTo>
                  <a:pt x="641361" y="870266"/>
                  <a:pt x="1782589" y="1579104"/>
                  <a:pt x="1665631" y="1433792"/>
                </a:cubicBezTo>
                <a:cubicBezTo>
                  <a:pt x="1548673" y="1288480"/>
                  <a:pt x="-120639" y="-125650"/>
                  <a:pt x="6952" y="902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3C6EBBBC-B2A1-194C-E541-354713D9390D}"/>
              </a:ext>
            </a:extLst>
          </p:cNvPr>
          <p:cNvSpPr/>
          <p:nvPr/>
        </p:nvSpPr>
        <p:spPr>
          <a:xfrm>
            <a:off x="6693108" y="3754056"/>
            <a:ext cx="325467" cy="98547"/>
          </a:xfrm>
          <a:custGeom>
            <a:avLst/>
            <a:gdLst>
              <a:gd name="connsiteX0" fmla="*/ 0 w 325467"/>
              <a:gd name="connsiteY0" fmla="*/ 98416 h 98547"/>
              <a:gd name="connsiteX1" fmla="*/ 164892 w 325467"/>
              <a:gd name="connsiteY1" fmla="*/ 23465 h 98547"/>
              <a:gd name="connsiteX2" fmla="*/ 322289 w 325467"/>
              <a:gd name="connsiteY2" fmla="*/ 90921 h 98547"/>
              <a:gd name="connsiteX3" fmla="*/ 262328 w 325467"/>
              <a:gd name="connsiteY3" fmla="*/ 45951 h 98547"/>
              <a:gd name="connsiteX4" fmla="*/ 164892 w 325467"/>
              <a:gd name="connsiteY4" fmla="*/ 980 h 98547"/>
              <a:gd name="connsiteX5" fmla="*/ 0 w 325467"/>
              <a:gd name="connsiteY5" fmla="*/ 98416 h 9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467" h="98547">
                <a:moveTo>
                  <a:pt x="0" y="98416"/>
                </a:moveTo>
                <a:cubicBezTo>
                  <a:pt x="0" y="102163"/>
                  <a:pt x="111177" y="24714"/>
                  <a:pt x="164892" y="23465"/>
                </a:cubicBezTo>
                <a:cubicBezTo>
                  <a:pt x="218607" y="22216"/>
                  <a:pt x="306050" y="87173"/>
                  <a:pt x="322289" y="90921"/>
                </a:cubicBezTo>
                <a:cubicBezTo>
                  <a:pt x="338528" y="94669"/>
                  <a:pt x="288561" y="60941"/>
                  <a:pt x="262328" y="45951"/>
                </a:cubicBezTo>
                <a:cubicBezTo>
                  <a:pt x="236095" y="30961"/>
                  <a:pt x="204866" y="-6515"/>
                  <a:pt x="164892" y="980"/>
                </a:cubicBezTo>
                <a:cubicBezTo>
                  <a:pt x="124918" y="8475"/>
                  <a:pt x="0" y="94669"/>
                  <a:pt x="0" y="9841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41FBC9B3-E99D-96B0-5A6B-CBDDB4CA856C}"/>
              </a:ext>
            </a:extLst>
          </p:cNvPr>
          <p:cNvSpPr/>
          <p:nvPr/>
        </p:nvSpPr>
        <p:spPr>
          <a:xfrm>
            <a:off x="6393289" y="3886093"/>
            <a:ext cx="609515" cy="153799"/>
          </a:xfrm>
          <a:custGeom>
            <a:avLst/>
            <a:gdLst>
              <a:gd name="connsiteX0" fmla="*/ 16 w 609515"/>
              <a:gd name="connsiteY0" fmla="*/ 153756 h 153799"/>
              <a:gd name="connsiteX1" fmla="*/ 382265 w 609515"/>
              <a:gd name="connsiteY1" fmla="*/ 26340 h 153799"/>
              <a:gd name="connsiteX2" fmla="*/ 607118 w 609515"/>
              <a:gd name="connsiteY2" fmla="*/ 11350 h 153799"/>
              <a:gd name="connsiteX3" fmla="*/ 494691 w 609515"/>
              <a:gd name="connsiteY3" fmla="*/ 3855 h 153799"/>
              <a:gd name="connsiteX4" fmla="*/ 397255 w 609515"/>
              <a:gd name="connsiteY4" fmla="*/ 11350 h 153799"/>
              <a:gd name="connsiteX5" fmla="*/ 16 w 609515"/>
              <a:gd name="connsiteY5" fmla="*/ 153756 h 15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515" h="153799">
                <a:moveTo>
                  <a:pt x="16" y="153756"/>
                </a:moveTo>
                <a:cubicBezTo>
                  <a:pt x="-2482" y="156254"/>
                  <a:pt x="281081" y="50074"/>
                  <a:pt x="382265" y="26340"/>
                </a:cubicBezTo>
                <a:cubicBezTo>
                  <a:pt x="483449" y="2606"/>
                  <a:pt x="588380" y="15097"/>
                  <a:pt x="607118" y="11350"/>
                </a:cubicBezTo>
                <a:cubicBezTo>
                  <a:pt x="625856" y="7602"/>
                  <a:pt x="529668" y="3855"/>
                  <a:pt x="494691" y="3855"/>
                </a:cubicBezTo>
                <a:cubicBezTo>
                  <a:pt x="459714" y="3855"/>
                  <a:pt x="477203" y="-8637"/>
                  <a:pt x="397255" y="11350"/>
                </a:cubicBezTo>
                <a:cubicBezTo>
                  <a:pt x="317307" y="31337"/>
                  <a:pt x="2514" y="151258"/>
                  <a:pt x="16" y="15375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E3D6007E-A819-7FB3-37DF-662CD2C1D146}"/>
              </a:ext>
            </a:extLst>
          </p:cNvPr>
          <p:cNvSpPr/>
          <p:nvPr/>
        </p:nvSpPr>
        <p:spPr>
          <a:xfrm>
            <a:off x="3859368" y="3906918"/>
            <a:ext cx="261381" cy="451430"/>
          </a:xfrm>
          <a:custGeom>
            <a:avLst/>
            <a:gdLst>
              <a:gd name="connsiteX0" fmla="*/ 113 w 261381"/>
              <a:gd name="connsiteY0" fmla="*/ 64 h 451430"/>
              <a:gd name="connsiteX1" fmla="*/ 225744 w 261381"/>
              <a:gd name="connsiteY1" fmla="*/ 249446 h 451430"/>
              <a:gd name="connsiteX2" fmla="*/ 11988 w 261381"/>
              <a:gd name="connsiteY2" fmla="*/ 451326 h 451430"/>
              <a:gd name="connsiteX3" fmla="*/ 261370 w 261381"/>
              <a:gd name="connsiteY3" fmla="*/ 273196 h 451430"/>
              <a:gd name="connsiteX4" fmla="*/ 113 w 261381"/>
              <a:gd name="connsiteY4" fmla="*/ 64 h 45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381" h="451430">
                <a:moveTo>
                  <a:pt x="113" y="64"/>
                </a:moveTo>
                <a:cubicBezTo>
                  <a:pt x="-5825" y="-3894"/>
                  <a:pt x="223765" y="174236"/>
                  <a:pt x="225744" y="249446"/>
                </a:cubicBezTo>
                <a:cubicBezTo>
                  <a:pt x="227723" y="324656"/>
                  <a:pt x="6050" y="447368"/>
                  <a:pt x="11988" y="451326"/>
                </a:cubicBezTo>
                <a:cubicBezTo>
                  <a:pt x="17926" y="455284"/>
                  <a:pt x="259391" y="346427"/>
                  <a:pt x="261370" y="273196"/>
                </a:cubicBezTo>
                <a:cubicBezTo>
                  <a:pt x="263349" y="199965"/>
                  <a:pt x="6051" y="4022"/>
                  <a:pt x="113" y="6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968DC928-F25A-0D27-6F17-59B982CBADB8}"/>
              </a:ext>
            </a:extLst>
          </p:cNvPr>
          <p:cNvSpPr/>
          <p:nvPr/>
        </p:nvSpPr>
        <p:spPr>
          <a:xfrm>
            <a:off x="4045785" y="7296516"/>
            <a:ext cx="1408873" cy="578058"/>
          </a:xfrm>
          <a:custGeom>
            <a:avLst/>
            <a:gdLst>
              <a:gd name="connsiteX0" fmla="*/ 1282 w 1408873"/>
              <a:gd name="connsiteY0" fmla="*/ 1751 h 578058"/>
              <a:gd name="connsiteX1" fmla="*/ 1000348 w 1408873"/>
              <a:gd name="connsiteY1" fmla="*/ 348884 h 578058"/>
              <a:gd name="connsiteX2" fmla="*/ 1406748 w 1408873"/>
              <a:gd name="connsiteY2" fmla="*/ 577484 h 578058"/>
              <a:gd name="connsiteX3" fmla="*/ 1144282 w 1408873"/>
              <a:gd name="connsiteY3" fmla="*/ 408151 h 578058"/>
              <a:gd name="connsiteX4" fmla="*/ 797148 w 1408873"/>
              <a:gd name="connsiteY4" fmla="*/ 221884 h 578058"/>
              <a:gd name="connsiteX5" fmla="*/ 1282 w 1408873"/>
              <a:gd name="connsiteY5" fmla="*/ 1751 h 57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8873" h="578058">
                <a:moveTo>
                  <a:pt x="1282" y="1751"/>
                </a:moveTo>
                <a:cubicBezTo>
                  <a:pt x="35149" y="22918"/>
                  <a:pt x="766104" y="252929"/>
                  <a:pt x="1000348" y="348884"/>
                </a:cubicBezTo>
                <a:cubicBezTo>
                  <a:pt x="1234592" y="444839"/>
                  <a:pt x="1382759" y="567606"/>
                  <a:pt x="1406748" y="577484"/>
                </a:cubicBezTo>
                <a:cubicBezTo>
                  <a:pt x="1430737" y="587362"/>
                  <a:pt x="1245882" y="467418"/>
                  <a:pt x="1144282" y="408151"/>
                </a:cubicBezTo>
                <a:cubicBezTo>
                  <a:pt x="1042682" y="348884"/>
                  <a:pt x="980592" y="286795"/>
                  <a:pt x="797148" y="221884"/>
                </a:cubicBezTo>
                <a:cubicBezTo>
                  <a:pt x="613704" y="156973"/>
                  <a:pt x="-32585" y="-19416"/>
                  <a:pt x="1282" y="175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71B9893C-24C4-20A8-8ED8-51ABDFF94A43}"/>
              </a:ext>
            </a:extLst>
          </p:cNvPr>
          <p:cNvSpPr/>
          <p:nvPr/>
        </p:nvSpPr>
        <p:spPr>
          <a:xfrm>
            <a:off x="3889267" y="6970535"/>
            <a:ext cx="348335" cy="351359"/>
          </a:xfrm>
          <a:custGeom>
            <a:avLst/>
            <a:gdLst>
              <a:gd name="connsiteX0" fmla="*/ 246 w 348335"/>
              <a:gd name="connsiteY0" fmla="*/ 108 h 351359"/>
              <a:gd name="connsiteX1" fmla="*/ 278542 w 348335"/>
              <a:gd name="connsiteY1" fmla="*/ 185639 h 351359"/>
              <a:gd name="connsiteX2" fmla="*/ 338176 w 348335"/>
              <a:gd name="connsiteY2" fmla="*/ 351291 h 351359"/>
              <a:gd name="connsiteX3" fmla="*/ 311672 w 348335"/>
              <a:gd name="connsiteY3" fmla="*/ 205517 h 351359"/>
              <a:gd name="connsiteX4" fmla="*/ 331550 w 348335"/>
              <a:gd name="connsiteY4" fmla="*/ 159135 h 351359"/>
              <a:gd name="connsiteX5" fmla="*/ 246 w 348335"/>
              <a:gd name="connsiteY5" fmla="*/ 108 h 35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335" h="351359">
                <a:moveTo>
                  <a:pt x="246" y="108"/>
                </a:moveTo>
                <a:cubicBezTo>
                  <a:pt x="-8589" y="4525"/>
                  <a:pt x="222220" y="127108"/>
                  <a:pt x="278542" y="185639"/>
                </a:cubicBezTo>
                <a:cubicBezTo>
                  <a:pt x="334864" y="244170"/>
                  <a:pt x="332654" y="347978"/>
                  <a:pt x="338176" y="351291"/>
                </a:cubicBezTo>
                <a:cubicBezTo>
                  <a:pt x="343698" y="354604"/>
                  <a:pt x="312776" y="237543"/>
                  <a:pt x="311672" y="205517"/>
                </a:cubicBezTo>
                <a:cubicBezTo>
                  <a:pt x="310568" y="173491"/>
                  <a:pt x="379037" y="191161"/>
                  <a:pt x="331550" y="159135"/>
                </a:cubicBezTo>
                <a:cubicBezTo>
                  <a:pt x="284063" y="127109"/>
                  <a:pt x="9081" y="-4309"/>
                  <a:pt x="246" y="10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4C118972-4E49-5EFC-DE08-8F36610F0256}"/>
              </a:ext>
            </a:extLst>
          </p:cNvPr>
          <p:cNvSpPr/>
          <p:nvPr/>
        </p:nvSpPr>
        <p:spPr>
          <a:xfrm>
            <a:off x="5849613" y="7452902"/>
            <a:ext cx="639276" cy="538812"/>
          </a:xfrm>
          <a:custGeom>
            <a:avLst/>
            <a:gdLst>
              <a:gd name="connsiteX0" fmla="*/ 638869 w 639276"/>
              <a:gd name="connsiteY0" fmla="*/ 84 h 538812"/>
              <a:gd name="connsiteX1" fmla="*/ 425927 w 639276"/>
              <a:gd name="connsiteY1" fmla="*/ 306972 h 538812"/>
              <a:gd name="connsiteX2" fmla="*/ 238036 w 639276"/>
              <a:gd name="connsiteY2" fmla="*/ 438495 h 538812"/>
              <a:gd name="connsiteX3" fmla="*/ 42 w 639276"/>
              <a:gd name="connsiteY3" fmla="*/ 538703 h 538812"/>
              <a:gd name="connsiteX4" fmla="*/ 256825 w 639276"/>
              <a:gd name="connsiteY4" fmla="*/ 419706 h 538812"/>
              <a:gd name="connsiteX5" fmla="*/ 369560 w 639276"/>
              <a:gd name="connsiteY5" fmla="*/ 338287 h 538812"/>
              <a:gd name="connsiteX6" fmla="*/ 638869 w 639276"/>
              <a:gd name="connsiteY6" fmla="*/ 84 h 53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276" h="538812">
                <a:moveTo>
                  <a:pt x="638869" y="84"/>
                </a:moveTo>
                <a:cubicBezTo>
                  <a:pt x="648264" y="-5135"/>
                  <a:pt x="492732" y="233904"/>
                  <a:pt x="425927" y="306972"/>
                </a:cubicBezTo>
                <a:cubicBezTo>
                  <a:pt x="359122" y="380040"/>
                  <a:pt x="309017" y="399873"/>
                  <a:pt x="238036" y="438495"/>
                </a:cubicBezTo>
                <a:cubicBezTo>
                  <a:pt x="167055" y="477117"/>
                  <a:pt x="-3089" y="541834"/>
                  <a:pt x="42" y="538703"/>
                </a:cubicBezTo>
                <a:cubicBezTo>
                  <a:pt x="3173" y="535572"/>
                  <a:pt x="195239" y="453109"/>
                  <a:pt x="256825" y="419706"/>
                </a:cubicBezTo>
                <a:cubicBezTo>
                  <a:pt x="318411" y="386303"/>
                  <a:pt x="307974" y="405093"/>
                  <a:pt x="369560" y="338287"/>
                </a:cubicBezTo>
                <a:cubicBezTo>
                  <a:pt x="431146" y="271482"/>
                  <a:pt x="629474" y="5303"/>
                  <a:pt x="638869" y="8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B757B948-C538-8A60-F206-314BA7B44A56}"/>
              </a:ext>
            </a:extLst>
          </p:cNvPr>
          <p:cNvSpPr/>
          <p:nvPr/>
        </p:nvSpPr>
        <p:spPr>
          <a:xfrm>
            <a:off x="4570390" y="6887717"/>
            <a:ext cx="360304" cy="191776"/>
          </a:xfrm>
          <a:custGeom>
            <a:avLst/>
            <a:gdLst>
              <a:gd name="connsiteX0" fmla="*/ 1610 w 360304"/>
              <a:gd name="connsiteY0" fmla="*/ 1598 h 191776"/>
              <a:gd name="connsiteX1" fmla="*/ 352339 w 360304"/>
              <a:gd name="connsiteY1" fmla="*/ 189488 h 191776"/>
              <a:gd name="connsiteX2" fmla="*/ 227078 w 360304"/>
              <a:gd name="connsiteY2" fmla="*/ 101806 h 191776"/>
              <a:gd name="connsiteX3" fmla="*/ 1610 w 360304"/>
              <a:gd name="connsiteY3" fmla="*/ 1598 h 19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304" h="191776">
                <a:moveTo>
                  <a:pt x="1610" y="1598"/>
                </a:moveTo>
                <a:cubicBezTo>
                  <a:pt x="22487" y="16212"/>
                  <a:pt x="314761" y="172787"/>
                  <a:pt x="352339" y="189488"/>
                </a:cubicBezTo>
                <a:cubicBezTo>
                  <a:pt x="389917" y="206189"/>
                  <a:pt x="285533" y="126858"/>
                  <a:pt x="227078" y="101806"/>
                </a:cubicBezTo>
                <a:cubicBezTo>
                  <a:pt x="168623" y="76754"/>
                  <a:pt x="-19267" y="-13016"/>
                  <a:pt x="1610" y="15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C6ED8F98-D071-730B-7015-9E0ABD51BB53}"/>
              </a:ext>
            </a:extLst>
          </p:cNvPr>
          <p:cNvSpPr/>
          <p:nvPr/>
        </p:nvSpPr>
        <p:spPr>
          <a:xfrm>
            <a:off x="5423487" y="7772339"/>
            <a:ext cx="320435" cy="213417"/>
          </a:xfrm>
          <a:custGeom>
            <a:avLst/>
            <a:gdLst>
              <a:gd name="connsiteX0" fmla="*/ 283 w 320435"/>
              <a:gd name="connsiteY0" fmla="*/ 61 h 213417"/>
              <a:gd name="connsiteX1" fmla="*/ 181910 w 320435"/>
              <a:gd name="connsiteY1" fmla="*/ 150373 h 213417"/>
              <a:gd name="connsiteX2" fmla="*/ 319697 w 320435"/>
              <a:gd name="connsiteY2" fmla="*/ 213003 h 213417"/>
              <a:gd name="connsiteX3" fmla="*/ 225751 w 320435"/>
              <a:gd name="connsiteY3" fmla="*/ 169162 h 213417"/>
              <a:gd name="connsiteX4" fmla="*/ 283 w 320435"/>
              <a:gd name="connsiteY4" fmla="*/ 61 h 21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435" h="213417">
                <a:moveTo>
                  <a:pt x="283" y="61"/>
                </a:moveTo>
                <a:cubicBezTo>
                  <a:pt x="-7024" y="-3070"/>
                  <a:pt x="128674" y="114883"/>
                  <a:pt x="181910" y="150373"/>
                </a:cubicBezTo>
                <a:cubicBezTo>
                  <a:pt x="235146" y="185863"/>
                  <a:pt x="312390" y="209872"/>
                  <a:pt x="319697" y="213003"/>
                </a:cubicBezTo>
                <a:cubicBezTo>
                  <a:pt x="327004" y="216134"/>
                  <a:pt x="278987" y="201521"/>
                  <a:pt x="225751" y="169162"/>
                </a:cubicBezTo>
                <a:cubicBezTo>
                  <a:pt x="172515" y="136803"/>
                  <a:pt x="7590" y="3192"/>
                  <a:pt x="283" y="6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31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</TotalTime>
  <Words>0</Words>
  <Application>Microsoft Macintosh PowerPoint</Application>
  <PresentationFormat>A3 297x420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14</cp:revision>
  <dcterms:created xsi:type="dcterms:W3CDTF">2023-07-17T12:23:40Z</dcterms:created>
  <dcterms:modified xsi:type="dcterms:W3CDTF">2023-07-17T15:20:44Z</dcterms:modified>
</cp:coreProperties>
</file>